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</p:sldIdLst>
  <p:sldSz cx="30240288" cy="21420138"/>
  <p:notesSz cx="6858000" cy="9144000"/>
  <p:defaultTextStyle>
    <a:defPPr>
      <a:defRPr lang="es-UY"/>
    </a:defPPr>
    <a:lvl1pPr marL="0" algn="l" defTabSz="2951958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1pPr>
    <a:lvl2pPr marL="1475979" algn="l" defTabSz="2951958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2pPr>
    <a:lvl3pPr marL="2951958" algn="l" defTabSz="2951958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3pPr>
    <a:lvl4pPr marL="4427936" algn="l" defTabSz="2951958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4pPr>
    <a:lvl5pPr marL="5903915" algn="l" defTabSz="2951958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5pPr>
    <a:lvl6pPr marL="7379894" algn="l" defTabSz="2951958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6pPr>
    <a:lvl7pPr marL="8855873" algn="l" defTabSz="2951958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7pPr>
    <a:lvl8pPr marL="10331851" algn="l" defTabSz="2951958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8pPr>
    <a:lvl9pPr marL="11807830" algn="l" defTabSz="2951958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40" autoAdjust="0"/>
    <p:restoredTop sz="94660"/>
  </p:normalViewPr>
  <p:slideViewPr>
    <p:cSldViewPr snapToGrid="0">
      <p:cViewPr varScale="1">
        <p:scale>
          <a:sx n="38" d="100"/>
          <a:sy n="38" d="100"/>
        </p:scale>
        <p:origin x="15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3505566"/>
            <a:ext cx="25704245" cy="7457381"/>
          </a:xfrm>
        </p:spPr>
        <p:txBody>
          <a:bodyPr anchor="b"/>
          <a:lstStyle>
            <a:lvl1pPr algn="ctr">
              <a:defRPr sz="1874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11250533"/>
            <a:ext cx="22680216" cy="5171573"/>
          </a:xfrm>
        </p:spPr>
        <p:txBody>
          <a:bodyPr/>
          <a:lstStyle>
            <a:lvl1pPr marL="0" indent="0" algn="ctr">
              <a:buNone/>
              <a:defRPr sz="7496"/>
            </a:lvl1pPr>
            <a:lvl2pPr marL="1428018" indent="0" algn="ctr">
              <a:buNone/>
              <a:defRPr sz="6247"/>
            </a:lvl2pPr>
            <a:lvl3pPr marL="2856037" indent="0" algn="ctr">
              <a:buNone/>
              <a:defRPr sz="5622"/>
            </a:lvl3pPr>
            <a:lvl4pPr marL="4284055" indent="0" algn="ctr">
              <a:buNone/>
              <a:defRPr sz="4997"/>
            </a:lvl4pPr>
            <a:lvl5pPr marL="5712074" indent="0" algn="ctr">
              <a:buNone/>
              <a:defRPr sz="4997"/>
            </a:lvl5pPr>
            <a:lvl6pPr marL="7140092" indent="0" algn="ctr">
              <a:buNone/>
              <a:defRPr sz="4997"/>
            </a:lvl6pPr>
            <a:lvl7pPr marL="8568111" indent="0" algn="ctr">
              <a:buNone/>
              <a:defRPr sz="4997"/>
            </a:lvl7pPr>
            <a:lvl8pPr marL="9996129" indent="0" algn="ctr">
              <a:buNone/>
              <a:defRPr sz="4997"/>
            </a:lvl8pPr>
            <a:lvl9pPr marL="11424148" indent="0" algn="ctr">
              <a:buNone/>
              <a:defRPr sz="4997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34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A8D-E104-46FC-BB1D-DAC0B4B5167D}" type="datetimeFigureOut">
              <a:rPr lang="es-UY" smtClean="0"/>
              <a:t>13/7/2021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3895-4C77-4F0A-928C-27C2B3D78EF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5568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40424"/>
            <a:ext cx="6520562" cy="181525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1140424"/>
            <a:ext cx="19183683" cy="181525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A8D-E104-46FC-BB1D-DAC0B4B5167D}" type="datetimeFigureOut">
              <a:rPr lang="es-UY" smtClean="0"/>
              <a:t>13/7/2021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3895-4C77-4F0A-928C-27C2B3D78EF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0491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A8D-E104-46FC-BB1D-DAC0B4B5167D}" type="datetimeFigureOut">
              <a:rPr lang="es-UY" smtClean="0"/>
              <a:t>13/7/2021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3895-4C77-4F0A-928C-27C2B3D78EF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4718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340166"/>
            <a:ext cx="26082248" cy="8910181"/>
          </a:xfrm>
        </p:spPr>
        <p:txBody>
          <a:bodyPr anchor="b"/>
          <a:lstStyle>
            <a:lvl1pPr>
              <a:defRPr sz="1874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14334640"/>
            <a:ext cx="26082248" cy="4685654"/>
          </a:xfrm>
        </p:spPr>
        <p:txBody>
          <a:bodyPr/>
          <a:lstStyle>
            <a:lvl1pPr marL="0" indent="0">
              <a:buNone/>
              <a:defRPr sz="7496">
                <a:solidFill>
                  <a:schemeClr val="tx1"/>
                </a:solidFill>
              </a:defRPr>
            </a:lvl1pPr>
            <a:lvl2pPr marL="1428018" indent="0">
              <a:buNone/>
              <a:defRPr sz="6247">
                <a:solidFill>
                  <a:schemeClr val="tx1">
                    <a:tint val="75000"/>
                  </a:schemeClr>
                </a:solidFill>
              </a:defRPr>
            </a:lvl2pPr>
            <a:lvl3pPr marL="2856037" indent="0">
              <a:buNone/>
              <a:defRPr sz="5622">
                <a:solidFill>
                  <a:schemeClr val="tx1">
                    <a:tint val="75000"/>
                  </a:schemeClr>
                </a:solidFill>
              </a:defRPr>
            </a:lvl3pPr>
            <a:lvl4pPr marL="4284055" indent="0">
              <a:buNone/>
              <a:defRPr sz="4997">
                <a:solidFill>
                  <a:schemeClr val="tx1">
                    <a:tint val="75000"/>
                  </a:schemeClr>
                </a:solidFill>
              </a:defRPr>
            </a:lvl4pPr>
            <a:lvl5pPr marL="5712074" indent="0">
              <a:buNone/>
              <a:defRPr sz="4997">
                <a:solidFill>
                  <a:schemeClr val="tx1">
                    <a:tint val="75000"/>
                  </a:schemeClr>
                </a:solidFill>
              </a:defRPr>
            </a:lvl5pPr>
            <a:lvl6pPr marL="7140092" indent="0">
              <a:buNone/>
              <a:defRPr sz="4997">
                <a:solidFill>
                  <a:schemeClr val="tx1">
                    <a:tint val="75000"/>
                  </a:schemeClr>
                </a:solidFill>
              </a:defRPr>
            </a:lvl6pPr>
            <a:lvl7pPr marL="8568111" indent="0">
              <a:buNone/>
              <a:defRPr sz="4997">
                <a:solidFill>
                  <a:schemeClr val="tx1">
                    <a:tint val="75000"/>
                  </a:schemeClr>
                </a:solidFill>
              </a:defRPr>
            </a:lvl7pPr>
            <a:lvl8pPr marL="9996129" indent="0">
              <a:buNone/>
              <a:defRPr sz="4997">
                <a:solidFill>
                  <a:schemeClr val="tx1">
                    <a:tint val="75000"/>
                  </a:schemeClr>
                </a:solidFill>
              </a:defRPr>
            </a:lvl8pPr>
            <a:lvl9pPr marL="11424148" indent="0">
              <a:buNone/>
              <a:defRPr sz="49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A8D-E104-46FC-BB1D-DAC0B4B5167D}" type="datetimeFigureOut">
              <a:rPr lang="es-UY" smtClean="0"/>
              <a:t>13/7/2021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3895-4C77-4F0A-928C-27C2B3D78EF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093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5702120"/>
            <a:ext cx="12852122" cy="1359088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5702120"/>
            <a:ext cx="12852122" cy="1359088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A8D-E104-46FC-BB1D-DAC0B4B5167D}" type="datetimeFigureOut">
              <a:rPr lang="es-UY" smtClean="0"/>
              <a:t>13/7/2021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3895-4C77-4F0A-928C-27C2B3D78EF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1723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40428"/>
            <a:ext cx="26082248" cy="41402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5250910"/>
            <a:ext cx="12793057" cy="2573390"/>
          </a:xfrm>
        </p:spPr>
        <p:txBody>
          <a:bodyPr anchor="b"/>
          <a:lstStyle>
            <a:lvl1pPr marL="0" indent="0">
              <a:buNone/>
              <a:defRPr sz="7496" b="1"/>
            </a:lvl1pPr>
            <a:lvl2pPr marL="1428018" indent="0">
              <a:buNone/>
              <a:defRPr sz="6247" b="1"/>
            </a:lvl2pPr>
            <a:lvl3pPr marL="2856037" indent="0">
              <a:buNone/>
              <a:defRPr sz="5622" b="1"/>
            </a:lvl3pPr>
            <a:lvl4pPr marL="4284055" indent="0">
              <a:buNone/>
              <a:defRPr sz="4997" b="1"/>
            </a:lvl4pPr>
            <a:lvl5pPr marL="5712074" indent="0">
              <a:buNone/>
              <a:defRPr sz="4997" b="1"/>
            </a:lvl5pPr>
            <a:lvl6pPr marL="7140092" indent="0">
              <a:buNone/>
              <a:defRPr sz="4997" b="1"/>
            </a:lvl6pPr>
            <a:lvl7pPr marL="8568111" indent="0">
              <a:buNone/>
              <a:defRPr sz="4997" b="1"/>
            </a:lvl7pPr>
            <a:lvl8pPr marL="9996129" indent="0">
              <a:buNone/>
              <a:defRPr sz="4997" b="1"/>
            </a:lvl8pPr>
            <a:lvl9pPr marL="11424148" indent="0">
              <a:buNone/>
              <a:defRPr sz="4997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7824301"/>
            <a:ext cx="12793057" cy="1150836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5250910"/>
            <a:ext cx="12856061" cy="2573390"/>
          </a:xfrm>
        </p:spPr>
        <p:txBody>
          <a:bodyPr anchor="b"/>
          <a:lstStyle>
            <a:lvl1pPr marL="0" indent="0">
              <a:buNone/>
              <a:defRPr sz="7496" b="1"/>
            </a:lvl1pPr>
            <a:lvl2pPr marL="1428018" indent="0">
              <a:buNone/>
              <a:defRPr sz="6247" b="1"/>
            </a:lvl2pPr>
            <a:lvl3pPr marL="2856037" indent="0">
              <a:buNone/>
              <a:defRPr sz="5622" b="1"/>
            </a:lvl3pPr>
            <a:lvl4pPr marL="4284055" indent="0">
              <a:buNone/>
              <a:defRPr sz="4997" b="1"/>
            </a:lvl4pPr>
            <a:lvl5pPr marL="5712074" indent="0">
              <a:buNone/>
              <a:defRPr sz="4997" b="1"/>
            </a:lvl5pPr>
            <a:lvl6pPr marL="7140092" indent="0">
              <a:buNone/>
              <a:defRPr sz="4997" b="1"/>
            </a:lvl6pPr>
            <a:lvl7pPr marL="8568111" indent="0">
              <a:buNone/>
              <a:defRPr sz="4997" b="1"/>
            </a:lvl7pPr>
            <a:lvl8pPr marL="9996129" indent="0">
              <a:buNone/>
              <a:defRPr sz="4997" b="1"/>
            </a:lvl8pPr>
            <a:lvl9pPr marL="11424148" indent="0">
              <a:buNone/>
              <a:defRPr sz="4997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7824301"/>
            <a:ext cx="12856061" cy="1150836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A8D-E104-46FC-BB1D-DAC0B4B5167D}" type="datetimeFigureOut">
              <a:rPr lang="es-UY" smtClean="0"/>
              <a:t>13/7/2021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3895-4C77-4F0A-928C-27C2B3D78EF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6862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A8D-E104-46FC-BB1D-DAC0B4B5167D}" type="datetimeFigureOut">
              <a:rPr lang="es-UY" smtClean="0"/>
              <a:t>13/7/2021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3895-4C77-4F0A-928C-27C2B3D78EF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6848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A8D-E104-46FC-BB1D-DAC0B4B5167D}" type="datetimeFigureOut">
              <a:rPr lang="es-UY" smtClean="0"/>
              <a:t>13/7/2021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3895-4C77-4F0A-928C-27C2B3D78EF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5887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28009"/>
            <a:ext cx="9753280" cy="4998032"/>
          </a:xfrm>
        </p:spPr>
        <p:txBody>
          <a:bodyPr anchor="b"/>
          <a:lstStyle>
            <a:lvl1pPr>
              <a:defRPr sz="999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3084108"/>
            <a:ext cx="15309146" cy="15222181"/>
          </a:xfrm>
        </p:spPr>
        <p:txBody>
          <a:bodyPr/>
          <a:lstStyle>
            <a:lvl1pPr>
              <a:defRPr sz="9995"/>
            </a:lvl1pPr>
            <a:lvl2pPr>
              <a:defRPr sz="8746"/>
            </a:lvl2pPr>
            <a:lvl3pPr>
              <a:defRPr sz="7496"/>
            </a:lvl3pPr>
            <a:lvl4pPr>
              <a:defRPr sz="6247"/>
            </a:lvl4pPr>
            <a:lvl5pPr>
              <a:defRPr sz="6247"/>
            </a:lvl5pPr>
            <a:lvl6pPr>
              <a:defRPr sz="6247"/>
            </a:lvl6pPr>
            <a:lvl7pPr>
              <a:defRPr sz="6247"/>
            </a:lvl7pPr>
            <a:lvl8pPr>
              <a:defRPr sz="6247"/>
            </a:lvl8pPr>
            <a:lvl9pPr>
              <a:defRPr sz="624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426041"/>
            <a:ext cx="9753280" cy="11905037"/>
          </a:xfrm>
        </p:spPr>
        <p:txBody>
          <a:bodyPr/>
          <a:lstStyle>
            <a:lvl1pPr marL="0" indent="0">
              <a:buNone/>
              <a:defRPr sz="4997"/>
            </a:lvl1pPr>
            <a:lvl2pPr marL="1428018" indent="0">
              <a:buNone/>
              <a:defRPr sz="4373"/>
            </a:lvl2pPr>
            <a:lvl3pPr marL="2856037" indent="0">
              <a:buNone/>
              <a:defRPr sz="3748"/>
            </a:lvl3pPr>
            <a:lvl4pPr marL="4284055" indent="0">
              <a:buNone/>
              <a:defRPr sz="3123"/>
            </a:lvl4pPr>
            <a:lvl5pPr marL="5712074" indent="0">
              <a:buNone/>
              <a:defRPr sz="3123"/>
            </a:lvl5pPr>
            <a:lvl6pPr marL="7140092" indent="0">
              <a:buNone/>
              <a:defRPr sz="3123"/>
            </a:lvl6pPr>
            <a:lvl7pPr marL="8568111" indent="0">
              <a:buNone/>
              <a:defRPr sz="3123"/>
            </a:lvl7pPr>
            <a:lvl8pPr marL="9996129" indent="0">
              <a:buNone/>
              <a:defRPr sz="3123"/>
            </a:lvl8pPr>
            <a:lvl9pPr marL="11424148" indent="0">
              <a:buNone/>
              <a:defRPr sz="312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A8D-E104-46FC-BB1D-DAC0B4B5167D}" type="datetimeFigureOut">
              <a:rPr lang="es-UY" smtClean="0"/>
              <a:t>13/7/2021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3895-4C77-4F0A-928C-27C2B3D78EF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0726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28009"/>
            <a:ext cx="9753280" cy="4998032"/>
          </a:xfrm>
        </p:spPr>
        <p:txBody>
          <a:bodyPr anchor="b"/>
          <a:lstStyle>
            <a:lvl1pPr>
              <a:defRPr sz="999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084108"/>
            <a:ext cx="15309146" cy="15222181"/>
          </a:xfrm>
        </p:spPr>
        <p:txBody>
          <a:bodyPr anchor="t"/>
          <a:lstStyle>
            <a:lvl1pPr marL="0" indent="0">
              <a:buNone/>
              <a:defRPr sz="9995"/>
            </a:lvl1pPr>
            <a:lvl2pPr marL="1428018" indent="0">
              <a:buNone/>
              <a:defRPr sz="8746"/>
            </a:lvl2pPr>
            <a:lvl3pPr marL="2856037" indent="0">
              <a:buNone/>
              <a:defRPr sz="7496"/>
            </a:lvl3pPr>
            <a:lvl4pPr marL="4284055" indent="0">
              <a:buNone/>
              <a:defRPr sz="6247"/>
            </a:lvl4pPr>
            <a:lvl5pPr marL="5712074" indent="0">
              <a:buNone/>
              <a:defRPr sz="6247"/>
            </a:lvl5pPr>
            <a:lvl6pPr marL="7140092" indent="0">
              <a:buNone/>
              <a:defRPr sz="6247"/>
            </a:lvl6pPr>
            <a:lvl7pPr marL="8568111" indent="0">
              <a:buNone/>
              <a:defRPr sz="6247"/>
            </a:lvl7pPr>
            <a:lvl8pPr marL="9996129" indent="0">
              <a:buNone/>
              <a:defRPr sz="6247"/>
            </a:lvl8pPr>
            <a:lvl9pPr marL="11424148" indent="0">
              <a:buNone/>
              <a:defRPr sz="624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426041"/>
            <a:ext cx="9753280" cy="11905037"/>
          </a:xfrm>
        </p:spPr>
        <p:txBody>
          <a:bodyPr/>
          <a:lstStyle>
            <a:lvl1pPr marL="0" indent="0">
              <a:buNone/>
              <a:defRPr sz="4997"/>
            </a:lvl1pPr>
            <a:lvl2pPr marL="1428018" indent="0">
              <a:buNone/>
              <a:defRPr sz="4373"/>
            </a:lvl2pPr>
            <a:lvl3pPr marL="2856037" indent="0">
              <a:buNone/>
              <a:defRPr sz="3748"/>
            </a:lvl3pPr>
            <a:lvl4pPr marL="4284055" indent="0">
              <a:buNone/>
              <a:defRPr sz="3123"/>
            </a:lvl4pPr>
            <a:lvl5pPr marL="5712074" indent="0">
              <a:buNone/>
              <a:defRPr sz="3123"/>
            </a:lvl5pPr>
            <a:lvl6pPr marL="7140092" indent="0">
              <a:buNone/>
              <a:defRPr sz="3123"/>
            </a:lvl6pPr>
            <a:lvl7pPr marL="8568111" indent="0">
              <a:buNone/>
              <a:defRPr sz="3123"/>
            </a:lvl7pPr>
            <a:lvl8pPr marL="9996129" indent="0">
              <a:buNone/>
              <a:defRPr sz="3123"/>
            </a:lvl8pPr>
            <a:lvl9pPr marL="11424148" indent="0">
              <a:buNone/>
              <a:defRPr sz="312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A8D-E104-46FC-BB1D-DAC0B4B5167D}" type="datetimeFigureOut">
              <a:rPr lang="es-UY" smtClean="0"/>
              <a:t>13/7/2021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3895-4C77-4F0A-928C-27C2B3D78EF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249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1140428"/>
            <a:ext cx="26082248" cy="4140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5702120"/>
            <a:ext cx="26082248" cy="13590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19853299"/>
            <a:ext cx="6804065" cy="1140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19853299"/>
            <a:ext cx="10206097" cy="1140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19853299"/>
            <a:ext cx="6804065" cy="1140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Marcador de pie de página 4"/>
          <p:cNvSpPr txBox="1">
            <a:spLocks/>
          </p:cNvSpPr>
          <p:nvPr userDrawn="1"/>
        </p:nvSpPr>
        <p:spPr>
          <a:xfrm>
            <a:off x="921470" y="20774320"/>
            <a:ext cx="28536610" cy="645818"/>
          </a:xfrm>
          <a:prstGeom prst="rect">
            <a:avLst/>
          </a:prstGeom>
        </p:spPr>
        <p:txBody>
          <a:bodyPr/>
          <a:lstStyle>
            <a:defPPr>
              <a:defRPr lang="es-UY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UY" sz="3748" dirty="0" err="1" smtClean="0"/>
              <a:t>Primeiro</a:t>
            </a:r>
            <a:r>
              <a:rPr lang="es-UY" sz="3748" dirty="0" smtClean="0"/>
              <a:t> </a:t>
            </a:r>
            <a:r>
              <a:rPr lang="es-UY" sz="3748" dirty="0" err="1" smtClean="0"/>
              <a:t>Encontro</a:t>
            </a:r>
            <a:r>
              <a:rPr lang="es-UY" sz="3748" dirty="0" smtClean="0"/>
              <a:t> </a:t>
            </a:r>
            <a:r>
              <a:rPr lang="es-UY" sz="3748" dirty="0" smtClean="0"/>
              <a:t>Latinoamericano de </a:t>
            </a:r>
            <a:r>
              <a:rPr lang="es-UY" sz="3748" dirty="0" err="1" smtClean="0"/>
              <a:t>Jovens</a:t>
            </a:r>
            <a:r>
              <a:rPr lang="es-UY" sz="3748" dirty="0" smtClean="0"/>
              <a:t> </a:t>
            </a:r>
            <a:r>
              <a:rPr lang="es-UY" sz="3748" dirty="0" err="1" smtClean="0"/>
              <a:t>Pesquisadores</a:t>
            </a:r>
            <a:r>
              <a:rPr lang="es-UY" sz="3748" dirty="0" smtClean="0"/>
              <a:t> e </a:t>
            </a:r>
            <a:r>
              <a:rPr lang="es-UY" sz="3748" dirty="0" err="1" smtClean="0"/>
              <a:t>Professionais</a:t>
            </a:r>
            <a:r>
              <a:rPr lang="es-UY" sz="3748" dirty="0" smtClean="0"/>
              <a:t> </a:t>
            </a:r>
            <a:r>
              <a:rPr lang="es-UY" sz="3748" dirty="0" err="1" smtClean="0"/>
              <a:t>em</a:t>
            </a:r>
            <a:r>
              <a:rPr lang="es-UY" sz="3748" dirty="0" smtClean="0"/>
              <a:t> </a:t>
            </a:r>
            <a:r>
              <a:rPr lang="es-UY" sz="3748" dirty="0" err="1" smtClean="0"/>
              <a:t>Hidroenergía</a:t>
            </a:r>
            <a:r>
              <a:rPr lang="es-UY" sz="3748" dirty="0" smtClean="0"/>
              <a:t> </a:t>
            </a:r>
            <a:r>
              <a:rPr lang="es-UY" sz="3748" dirty="0" smtClean="0"/>
              <a:t>e </a:t>
            </a:r>
            <a:r>
              <a:rPr lang="es-UY" sz="3748" dirty="0" smtClean="0"/>
              <a:t>Sistemas – 21 </a:t>
            </a:r>
            <a:r>
              <a:rPr lang="es-UY" sz="3748" dirty="0" smtClean="0"/>
              <a:t>e </a:t>
            </a:r>
            <a:r>
              <a:rPr lang="es-UY" sz="3748" dirty="0" smtClean="0"/>
              <a:t>22 de </a:t>
            </a:r>
            <a:r>
              <a:rPr lang="es-UY" sz="3748" dirty="0" err="1" smtClean="0"/>
              <a:t>outubro</a:t>
            </a:r>
            <a:r>
              <a:rPr lang="es-UY" sz="3748" dirty="0" smtClean="0"/>
              <a:t> </a:t>
            </a:r>
            <a:r>
              <a:rPr lang="es-UY" sz="3748" dirty="0" smtClean="0"/>
              <a:t>de 2021</a:t>
            </a:r>
            <a:endParaRPr lang="es-UY" sz="3748" dirty="0"/>
          </a:p>
        </p:txBody>
      </p:sp>
      <p:sp>
        <p:nvSpPr>
          <p:cNvPr id="8" name="Rectángulo redondeado 7"/>
          <p:cNvSpPr/>
          <p:nvPr userDrawn="1"/>
        </p:nvSpPr>
        <p:spPr>
          <a:xfrm>
            <a:off x="681471" y="3218051"/>
            <a:ext cx="28934810" cy="261836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85602" tIns="142801" rIns="285602" bIns="1428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UY" sz="18150"/>
          </a:p>
        </p:txBody>
      </p:sp>
      <p:sp>
        <p:nvSpPr>
          <p:cNvPr id="9" name="Rectángulo redondeado 8"/>
          <p:cNvSpPr/>
          <p:nvPr userDrawn="1"/>
        </p:nvSpPr>
        <p:spPr>
          <a:xfrm>
            <a:off x="716959" y="6240158"/>
            <a:ext cx="9270000" cy="14473220"/>
          </a:xfrm>
          <a:prstGeom prst="roundRect">
            <a:avLst>
              <a:gd name="adj" fmla="val 4609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85602" tIns="142801" rIns="285602" bIns="1428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UY" sz="18150"/>
          </a:p>
        </p:txBody>
      </p:sp>
      <p:sp>
        <p:nvSpPr>
          <p:cNvPr id="10" name="Rectángulo redondeado 9"/>
          <p:cNvSpPr/>
          <p:nvPr userDrawn="1"/>
        </p:nvSpPr>
        <p:spPr>
          <a:xfrm>
            <a:off x="10535479" y="6262834"/>
            <a:ext cx="9270000" cy="14473220"/>
          </a:xfrm>
          <a:prstGeom prst="roundRect">
            <a:avLst>
              <a:gd name="adj" fmla="val 4609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85602" tIns="142801" rIns="285602" bIns="1428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UY" sz="18150"/>
          </a:p>
        </p:txBody>
      </p:sp>
      <p:sp>
        <p:nvSpPr>
          <p:cNvPr id="11" name="Rectángulo redondeado 10"/>
          <p:cNvSpPr/>
          <p:nvPr userDrawn="1"/>
        </p:nvSpPr>
        <p:spPr>
          <a:xfrm>
            <a:off x="20343330" y="6240152"/>
            <a:ext cx="9269115" cy="14473220"/>
          </a:xfrm>
          <a:prstGeom prst="roundRect">
            <a:avLst>
              <a:gd name="adj" fmla="val 4609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85602" tIns="142801" rIns="285602" bIns="1428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UY" sz="18150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" r="2228"/>
          <a:stretch/>
        </p:blipFill>
        <p:spPr>
          <a:xfrm>
            <a:off x="685800" y="652315"/>
            <a:ext cx="6467475" cy="19316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7003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iming>
    <p:tnLst>
      <p:par>
        <p:cTn id="1" dur="indefinite" restart="never" nodeType="tmRoot"/>
      </p:par>
    </p:tnLst>
  </p:timing>
  <p:txStyles>
    <p:titleStyle>
      <a:lvl1pPr algn="l" defTabSz="2856037" rtl="0" eaLnBrk="1" latinLnBrk="0" hangingPunct="1">
        <a:lnSpc>
          <a:spcPct val="90000"/>
        </a:lnSpc>
        <a:spcBef>
          <a:spcPct val="0"/>
        </a:spcBef>
        <a:buNone/>
        <a:defRPr sz="137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4009" indent="-714009" algn="l" defTabSz="2856037" rtl="0" eaLnBrk="1" latinLnBrk="0" hangingPunct="1">
        <a:lnSpc>
          <a:spcPct val="90000"/>
        </a:lnSpc>
        <a:spcBef>
          <a:spcPts val="3123"/>
        </a:spcBef>
        <a:buFont typeface="Arial" panose="020B0604020202020204" pitchFamily="34" charset="0"/>
        <a:buChar char="•"/>
        <a:defRPr sz="8746" kern="1200">
          <a:solidFill>
            <a:schemeClr val="tx1"/>
          </a:solidFill>
          <a:latin typeface="+mn-lt"/>
          <a:ea typeface="+mn-ea"/>
          <a:cs typeface="+mn-cs"/>
        </a:defRPr>
      </a:lvl1pPr>
      <a:lvl2pPr marL="2142028" indent="-714009" algn="l" defTabSz="2856037" rtl="0" eaLnBrk="1" latinLnBrk="0" hangingPunct="1">
        <a:lnSpc>
          <a:spcPct val="90000"/>
        </a:lnSpc>
        <a:spcBef>
          <a:spcPts val="1562"/>
        </a:spcBef>
        <a:buFont typeface="Arial" panose="020B0604020202020204" pitchFamily="34" charset="0"/>
        <a:buChar char="•"/>
        <a:defRPr sz="7496" kern="1200">
          <a:solidFill>
            <a:schemeClr val="tx1"/>
          </a:solidFill>
          <a:latin typeface="+mn-lt"/>
          <a:ea typeface="+mn-ea"/>
          <a:cs typeface="+mn-cs"/>
        </a:defRPr>
      </a:lvl2pPr>
      <a:lvl3pPr marL="3570046" indent="-714009" algn="l" defTabSz="2856037" rtl="0" eaLnBrk="1" latinLnBrk="0" hangingPunct="1">
        <a:lnSpc>
          <a:spcPct val="90000"/>
        </a:lnSpc>
        <a:spcBef>
          <a:spcPts val="1562"/>
        </a:spcBef>
        <a:buFont typeface="Arial" panose="020B0604020202020204" pitchFamily="34" charset="0"/>
        <a:buChar char="•"/>
        <a:defRPr sz="6247" kern="1200">
          <a:solidFill>
            <a:schemeClr val="tx1"/>
          </a:solidFill>
          <a:latin typeface="+mn-lt"/>
          <a:ea typeface="+mn-ea"/>
          <a:cs typeface="+mn-cs"/>
        </a:defRPr>
      </a:lvl3pPr>
      <a:lvl4pPr marL="4998065" indent="-714009" algn="l" defTabSz="2856037" rtl="0" eaLnBrk="1" latinLnBrk="0" hangingPunct="1">
        <a:lnSpc>
          <a:spcPct val="90000"/>
        </a:lnSpc>
        <a:spcBef>
          <a:spcPts val="1562"/>
        </a:spcBef>
        <a:buFont typeface="Arial" panose="020B0604020202020204" pitchFamily="34" charset="0"/>
        <a:buChar char="•"/>
        <a:defRPr sz="5622" kern="1200">
          <a:solidFill>
            <a:schemeClr val="tx1"/>
          </a:solidFill>
          <a:latin typeface="+mn-lt"/>
          <a:ea typeface="+mn-ea"/>
          <a:cs typeface="+mn-cs"/>
        </a:defRPr>
      </a:lvl4pPr>
      <a:lvl5pPr marL="6426083" indent="-714009" algn="l" defTabSz="2856037" rtl="0" eaLnBrk="1" latinLnBrk="0" hangingPunct="1">
        <a:lnSpc>
          <a:spcPct val="90000"/>
        </a:lnSpc>
        <a:spcBef>
          <a:spcPts val="1562"/>
        </a:spcBef>
        <a:buFont typeface="Arial" panose="020B0604020202020204" pitchFamily="34" charset="0"/>
        <a:buChar char="•"/>
        <a:defRPr sz="5622" kern="1200">
          <a:solidFill>
            <a:schemeClr val="tx1"/>
          </a:solidFill>
          <a:latin typeface="+mn-lt"/>
          <a:ea typeface="+mn-ea"/>
          <a:cs typeface="+mn-cs"/>
        </a:defRPr>
      </a:lvl5pPr>
      <a:lvl6pPr marL="7854102" indent="-714009" algn="l" defTabSz="2856037" rtl="0" eaLnBrk="1" latinLnBrk="0" hangingPunct="1">
        <a:lnSpc>
          <a:spcPct val="90000"/>
        </a:lnSpc>
        <a:spcBef>
          <a:spcPts val="1562"/>
        </a:spcBef>
        <a:buFont typeface="Arial" panose="020B0604020202020204" pitchFamily="34" charset="0"/>
        <a:buChar char="•"/>
        <a:defRPr sz="5622" kern="1200">
          <a:solidFill>
            <a:schemeClr val="tx1"/>
          </a:solidFill>
          <a:latin typeface="+mn-lt"/>
          <a:ea typeface="+mn-ea"/>
          <a:cs typeface="+mn-cs"/>
        </a:defRPr>
      </a:lvl6pPr>
      <a:lvl7pPr marL="9282120" indent="-714009" algn="l" defTabSz="2856037" rtl="0" eaLnBrk="1" latinLnBrk="0" hangingPunct="1">
        <a:lnSpc>
          <a:spcPct val="90000"/>
        </a:lnSpc>
        <a:spcBef>
          <a:spcPts val="1562"/>
        </a:spcBef>
        <a:buFont typeface="Arial" panose="020B0604020202020204" pitchFamily="34" charset="0"/>
        <a:buChar char="•"/>
        <a:defRPr sz="5622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indent="-714009" algn="l" defTabSz="2856037" rtl="0" eaLnBrk="1" latinLnBrk="0" hangingPunct="1">
        <a:lnSpc>
          <a:spcPct val="90000"/>
        </a:lnSpc>
        <a:spcBef>
          <a:spcPts val="1562"/>
        </a:spcBef>
        <a:buFont typeface="Arial" panose="020B0604020202020204" pitchFamily="34" charset="0"/>
        <a:buChar char="•"/>
        <a:defRPr sz="5622" kern="1200">
          <a:solidFill>
            <a:schemeClr val="tx1"/>
          </a:solidFill>
          <a:latin typeface="+mn-lt"/>
          <a:ea typeface="+mn-ea"/>
          <a:cs typeface="+mn-cs"/>
        </a:defRPr>
      </a:lvl8pPr>
      <a:lvl9pPr marL="12138157" indent="-714009" algn="l" defTabSz="2856037" rtl="0" eaLnBrk="1" latinLnBrk="0" hangingPunct="1">
        <a:lnSpc>
          <a:spcPct val="90000"/>
        </a:lnSpc>
        <a:spcBef>
          <a:spcPts val="1562"/>
        </a:spcBef>
        <a:buFont typeface="Arial" panose="020B0604020202020204" pitchFamily="34" charset="0"/>
        <a:buChar char="•"/>
        <a:defRPr sz="56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6037" rtl="0" eaLnBrk="1" latinLnBrk="0" hangingPunct="1">
        <a:defRPr sz="5622" kern="1200">
          <a:solidFill>
            <a:schemeClr val="tx1"/>
          </a:solidFill>
          <a:latin typeface="+mn-lt"/>
          <a:ea typeface="+mn-ea"/>
          <a:cs typeface="+mn-cs"/>
        </a:defRPr>
      </a:lvl1pPr>
      <a:lvl2pPr marL="1428018" algn="l" defTabSz="2856037" rtl="0" eaLnBrk="1" latinLnBrk="0" hangingPunct="1">
        <a:defRPr sz="5622" kern="1200">
          <a:solidFill>
            <a:schemeClr val="tx1"/>
          </a:solidFill>
          <a:latin typeface="+mn-lt"/>
          <a:ea typeface="+mn-ea"/>
          <a:cs typeface="+mn-cs"/>
        </a:defRPr>
      </a:lvl2pPr>
      <a:lvl3pPr marL="2856037" algn="l" defTabSz="2856037" rtl="0" eaLnBrk="1" latinLnBrk="0" hangingPunct="1">
        <a:defRPr sz="5622" kern="1200">
          <a:solidFill>
            <a:schemeClr val="tx1"/>
          </a:solidFill>
          <a:latin typeface="+mn-lt"/>
          <a:ea typeface="+mn-ea"/>
          <a:cs typeface="+mn-cs"/>
        </a:defRPr>
      </a:lvl3pPr>
      <a:lvl4pPr marL="4284055" algn="l" defTabSz="2856037" rtl="0" eaLnBrk="1" latinLnBrk="0" hangingPunct="1">
        <a:defRPr sz="5622" kern="1200">
          <a:solidFill>
            <a:schemeClr val="tx1"/>
          </a:solidFill>
          <a:latin typeface="+mn-lt"/>
          <a:ea typeface="+mn-ea"/>
          <a:cs typeface="+mn-cs"/>
        </a:defRPr>
      </a:lvl4pPr>
      <a:lvl5pPr marL="5712074" algn="l" defTabSz="2856037" rtl="0" eaLnBrk="1" latinLnBrk="0" hangingPunct="1">
        <a:defRPr sz="5622" kern="1200">
          <a:solidFill>
            <a:schemeClr val="tx1"/>
          </a:solidFill>
          <a:latin typeface="+mn-lt"/>
          <a:ea typeface="+mn-ea"/>
          <a:cs typeface="+mn-cs"/>
        </a:defRPr>
      </a:lvl5pPr>
      <a:lvl6pPr marL="7140092" algn="l" defTabSz="2856037" rtl="0" eaLnBrk="1" latinLnBrk="0" hangingPunct="1">
        <a:defRPr sz="5622" kern="1200">
          <a:solidFill>
            <a:schemeClr val="tx1"/>
          </a:solidFill>
          <a:latin typeface="+mn-lt"/>
          <a:ea typeface="+mn-ea"/>
          <a:cs typeface="+mn-cs"/>
        </a:defRPr>
      </a:lvl6pPr>
      <a:lvl7pPr marL="8568111" algn="l" defTabSz="2856037" rtl="0" eaLnBrk="1" latinLnBrk="0" hangingPunct="1">
        <a:defRPr sz="5622" kern="1200">
          <a:solidFill>
            <a:schemeClr val="tx1"/>
          </a:solidFill>
          <a:latin typeface="+mn-lt"/>
          <a:ea typeface="+mn-ea"/>
          <a:cs typeface="+mn-cs"/>
        </a:defRPr>
      </a:lvl7pPr>
      <a:lvl8pPr marL="9996129" algn="l" defTabSz="2856037" rtl="0" eaLnBrk="1" latinLnBrk="0" hangingPunct="1">
        <a:defRPr sz="5622" kern="1200">
          <a:solidFill>
            <a:schemeClr val="tx1"/>
          </a:solidFill>
          <a:latin typeface="+mn-lt"/>
          <a:ea typeface="+mn-ea"/>
          <a:cs typeface="+mn-cs"/>
        </a:defRPr>
      </a:lvl8pPr>
      <a:lvl9pPr marL="11424148" algn="l" defTabSz="2856037" rtl="0" eaLnBrk="1" latinLnBrk="0" hangingPunct="1">
        <a:defRPr sz="56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6747" userDrawn="1">
          <p15:clr>
            <a:srgbClr val="F26B43"/>
          </p15:clr>
        </p15:guide>
        <p15:guide id="2" pos="95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815649" y="3259504"/>
            <a:ext cx="285644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RESUMO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 resumo,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único 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parágrafo de 150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palavras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menos,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indicar 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brevemente 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objetivo do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principais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resultados 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importantes. 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resumo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ser auto 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explicativo e as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400" dirty="0" err="1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 resto do documento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devem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ser evitadas. É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recomendável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uso 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Arial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tamanho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maior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24pt 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ara o resumo e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maior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28pt para o resto do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pôster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U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UY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UY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15649" y="5378870"/>
            <a:ext cx="26474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Palavras</a:t>
            </a:r>
            <a:r>
              <a:rPr lang="es-UY" sz="2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UY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chave</a:t>
            </a:r>
            <a:r>
              <a:rPr lang="es-UY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listar aquí </a:t>
            </a:r>
            <a:r>
              <a:rPr lang="es-U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máximo de </a:t>
            </a:r>
            <a:r>
              <a:rPr lang="es-UY" sz="240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s-UY" sz="2400" smtClean="0">
                <a:latin typeface="Arial" panose="020B0604020202020204" pitchFamily="34" charset="0"/>
                <a:cs typeface="Arial" panose="020B0604020202020204" pitchFamily="34" charset="0"/>
              </a:rPr>
              <a:t>palabras-chave 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separadas por 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vírgulas.</a:t>
            </a:r>
            <a:endParaRPr lang="es-U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15649" y="6319520"/>
            <a:ext cx="8941471" cy="11872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748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</a:t>
            </a:r>
            <a:r>
              <a:rPr lang="es-UY" sz="3748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UY" sz="3748" b="1" dirty="0" smtClean="0">
                <a:latin typeface="Arial" panose="020B0604020202020204" pitchFamily="34" charset="0"/>
                <a:cs typeface="Arial" panose="020B0604020202020204" pitchFamily="34" charset="0"/>
              </a:rPr>
              <a:t> MÉTODOS</a:t>
            </a:r>
          </a:p>
          <a:p>
            <a:pPr algn="just"/>
            <a:endParaRPr lang="es-E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Siga as seguintes recomendações para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escrever o pôster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>
              <a:buFont typeface="Arial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Estruture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pôster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com as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seções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resumo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material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resutados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>
              <a:buFont typeface="Arial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sobrecarregue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pôster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é um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artígo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>
              <a:buFont typeface="Arial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conciso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possível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manter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-se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mínimo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possível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evitar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-se as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redundâncias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>
              <a:buFont typeface="Arial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figuras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tabelas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abranger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aproximadamente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 50% da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ârea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pôster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>
              <a:buFont typeface="Arial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gráfica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tabela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As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gráficas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eixos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totalmente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identificados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>
              <a:buFont typeface="Arial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Destaque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principais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>
              <a:buFont typeface="Arial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Evite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abrevia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çõ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siglas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sempre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seja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possível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>
              <a:buFont typeface="Arial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Exprese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ideias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forma de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vez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um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párrafo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quando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ív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>
              <a:buFont typeface="Arial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Use 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mesma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letra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longo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pôster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>
              <a:buFont typeface="Arial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poster é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lido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ecr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ãs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laptops.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Verifique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 design final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ecrã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inteiro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>
              <a:buFont typeface="Arial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UY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0766323" y="6305913"/>
            <a:ext cx="8701548" cy="3685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748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 algn="ctr"/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</a:t>
            </a:r>
            <a:endParaRPr lang="es-UY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UY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0633632" y="6292307"/>
            <a:ext cx="8746438" cy="2823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748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endParaRPr lang="es-UY" sz="3748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</a:t>
            </a:r>
            <a:endParaRPr lang="es-UY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0633632" y="15173168"/>
            <a:ext cx="8746437" cy="3254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748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es-UY" sz="3748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</a:t>
            </a:r>
            <a:endParaRPr lang="es-UY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UY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315200" y="346475"/>
            <a:ext cx="16649700" cy="2495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499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  <a:p>
            <a:r>
              <a:rPr lang="es-UY" sz="3748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</a:t>
            </a:r>
            <a:r>
              <a:rPr lang="es-UY" sz="374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UY" sz="3748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primeiro</a:t>
            </a:r>
            <a:r>
              <a:rPr lang="es-UY" sz="374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374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es-UY" sz="3748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1*</a:t>
            </a:r>
            <a:r>
              <a:rPr lang="es-UY" sz="374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UY" sz="3748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</a:t>
            </a:r>
            <a:r>
              <a:rPr lang="es-UY" sz="374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UY" sz="374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autor</a:t>
            </a:r>
            <a:r>
              <a:rPr lang="es-UY" sz="3748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UY" sz="374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etc. </a:t>
            </a:r>
            <a:endParaRPr lang="es-UY" sz="3748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UY" sz="343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s-UY" sz="3436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</a:t>
            </a:r>
            <a:r>
              <a:rPr lang="es-ES" sz="3436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ção</a:t>
            </a:r>
            <a:r>
              <a:rPr lang="es-UY" sz="343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343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</a:t>
            </a:r>
            <a:r>
              <a:rPr lang="es-UY" sz="3436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Cidade</a:t>
            </a:r>
            <a:r>
              <a:rPr lang="es-UY" sz="343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UY" sz="343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País; 2 </a:t>
            </a:r>
            <a:r>
              <a:rPr lang="es-UY" sz="3436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</a:t>
            </a:r>
            <a:r>
              <a:rPr lang="es-ES" sz="3436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ção</a:t>
            </a:r>
            <a:r>
              <a:rPr lang="es-UY" sz="343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343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 </a:t>
            </a:r>
            <a:r>
              <a:rPr lang="es-UY" sz="3436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Cidade</a:t>
            </a:r>
            <a:r>
              <a:rPr lang="es-UY" sz="343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UY" sz="343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</a:t>
            </a:r>
          </a:p>
          <a:p>
            <a:r>
              <a:rPr lang="es-UY" sz="343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s-UY" sz="3436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</a:t>
            </a:r>
            <a:r>
              <a:rPr lang="es-UY" sz="3436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</a:t>
            </a:r>
            <a:r>
              <a:rPr lang="es-UY" sz="3436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ncia</a:t>
            </a:r>
            <a:r>
              <a:rPr lang="es-UY" sz="343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mail@exemplo.com</a:t>
            </a:r>
            <a:endParaRPr lang="es-UY" sz="343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25342700" y="509539"/>
            <a:ext cx="4447224" cy="2111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437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Logotipo da </a:t>
            </a:r>
            <a:r>
              <a:rPr lang="es-UY" sz="4373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r>
              <a:rPr lang="es-UY" sz="437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4373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s-UY" sz="437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4373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companhia</a:t>
            </a:r>
            <a:endParaRPr lang="es-UY" sz="437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50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10800</TotalTime>
  <Words>289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rpienika</dc:creator>
  <cp:lastModifiedBy>rpienika</cp:lastModifiedBy>
  <cp:revision>37</cp:revision>
  <dcterms:created xsi:type="dcterms:W3CDTF">2021-05-13T21:55:32Z</dcterms:created>
  <dcterms:modified xsi:type="dcterms:W3CDTF">2021-07-13T19:09:37Z</dcterms:modified>
</cp:coreProperties>
</file>