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5" r:id="rId9"/>
    <p:sldId id="266" r:id="rId10"/>
    <p:sldId id="262" r:id="rId11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1145E5D-FA15-40ED-954A-8AF9804B0FE3}" type="datetimeFigureOut">
              <a:rPr lang="en-US" smtClean="0"/>
              <a:pPr/>
              <a:t>8/17/2011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12C7AC8-A3A3-4A37-826E-EDB42E60715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A7DB7-CA78-4DF1-B4EC-10393FE3BC26}" type="datetime1">
              <a:rPr lang="es-UY" smtClean="0"/>
              <a:pPr/>
              <a:t>17/08/2011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 dirty="0" smtClean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76540-86BC-4C24-8366-21480F0BBE20}" type="datetime1">
              <a:rPr lang="es-UY" smtClean="0"/>
              <a:pPr/>
              <a:t>17/08/2011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 dirty="0" smtClean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2808"/>
          </a:xfrm>
        </p:spPr>
        <p:txBody>
          <a:bodyPr>
            <a:noAutofit/>
          </a:bodyPr>
          <a:lstStyle>
            <a:lvl1pPr>
              <a:defRPr sz="3600" baseline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F851538-4B64-4D32-A570-E652DAA2B43E}" type="datetime1">
              <a:rPr lang="es-UY" smtClean="0"/>
              <a:pPr/>
              <a:t>17/08/2011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dirty="0" smtClean="0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A6BCD93-0CCB-489B-B6C3-324E3B0AF199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C7FC9-B0B8-47E3-8A1A-C24094A3DEA6}" type="datetime1">
              <a:rPr lang="es-UY" smtClean="0"/>
              <a:pPr/>
              <a:t>17/08/2011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06BA-D3BD-4115-8C7E-65EC61D39549}" type="datetime1">
              <a:rPr lang="es-UY" smtClean="0"/>
              <a:pPr/>
              <a:t>17/08/2011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 dirty="0" smtClean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5493A-F36C-453F-B024-C6B3773DE5A6}" type="datetime1">
              <a:rPr lang="es-UY" smtClean="0"/>
              <a:pPr/>
              <a:t>17/08/2011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 dirty="0" smtClean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0" name="9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A91F-FBF6-4A80-85AD-5330CBC9E342}" type="datetime1">
              <a:rPr lang="es-UY" smtClean="0"/>
              <a:pPr/>
              <a:t>17/08/2011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6" name="5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3BCD-FC70-44A6-95D9-089BEB4BB968}" type="datetime1">
              <a:rPr lang="es-UY" smtClean="0"/>
              <a:pPr/>
              <a:t>17/08/2011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5" name="4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80246-F6D8-493D-B3C3-DC40A6A34CF0}" type="datetime1">
              <a:rPr lang="es-UY" smtClean="0"/>
              <a:pPr/>
              <a:t>17/08/2011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 dirty="0" smtClean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FE34-406E-48D9-B61D-D848E60CE093}" type="datetime1">
              <a:rPr lang="es-UY" smtClean="0"/>
              <a:pPr/>
              <a:t>17/08/2011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 dirty="0" smtClean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0" y="6413326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0" y="11592"/>
            <a:ext cx="9144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5467" y="1352812"/>
            <a:ext cx="8655485" cy="4773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44032"/>
            <a:ext cx="945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9AADF-542E-42D6-BD00-CE62E6DB0F82}" type="datetime1">
              <a:rPr lang="es-UY" smtClean="0"/>
              <a:pPr/>
              <a:t>17/08/2011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565753" y="6444032"/>
            <a:ext cx="60124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Computación Gráfica Avanzada: &lt;Tema, por ejemplo, Hardware Gráfico&gt;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079288" y="6444032"/>
            <a:ext cx="607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BCD93-0CCB-489B-B6C3-324E3B0AF19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6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ltimerendering.com/blog/our-books-figures-now-downloadable-for-fair-use/" TargetMode="External"/><Relationship Id="rId2" Type="http://schemas.openxmlformats.org/officeDocument/2006/relationships/hyperlink" Target="http://www.realtimerendering.com/downloads/RTR3figures.zi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Y" dirty="0" smtClean="0"/>
              <a:t>Consejos para desarrollo de presentaciones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UY" sz="3600" dirty="0" smtClean="0"/>
              <a:t>Computación Gráfica Avanzada</a:t>
            </a:r>
          </a:p>
          <a:p>
            <a:r>
              <a:rPr lang="es-UY" dirty="0" smtClean="0"/>
              <a:t>Ingeniería en Computación</a:t>
            </a:r>
          </a:p>
          <a:p>
            <a:r>
              <a:rPr lang="es-UY" dirty="0" smtClean="0"/>
              <a:t>Facultad de Ingeniería – Universidad de la República</a:t>
            </a:r>
          </a:p>
          <a:p>
            <a:endParaRPr lang="es-UY" dirty="0"/>
          </a:p>
          <a:p>
            <a:r>
              <a:rPr lang="en-US" sz="2800" dirty="0" smtClean="0"/>
              <a:t>&lt;</a:t>
            </a:r>
            <a:r>
              <a:rPr lang="es-UY" sz="2800" dirty="0" smtClean="0"/>
              <a:t>nombre y a</a:t>
            </a:r>
            <a:r>
              <a:rPr lang="en-US" sz="2800" dirty="0" err="1" smtClean="0"/>
              <a:t>pellido</a:t>
            </a:r>
            <a:r>
              <a:rPr lang="en-US" sz="2800" dirty="0" smtClean="0"/>
              <a:t> del expositor&gt;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Gracias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atención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Eduardo </a:t>
            </a:r>
            <a:r>
              <a:rPr lang="en-US" dirty="0" err="1" smtClean="0"/>
              <a:t>Fernández</a:t>
            </a:r>
            <a:endParaRPr lang="en-US" dirty="0" smtClean="0"/>
          </a:p>
          <a:p>
            <a:r>
              <a:rPr lang="en-US" dirty="0" smtClean="0"/>
              <a:t>eduardof@fing.edu.uy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Utilicen esta presentación como base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En Ms PowerPoint 2007 (o 2010, o …) vayan a </a:t>
            </a:r>
          </a:p>
          <a:p>
            <a:endParaRPr lang="es-UY" dirty="0" smtClean="0"/>
          </a:p>
          <a:p>
            <a:pPr lvl="1">
              <a:buNone/>
            </a:pPr>
            <a:r>
              <a:rPr lang="es-UY" dirty="0" smtClean="0">
                <a:solidFill>
                  <a:srgbClr val="FF0000"/>
                </a:solidFill>
              </a:rPr>
              <a:t>vista </a:t>
            </a:r>
            <a:r>
              <a:rPr lang="en-US" dirty="0" smtClean="0">
                <a:solidFill>
                  <a:srgbClr val="FF0000"/>
                </a:solidFill>
              </a:rPr>
              <a:t>&gt; </a:t>
            </a:r>
            <a:r>
              <a:rPr lang="en-US" dirty="0" err="1" smtClean="0">
                <a:solidFill>
                  <a:srgbClr val="FF0000"/>
                </a:solidFill>
              </a:rPr>
              <a:t>Patr</a:t>
            </a:r>
            <a:r>
              <a:rPr lang="es-UY" dirty="0" err="1" smtClean="0">
                <a:solidFill>
                  <a:srgbClr val="FF0000"/>
                </a:solidFill>
              </a:rPr>
              <a:t>ón</a:t>
            </a:r>
            <a:r>
              <a:rPr lang="es-UY" dirty="0" smtClean="0">
                <a:solidFill>
                  <a:srgbClr val="FF0000"/>
                </a:solidFill>
              </a:rPr>
              <a:t> de diapositivas</a:t>
            </a:r>
            <a:r>
              <a:rPr lang="es-UY" dirty="0" smtClean="0"/>
              <a:t>, </a:t>
            </a:r>
          </a:p>
          <a:p>
            <a:pPr lvl="1">
              <a:buNone/>
            </a:pPr>
            <a:endParaRPr lang="es-UY" dirty="0" smtClean="0"/>
          </a:p>
          <a:p>
            <a:pPr lvl="1">
              <a:buNone/>
            </a:pPr>
            <a:r>
              <a:rPr lang="es-UY" dirty="0" smtClean="0"/>
              <a:t>para hacer algún cambio al patrón (por ejemplo, cambiar el contenido del pie de página, cambiar un tipo de letra general, etc.).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44101-3FEF-4412-BD0B-3C5D56E0D3F3}" type="datetime1">
              <a:rPr lang="es-UY" smtClean="0"/>
              <a:pPr/>
              <a:t>17/08/2011</a:t>
            </a:fld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Debe contener unas 40 diapositivas</a:t>
            </a:r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Aproximadamente lo que se puede dar en 1h, 40min (2,5 minutos por diapositiva).</a:t>
            </a:r>
          </a:p>
          <a:p>
            <a:r>
              <a:rPr lang="es-UY" dirty="0" smtClean="0"/>
              <a:t>Resuman, sinteticen y quiten temas.</a:t>
            </a:r>
          </a:p>
          <a:p>
            <a:r>
              <a:rPr lang="es-UY" dirty="0" smtClean="0"/>
              <a:t>Comiencen la presentación con una </a:t>
            </a:r>
            <a:r>
              <a:rPr lang="es-UY" dirty="0" err="1" smtClean="0"/>
              <a:t>diapo</a:t>
            </a:r>
            <a:r>
              <a:rPr lang="es-UY" dirty="0" smtClean="0"/>
              <a:t>. que puntee los temas tratados en la presentación y opcionalmente una </a:t>
            </a:r>
            <a:r>
              <a:rPr lang="es-UY" dirty="0" err="1" smtClean="0"/>
              <a:t>diapo</a:t>
            </a:r>
            <a:r>
              <a:rPr lang="es-UY" dirty="0" smtClean="0"/>
              <a:t>.  al comienzo de cada tema (estas no se incluyen en la presentación). </a:t>
            </a:r>
          </a:p>
          <a:p>
            <a:r>
              <a:rPr lang="es-UY" dirty="0" smtClean="0"/>
              <a:t>Si falta mucho para las 40 </a:t>
            </a:r>
            <a:r>
              <a:rPr lang="es-UY" dirty="0" err="1" smtClean="0"/>
              <a:t>diapos</a:t>
            </a:r>
            <a:r>
              <a:rPr lang="es-UY" dirty="0" smtClean="0"/>
              <a:t>., entonces:</a:t>
            </a:r>
          </a:p>
          <a:p>
            <a:pPr lvl="1"/>
            <a:r>
              <a:rPr lang="es-UY" dirty="0" smtClean="0"/>
              <a:t>Buscar otras fuentes bibliográficas previa consulta a los docentes.</a:t>
            </a:r>
          </a:p>
          <a:p>
            <a:endParaRPr lang="es-UY" dirty="0" smtClean="0"/>
          </a:p>
          <a:p>
            <a:endParaRPr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606BA-D3BD-4115-8C7E-65EC61D39549}" type="datetime1">
              <a:rPr lang="es-UY" smtClean="0"/>
              <a:pPr/>
              <a:t>17/08/2011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 dirty="0" smtClean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Los detalles son importantes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 smtClean="0"/>
              <a:t>Cero falta ortográfica.</a:t>
            </a:r>
          </a:p>
          <a:p>
            <a:r>
              <a:rPr lang="es-UY" dirty="0" smtClean="0"/>
              <a:t>Lenguaje claro y conciso.</a:t>
            </a:r>
          </a:p>
          <a:p>
            <a:r>
              <a:rPr lang="es-UY" dirty="0" smtClean="0"/>
              <a:t>Imágenes claras.</a:t>
            </a:r>
          </a:p>
          <a:p>
            <a:pPr lvl="1"/>
            <a:r>
              <a:rPr lang="es-UY" dirty="0"/>
              <a:t>L</a:t>
            </a:r>
            <a:r>
              <a:rPr lang="es-UY" dirty="0" smtClean="0"/>
              <a:t>as imágenes del libro RTR3 (34 MB) se encuentran en:</a:t>
            </a:r>
          </a:p>
          <a:p>
            <a:pPr lvl="2"/>
            <a:r>
              <a:rPr lang="es-UY" dirty="0" smtClean="0">
                <a:hlinkClick r:id="rId2"/>
              </a:rPr>
              <a:t>http://www.realtimerendering.com/downloads/RTR3figures.zip</a:t>
            </a:r>
            <a:endParaRPr lang="es-UY" dirty="0" smtClean="0"/>
          </a:p>
          <a:p>
            <a:pPr lvl="2"/>
            <a:r>
              <a:rPr lang="es-UY" dirty="0" smtClean="0">
                <a:hlinkClick r:id="rId3"/>
              </a:rPr>
              <a:t>http://www.realtimerendering.com/blog/our-books-figures-now-downloadable-for-fair-use/</a:t>
            </a:r>
            <a:r>
              <a:rPr lang="es-UY" dirty="0" smtClean="0"/>
              <a:t> </a:t>
            </a:r>
          </a:p>
          <a:p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1538-4B64-4D32-A570-E652DAA2B43E}" type="datetime1">
              <a:rPr lang="es-UY" smtClean="0"/>
              <a:pPr/>
              <a:t>17/08/2011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 dirty="0" smtClean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Más detalles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 smtClean="0"/>
              <a:t>Fórmulas matemáticas desarrolladas con el editor de ecuaciones o en su defecto en </a:t>
            </a:r>
            <a:r>
              <a:rPr lang="es-UY" i="1" dirty="0" smtClean="0">
                <a:latin typeface="Times New Roman" pitchFamily="18" charset="0"/>
                <a:cs typeface="Times New Roman" pitchFamily="18" charset="0"/>
              </a:rPr>
              <a:t>Times New </a:t>
            </a:r>
            <a:r>
              <a:rPr lang="es-UY" i="1" dirty="0" err="1" smtClean="0">
                <a:latin typeface="Times New Roman" pitchFamily="18" charset="0"/>
                <a:cs typeface="Times New Roman" pitchFamily="18" charset="0"/>
              </a:rPr>
              <a:t>Roman</a:t>
            </a:r>
            <a:r>
              <a:rPr lang="es-UY" dirty="0" smtClean="0"/>
              <a:t> y en itálica, salvo los números y paréntesis que no van en itálica, con supra y subíndices si hace falta:     </a:t>
            </a:r>
            <a:r>
              <a:rPr lang="es-UY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s-UY" i="1" dirty="0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s-UY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UY" i="1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s-UY" baseline="30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s-UY" dirty="0" smtClean="0">
                <a:latin typeface="Times New Roman" pitchFamily="18" charset="0"/>
                <a:cs typeface="Times New Roman" pitchFamily="18" charset="0"/>
              </a:rPr>
              <a:t>+ (</a:t>
            </a:r>
            <a:r>
              <a:rPr lang="es-UY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UY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UY" dirty="0" smtClean="0">
                <a:latin typeface="Times New Roman" pitchFamily="18" charset="0"/>
                <a:cs typeface="Times New Roman" pitchFamily="18" charset="0"/>
              </a:rPr>
              <a:t>-1) </a:t>
            </a:r>
            <a:r>
              <a:rPr lang="es-UY" dirty="0" smtClean="0"/>
              <a:t>.</a:t>
            </a:r>
          </a:p>
          <a:p>
            <a:r>
              <a:rPr lang="es-UY" dirty="0" smtClean="0"/>
              <a:t>Oraciones claras, con punto al final de cada una de ellas. </a:t>
            </a:r>
          </a:p>
          <a:p>
            <a:r>
              <a:rPr lang="es-UY" dirty="0" smtClean="0"/>
              <a:t>Todo nuevo párrafo comienza con una viñeta “</a:t>
            </a:r>
            <a:r>
              <a:rPr lang="es-UY" dirty="0" smtClean="0">
                <a:sym typeface="Symbol"/>
              </a:rPr>
              <a:t></a:t>
            </a:r>
            <a:r>
              <a:rPr lang="es-UY" dirty="0" smtClean="0"/>
              <a:t>” de algún tipo. </a:t>
            </a:r>
          </a:p>
          <a:p>
            <a:r>
              <a:rPr lang="es-UY" dirty="0" smtClean="0"/>
              <a:t>Traten que no queden espacios muy grandes entre palabras. </a:t>
            </a:r>
          </a:p>
          <a:p>
            <a:r>
              <a:rPr lang="es-UY" dirty="0" smtClean="0"/>
              <a:t>Traten de usar palabras en español.</a:t>
            </a:r>
          </a:p>
          <a:p>
            <a:r>
              <a:rPr lang="es-UY" dirty="0" smtClean="0"/>
              <a:t>Las palabras en inglés escribirlas en itálica.</a:t>
            </a:r>
          </a:p>
          <a:p>
            <a:r>
              <a:rPr lang="es-UY" b="1" dirty="0" err="1" smtClean="0"/>
              <a:t>Intersectar</a:t>
            </a:r>
            <a:r>
              <a:rPr lang="es-UY" dirty="0" smtClean="0"/>
              <a:t> no existe en español. Se dice </a:t>
            </a:r>
            <a:r>
              <a:rPr lang="es-UY" b="1" dirty="0" smtClean="0"/>
              <a:t>intersecar</a:t>
            </a:r>
            <a:r>
              <a:rPr lang="es-UY" dirty="0" smtClean="0"/>
              <a:t>.</a:t>
            </a:r>
          </a:p>
          <a:p>
            <a:r>
              <a:rPr lang="es-UY" i="1" dirty="0" err="1" smtClean="0"/>
              <a:t>Rendering</a:t>
            </a:r>
            <a:r>
              <a:rPr lang="es-UY" dirty="0" smtClean="0"/>
              <a:t> se traduce como representación o </a:t>
            </a:r>
            <a:r>
              <a:rPr lang="es-UY" dirty="0" err="1" smtClean="0"/>
              <a:t>graficación</a:t>
            </a:r>
            <a:r>
              <a:rPr lang="es-UY" dirty="0" smtClean="0"/>
              <a:t>, pero se utiliza </a:t>
            </a:r>
            <a:r>
              <a:rPr lang="es-UY" dirty="0" err="1" smtClean="0"/>
              <a:t>renderizado</a:t>
            </a:r>
            <a:r>
              <a:rPr lang="es-UY" dirty="0" smtClean="0"/>
              <a:t> o el verbo </a:t>
            </a:r>
            <a:r>
              <a:rPr lang="es-UY" dirty="0" err="1" smtClean="0"/>
              <a:t>renderizar</a:t>
            </a:r>
            <a:r>
              <a:rPr lang="es-UY" dirty="0" smtClean="0"/>
              <a:t>  (</a:t>
            </a:r>
            <a:r>
              <a:rPr lang="es-UY" i="1" dirty="0" err="1" smtClean="0"/>
              <a:t>to</a:t>
            </a:r>
            <a:r>
              <a:rPr lang="es-UY" i="1" dirty="0" smtClean="0"/>
              <a:t> </a:t>
            </a:r>
            <a:r>
              <a:rPr lang="es-UY" i="1" dirty="0" err="1" smtClean="0"/>
              <a:t>render</a:t>
            </a:r>
            <a:r>
              <a:rPr lang="es-UY" dirty="0" smtClean="0"/>
              <a:t>).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1538-4B64-4D32-A570-E652DAA2B43E}" type="datetime1">
              <a:rPr lang="es-UY" smtClean="0"/>
              <a:pPr/>
              <a:t>17/08/2011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 dirty="0" smtClean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Ensayar la presentación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Practicar solo.</a:t>
            </a:r>
          </a:p>
          <a:p>
            <a:endParaRPr lang="es-UY" dirty="0" smtClean="0"/>
          </a:p>
          <a:p>
            <a:r>
              <a:rPr lang="es-UY" dirty="0" smtClean="0"/>
              <a:t>Practicar frente a amigos, familiares, etc.</a:t>
            </a:r>
          </a:p>
          <a:p>
            <a:endParaRPr lang="es-UY" dirty="0"/>
          </a:p>
          <a:p>
            <a:r>
              <a:rPr lang="es-UY" dirty="0" smtClean="0"/>
              <a:t>Controlar el tiempo (no más de hora y media).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1538-4B64-4D32-A570-E652DAA2B43E}" type="datetime1">
              <a:rPr lang="es-UY" smtClean="0"/>
              <a:pPr/>
              <a:t>17/08/2011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 dirty="0" smtClean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Enviar la presentación previamente a la clase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 err="1" smtClean="0"/>
              <a:t>Envienlo</a:t>
            </a:r>
            <a:r>
              <a:rPr lang="es-UY" dirty="0" smtClean="0"/>
              <a:t> a {</a:t>
            </a:r>
            <a:r>
              <a:rPr lang="es-UY" dirty="0" err="1" smtClean="0"/>
              <a:t>eduardof</a:t>
            </a:r>
            <a:r>
              <a:rPr lang="es-UY" dirty="0" smtClean="0"/>
              <a:t>, </a:t>
            </a:r>
            <a:r>
              <a:rPr lang="es-UY" dirty="0" err="1" smtClean="0"/>
              <a:t>laurenzo</a:t>
            </a:r>
            <a:r>
              <a:rPr lang="es-UY" dirty="0" smtClean="0"/>
              <a:t>, </a:t>
            </a:r>
            <a:r>
              <a:rPr lang="es-UY" dirty="0" err="1" smtClean="0"/>
              <a:t>afilippi</a:t>
            </a:r>
            <a:r>
              <a:rPr lang="es-UY" dirty="0" smtClean="0"/>
              <a:t>} @ fing.edu.uy</a:t>
            </a:r>
          </a:p>
          <a:p>
            <a:endParaRPr lang="es-UY" dirty="0" smtClean="0"/>
          </a:p>
          <a:p>
            <a:pPr lvl="1"/>
            <a:r>
              <a:rPr lang="es-UY" dirty="0" smtClean="0"/>
              <a:t>Los docentes así pueden hacer sugerencias antes de dar la presentación. </a:t>
            </a:r>
          </a:p>
          <a:p>
            <a:endParaRPr lang="es-UY" dirty="0" smtClean="0"/>
          </a:p>
          <a:p>
            <a:pPr lvl="1"/>
            <a:r>
              <a:rPr lang="es-UY" dirty="0" smtClean="0"/>
              <a:t>Enviar en formato </a:t>
            </a:r>
            <a:r>
              <a:rPr lang="es-UY" dirty="0" err="1" smtClean="0"/>
              <a:t>ppt</a:t>
            </a:r>
            <a:r>
              <a:rPr lang="es-UY" dirty="0" smtClean="0"/>
              <a:t> (o </a:t>
            </a:r>
            <a:r>
              <a:rPr lang="es-UY" dirty="0" err="1" smtClean="0"/>
              <a:t>pptx</a:t>
            </a:r>
            <a:r>
              <a:rPr lang="es-UY" dirty="0" smtClean="0"/>
              <a:t>) y en formato </a:t>
            </a:r>
            <a:r>
              <a:rPr lang="es-UY" dirty="0" err="1" smtClean="0"/>
              <a:t>pdf</a:t>
            </a:r>
            <a:r>
              <a:rPr lang="es-UY" dirty="0" smtClean="0"/>
              <a:t>.  Se publicará en formato </a:t>
            </a:r>
            <a:r>
              <a:rPr lang="es-UY" dirty="0" err="1" smtClean="0"/>
              <a:t>pdf</a:t>
            </a:r>
            <a:r>
              <a:rPr lang="es-UY" dirty="0" smtClean="0"/>
              <a:t>.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1538-4B64-4D32-A570-E652DAA2B43E}" type="datetime1">
              <a:rPr lang="es-UY" smtClean="0"/>
              <a:pPr/>
              <a:t>17/08/2011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 dirty="0" smtClean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Durante la presentación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Se sugiere que la presentación realizada esté complementada, si corresponde,  por videos, animaciones, ejecutables, etc. pertinentes al tema tratado. </a:t>
            </a:r>
          </a:p>
          <a:p>
            <a:endParaRPr lang="es-UY" dirty="0" smtClean="0"/>
          </a:p>
          <a:p>
            <a:r>
              <a:rPr lang="es-UY" dirty="0" smtClean="0"/>
              <a:t>La presentación puede ser interrumpida por estudiantes y docentes para aclarar dudas, realizar complementos, extensiones y correcciones sobre lo que el estudiante está hablando, etc. </a:t>
            </a:r>
          </a:p>
          <a:p>
            <a:r>
              <a:rPr lang="es-UY" dirty="0" smtClean="0"/>
              <a:t>Se recomienda que aquellos estudiantes que no presentan, lean sobre el tema previamente a la clase, dado que se también son evaluados por su participación general en clase. </a:t>
            </a:r>
          </a:p>
          <a:p>
            <a:endParaRPr lang="es-UY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1538-4B64-4D32-A570-E652DAA2B43E}" type="datetime1">
              <a:rPr lang="es-UY" smtClean="0"/>
              <a:pPr/>
              <a:t>17/08/2011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 dirty="0" smtClean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Luego de la presentación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Y" dirty="0" smtClean="0"/>
              <a:t>Según cómo haya sido la presentación, puede sugerirse la realización de cambios antes de su publicación definitiva en la página del curso. </a:t>
            </a:r>
          </a:p>
          <a:p>
            <a:endParaRPr lang="es-UY" dirty="0" smtClean="0"/>
          </a:p>
          <a:p>
            <a:r>
              <a:rPr lang="es-UY" dirty="0" smtClean="0"/>
              <a:t>Ocasionalmente ha ocurrido que a algún estudiante se le pide un trabajo extra para la aprobación del curso, como consecuencia de una presentación deficiente. </a:t>
            </a:r>
          </a:p>
          <a:p>
            <a:pPr>
              <a:buNone/>
            </a:pPr>
            <a:endParaRPr lang="es-UY" dirty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1538-4B64-4D32-A570-E652DAA2B43E}" type="datetime1">
              <a:rPr lang="es-UY" smtClean="0"/>
              <a:pPr/>
              <a:t>17/08/2011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Computación Gráfica Avanzada: &lt;Tema, por ejemplo, Hardware Gráfico&gt;</a:t>
            </a:r>
            <a:endParaRPr lang="en-US" dirty="0" smtClean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D93-0CCB-489B-B6C3-324E3B0AF19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671</Words>
  <Application>Microsoft Office PowerPoint</Application>
  <PresentationFormat>Presentación en pantalla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Consejos para desarrollo de presentaciones</vt:lpstr>
      <vt:lpstr>Utilicen esta presentación como base</vt:lpstr>
      <vt:lpstr>Debe contener unas 40 diapositivas</vt:lpstr>
      <vt:lpstr>Los detalles son importantes</vt:lpstr>
      <vt:lpstr>Más detalles</vt:lpstr>
      <vt:lpstr>Ensayar la presentación</vt:lpstr>
      <vt:lpstr>Enviar la presentación previamente a la clase</vt:lpstr>
      <vt:lpstr>Durante la presentación</vt:lpstr>
      <vt:lpstr>Luego de la presentación</vt:lpstr>
      <vt:lpstr>Gracias por su atención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Eduardo Fernandez</dc:creator>
  <cp:lastModifiedBy>Eduardo_Fernandez</cp:lastModifiedBy>
  <cp:revision>25</cp:revision>
  <dcterms:created xsi:type="dcterms:W3CDTF">2010-08-18T17:54:51Z</dcterms:created>
  <dcterms:modified xsi:type="dcterms:W3CDTF">2011-08-17T18:35:32Z</dcterms:modified>
</cp:coreProperties>
</file>