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7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0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3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1.xml" ContentType="application/vnd.openxmlformats-officedocument.drawingml.chart+xml"/>
  <Override PartName="/ppt/notesSlides/notesSlide16.xml" ContentType="application/vnd.openxmlformats-officedocument.presentationml.notesSlide+xml"/>
  <Override PartName="/ppt/charts/chart2.xml" ContentType="application/vnd.openxmlformats-officedocument.drawingml.chart+xml"/>
  <Override PartName="/ppt/notesSlides/notesSlide17.xml" ContentType="application/vnd.openxmlformats-officedocument.presentationml.notesSlide+xml"/>
  <Override PartName="/ppt/charts/chart3.xml" ContentType="application/vnd.openxmlformats-officedocument.drawingml.chart+xml"/>
  <Override PartName="/ppt/notesSlides/notesSlide18.xml" ContentType="application/vnd.openxmlformats-officedocument.presentationml.notesSlide+xml"/>
  <Override PartName="/ppt/charts/chart4.xml" ContentType="application/vnd.openxmlformats-officedocument.drawingml.chart+xml"/>
  <Override PartName="/ppt/notesSlides/notesSlide19.xml" ContentType="application/vnd.openxmlformats-officedocument.presentationml.notesSl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22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23.xml" ContentType="application/vnd.openxmlformats-officedocument.presentationml.notesSlide+xml"/>
  <Override PartName="/ppt/charts/chart15.xml" ContentType="application/vnd.openxmlformats-officedocument.drawingml.chart+xml"/>
  <Override PartName="/ppt/notesSlides/notesSlide24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25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36.xml" ContentType="application/vnd.openxmlformats-officedocument.presentationml.notesSlide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notesSlides/notesSlide40.xml" ContentType="application/vnd.openxmlformats-officedocument.presentationml.notesSlide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</p:sldMasterIdLst>
  <p:notesMasterIdLst>
    <p:notesMasterId r:id="rId90"/>
  </p:notesMasterIdLst>
  <p:sldIdLst>
    <p:sldId id="258" r:id="rId6"/>
    <p:sldId id="260" r:id="rId7"/>
    <p:sldId id="274" r:id="rId8"/>
    <p:sldId id="264" r:id="rId9"/>
    <p:sldId id="275" r:id="rId10"/>
    <p:sldId id="296" r:id="rId11"/>
    <p:sldId id="288" r:id="rId12"/>
    <p:sldId id="289" r:id="rId13"/>
    <p:sldId id="297" r:id="rId14"/>
    <p:sldId id="291" r:id="rId15"/>
    <p:sldId id="294" r:id="rId16"/>
    <p:sldId id="292" r:id="rId17"/>
    <p:sldId id="293" r:id="rId18"/>
    <p:sldId id="298" r:id="rId19"/>
    <p:sldId id="279" r:id="rId20"/>
    <p:sldId id="301" r:id="rId21"/>
    <p:sldId id="295" r:id="rId22"/>
    <p:sldId id="309" r:id="rId23"/>
    <p:sldId id="310" r:id="rId24"/>
    <p:sldId id="312" r:id="rId25"/>
    <p:sldId id="311" r:id="rId26"/>
    <p:sldId id="313" r:id="rId27"/>
    <p:sldId id="299" r:id="rId28"/>
    <p:sldId id="302" r:id="rId29"/>
    <p:sldId id="303" r:id="rId30"/>
    <p:sldId id="305" r:id="rId31"/>
    <p:sldId id="306" r:id="rId32"/>
    <p:sldId id="307" r:id="rId33"/>
    <p:sldId id="308" r:id="rId34"/>
    <p:sldId id="300" r:id="rId35"/>
    <p:sldId id="315" r:id="rId36"/>
    <p:sldId id="314" r:id="rId37"/>
    <p:sldId id="316" r:id="rId38"/>
    <p:sldId id="318" r:id="rId39"/>
    <p:sldId id="319" r:id="rId40"/>
    <p:sldId id="320" r:id="rId41"/>
    <p:sldId id="321" r:id="rId42"/>
    <p:sldId id="322" r:id="rId43"/>
    <p:sldId id="323" r:id="rId44"/>
    <p:sldId id="324" r:id="rId45"/>
    <p:sldId id="317" r:id="rId46"/>
    <p:sldId id="325" r:id="rId47"/>
    <p:sldId id="327" r:id="rId48"/>
    <p:sldId id="328" r:id="rId49"/>
    <p:sldId id="329" r:id="rId50"/>
    <p:sldId id="330" r:id="rId51"/>
    <p:sldId id="331" r:id="rId52"/>
    <p:sldId id="332" r:id="rId53"/>
    <p:sldId id="333" r:id="rId54"/>
    <p:sldId id="334" r:id="rId55"/>
    <p:sldId id="335" r:id="rId56"/>
    <p:sldId id="326" r:id="rId57"/>
    <p:sldId id="336" r:id="rId58"/>
    <p:sldId id="337" r:id="rId59"/>
    <p:sldId id="340" r:id="rId60"/>
    <p:sldId id="338" r:id="rId61"/>
    <p:sldId id="346" r:id="rId62"/>
    <p:sldId id="342" r:id="rId63"/>
    <p:sldId id="343" r:id="rId64"/>
    <p:sldId id="367" r:id="rId65"/>
    <p:sldId id="344" r:id="rId66"/>
    <p:sldId id="347" r:id="rId67"/>
    <p:sldId id="276" r:id="rId68"/>
    <p:sldId id="345" r:id="rId69"/>
    <p:sldId id="349" r:id="rId70"/>
    <p:sldId id="350" r:id="rId71"/>
    <p:sldId id="351" r:id="rId72"/>
    <p:sldId id="352" r:id="rId73"/>
    <p:sldId id="353" r:id="rId74"/>
    <p:sldId id="354" r:id="rId75"/>
    <p:sldId id="355" r:id="rId76"/>
    <p:sldId id="356" r:id="rId77"/>
    <p:sldId id="357" r:id="rId78"/>
    <p:sldId id="358" r:id="rId79"/>
    <p:sldId id="359" r:id="rId80"/>
    <p:sldId id="360" r:id="rId81"/>
    <p:sldId id="361" r:id="rId82"/>
    <p:sldId id="362" r:id="rId83"/>
    <p:sldId id="363" r:id="rId84"/>
    <p:sldId id="364" r:id="rId85"/>
    <p:sldId id="365" r:id="rId86"/>
    <p:sldId id="366" r:id="rId87"/>
    <p:sldId id="277" r:id="rId88"/>
    <p:sldId id="262" r:id="rId89"/>
  </p:sldIdLst>
  <p:sldSz cx="9144000" cy="6858000" type="screen4x3"/>
  <p:notesSz cx="6858000" cy="9144000"/>
  <p:defaultTextStyle>
    <a:defPPr>
      <a:defRPr lang="es-UY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lexandra Castelli" initials="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5DB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20" autoAdjust="0"/>
    <p:restoredTop sz="87338" autoAdjust="0"/>
  </p:normalViewPr>
  <p:slideViewPr>
    <p:cSldViewPr>
      <p:cViewPr>
        <p:scale>
          <a:sx n="60" d="100"/>
          <a:sy n="60" d="100"/>
        </p:scale>
        <p:origin x="-2262" y="-51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67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63" Type="http://schemas.openxmlformats.org/officeDocument/2006/relationships/slide" Target="slides/slide58.xml"/><Relationship Id="rId68" Type="http://schemas.openxmlformats.org/officeDocument/2006/relationships/slide" Target="slides/slide63.xml"/><Relationship Id="rId76" Type="http://schemas.openxmlformats.org/officeDocument/2006/relationships/slide" Target="slides/slide71.xml"/><Relationship Id="rId84" Type="http://schemas.openxmlformats.org/officeDocument/2006/relationships/slide" Target="slides/slide79.xml"/><Relationship Id="rId89" Type="http://schemas.openxmlformats.org/officeDocument/2006/relationships/slide" Target="slides/slide84.xml"/><Relationship Id="rId7" Type="http://schemas.openxmlformats.org/officeDocument/2006/relationships/slide" Target="slides/slide2.xml"/><Relationship Id="rId71" Type="http://schemas.openxmlformats.org/officeDocument/2006/relationships/slide" Target="slides/slide66.xml"/><Relationship Id="rId9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66" Type="http://schemas.openxmlformats.org/officeDocument/2006/relationships/slide" Target="slides/slide61.xml"/><Relationship Id="rId74" Type="http://schemas.openxmlformats.org/officeDocument/2006/relationships/slide" Target="slides/slide69.xml"/><Relationship Id="rId79" Type="http://schemas.openxmlformats.org/officeDocument/2006/relationships/slide" Target="slides/slide74.xml"/><Relationship Id="rId87" Type="http://schemas.openxmlformats.org/officeDocument/2006/relationships/slide" Target="slides/slide82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56.xml"/><Relationship Id="rId82" Type="http://schemas.openxmlformats.org/officeDocument/2006/relationships/slide" Target="slides/slide77.xml"/><Relationship Id="rId90" Type="http://schemas.openxmlformats.org/officeDocument/2006/relationships/notesMaster" Target="notesMasters/notesMaster1.xml"/><Relationship Id="rId95" Type="http://schemas.openxmlformats.org/officeDocument/2006/relationships/tableStyles" Target="tableStyles.xml"/><Relationship Id="rId19" Type="http://schemas.openxmlformats.org/officeDocument/2006/relationships/slide" Target="slides/slide1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slide" Target="slides/slide51.xml"/><Relationship Id="rId64" Type="http://schemas.openxmlformats.org/officeDocument/2006/relationships/slide" Target="slides/slide59.xml"/><Relationship Id="rId69" Type="http://schemas.openxmlformats.org/officeDocument/2006/relationships/slide" Target="slides/slide64.xml"/><Relationship Id="rId77" Type="http://schemas.openxmlformats.org/officeDocument/2006/relationships/slide" Target="slides/slide72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72" Type="http://schemas.openxmlformats.org/officeDocument/2006/relationships/slide" Target="slides/slide67.xml"/><Relationship Id="rId80" Type="http://schemas.openxmlformats.org/officeDocument/2006/relationships/slide" Target="slides/slide75.xml"/><Relationship Id="rId85" Type="http://schemas.openxmlformats.org/officeDocument/2006/relationships/slide" Target="slides/slide80.xml"/><Relationship Id="rId9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slide" Target="slides/slide54.xml"/><Relationship Id="rId67" Type="http://schemas.openxmlformats.org/officeDocument/2006/relationships/slide" Target="slides/slide62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slide" Target="slides/slide57.xml"/><Relationship Id="rId70" Type="http://schemas.openxmlformats.org/officeDocument/2006/relationships/slide" Target="slides/slide65.xml"/><Relationship Id="rId75" Type="http://schemas.openxmlformats.org/officeDocument/2006/relationships/slide" Target="slides/slide70.xml"/><Relationship Id="rId83" Type="http://schemas.openxmlformats.org/officeDocument/2006/relationships/slide" Target="slides/slide78.xml"/><Relationship Id="rId88" Type="http://schemas.openxmlformats.org/officeDocument/2006/relationships/slide" Target="slides/slide83.xml"/><Relationship Id="rId91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slide" Target="slides/slide55.xml"/><Relationship Id="rId65" Type="http://schemas.openxmlformats.org/officeDocument/2006/relationships/slide" Target="slides/slide60.xml"/><Relationship Id="rId73" Type="http://schemas.openxmlformats.org/officeDocument/2006/relationships/slide" Target="slides/slide68.xml"/><Relationship Id="rId78" Type="http://schemas.openxmlformats.org/officeDocument/2006/relationships/slide" Target="slides/slide73.xml"/><Relationship Id="rId81" Type="http://schemas.openxmlformats.org/officeDocument/2006/relationships/slide" Target="slides/slide76.xml"/><Relationship Id="rId86" Type="http://schemas.openxmlformats.org/officeDocument/2006/relationships/slide" Target="slides/slide81.xml"/><Relationship Id="rId94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uciana.benites\Documents\GitHub_BK_24_NOV\Pis2013\Documentos\GP-Gestion_proyecto\graficas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uciana.benites\Documents\Mis%20cosas\Fing\PIS\temp\sem15\Reqs%20de%20la%20presentaci&#243;n\distribuci&#243;n_de_esfuerzo_Grupo%20XX.xls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uciana.benites\Documents\Mis%20cosas\Fing\PIS\temp\sem15\Reqs%20de%20la%20presentaci&#243;n\distribuci&#243;n_de_esfuerzo_Grupo%20XX.xls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uciana.benites\Documents\Mis%20cosas\Fing\PIS\temp\sem15\Reqs%20de%20la%20presentaci&#243;n\distribuci&#243;n_de_esfuerzo_Grupo%20XX.xls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uciana.benites\Documents\Mis%20cosas\Fing\PIS\temp\sem15\Reqs%20de%20la%20presentaci&#243;n\distribuci&#243;n_de_esfuerzo_Grupo%20XX.xls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uciana.benites\Documents\Mis%20cosas\Fing\PIS\temp\sem15\Reqs%20de%20la%20presentaci&#243;n\distribuci&#243;n_de_esfuerzo_Grupo%20XX.xls" TargetMode="Externa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Libro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uciana.benites\Documents\GitHub_BK_24_NOV\Pis2013\Documentos\GP-Gestion_proyecto\graficas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uciana.benites\Documents\GitHub_BK_24_NOV\Pis2013\Documentos\GP-Gestion_proyecto\graficas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uciana.benites\Documents\GitHub_BK_24_NOV\Pis2013\Documentos\GP-Gestion_proyecto\graficas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uciana.benites\Documents\Mis%20cosas\Fing\PIS\temp\sem15\Reqs%20de%20la%20presentaci&#243;n\distribuci&#243;n_de_esfuerzo_Grupo%20XX.xls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uciana.benites\Documents\Mis%20cosas\Fing\PIS\temp\sem15\Reqs%20de%20la%20presentaci&#243;n\distribuci&#243;n_de_esfuerzo_Grupo%20XX.xls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uciana.benites\Documents\Mis%20cosas\Fing\PIS\temp\sem15\Reqs%20de%20la%20presentaci&#243;n\distribuci&#243;n_de_esfuerzo_Grupo%20XX.xls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uciana.benites\Documents\Mis%20cosas\Fing\PIS\temp\sem15\Reqs%20de%20la%20presentaci&#243;n\distribuci&#243;n_de_esfuerzo_Grupo%20XX.xls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uciana.benites\Documents\Mis%20cosas\Fing\PIS\temp\sem15\Reqs%20de%20la%20presentaci&#243;n\distribuci&#243;n_de_esfuerzo_Grupo%20XX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UY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'estimaciones y componentes'!$B$15</c:f>
              <c:strCache>
                <c:ptCount val="1"/>
                <c:pt idx="0">
                  <c:v>Esfuerzo</c:v>
                </c:pt>
              </c:strCache>
            </c:strRef>
          </c:tx>
          <c:invertIfNegative val="0"/>
          <c:val>
            <c:numRef>
              <c:f>'estimaciones y componentes'!$B$16:$B$29</c:f>
              <c:numCache>
                <c:formatCode>General</c:formatCode>
                <c:ptCount val="14"/>
                <c:pt idx="0">
                  <c:v>176.5</c:v>
                </c:pt>
                <c:pt idx="1">
                  <c:v>337.5</c:v>
                </c:pt>
                <c:pt idx="2">
                  <c:v>298.5</c:v>
                </c:pt>
                <c:pt idx="3">
                  <c:v>456.2</c:v>
                </c:pt>
                <c:pt idx="4">
                  <c:v>279.60000000000002</c:v>
                </c:pt>
                <c:pt idx="5">
                  <c:v>330.1</c:v>
                </c:pt>
                <c:pt idx="6">
                  <c:v>274.39999999999998</c:v>
                </c:pt>
                <c:pt idx="7">
                  <c:v>294.10000000000002</c:v>
                </c:pt>
                <c:pt idx="8">
                  <c:v>294.8</c:v>
                </c:pt>
                <c:pt idx="9">
                  <c:v>339.3</c:v>
                </c:pt>
                <c:pt idx="10">
                  <c:v>302.5</c:v>
                </c:pt>
                <c:pt idx="11">
                  <c:v>294.89999999999998</c:v>
                </c:pt>
                <c:pt idx="12">
                  <c:v>233.9</c:v>
                </c:pt>
                <c:pt idx="13">
                  <c:v>218.9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48896256"/>
        <c:axId val="48902144"/>
        <c:axId val="0"/>
      </c:bar3DChart>
      <c:catAx>
        <c:axId val="48896256"/>
        <c:scaling>
          <c:orientation val="minMax"/>
        </c:scaling>
        <c:delete val="0"/>
        <c:axPos val="b"/>
        <c:majorTickMark val="out"/>
        <c:minorTickMark val="none"/>
        <c:tickLblPos val="nextTo"/>
        <c:crossAx val="48902144"/>
        <c:crosses val="autoZero"/>
        <c:auto val="1"/>
        <c:lblAlgn val="ctr"/>
        <c:lblOffset val="100"/>
        <c:noMultiLvlLbl val="0"/>
      </c:catAx>
      <c:valAx>
        <c:axId val="4890214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8896256"/>
        <c:crosses val="autoZero"/>
        <c:crossBetween val="between"/>
      </c:valAx>
    </c:plotArea>
    <c:plotVisOnly val="1"/>
    <c:dispBlanksAs val="gap"/>
    <c:showDLblsOverMax val="0"/>
  </c:chart>
  <c:spPr>
    <a:ln w="22225">
      <a:solidFill>
        <a:schemeClr val="tx2">
          <a:lumMod val="60000"/>
          <a:lumOff val="40000"/>
        </a:schemeClr>
      </a:solidFill>
      <a:prstDash val="solid"/>
    </a:ln>
  </c:sp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UY"/>
  <c:roundedCorners val="0"/>
  <mc:AlternateContent xmlns:mc="http://schemas.openxmlformats.org/markup-compatibility/2006">
    <mc:Choice xmlns:c14="http://schemas.microsoft.com/office/drawing/2007/8/2/chart" Requires="c14">
      <c14:style val="123"/>
    </mc:Choice>
    <mc:Fallback>
      <c:style val="23"/>
    </mc:Fallback>
  </mc:AlternateContent>
  <c:chart>
    <c:title>
      <c:tx>
        <c:rich>
          <a:bodyPr/>
          <a:lstStyle/>
          <a:p>
            <a:pPr>
              <a:defRPr sz="18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es-UY"/>
              <a:t>Gestión de la Configuración  </a:t>
            </a:r>
          </a:p>
        </c:rich>
      </c:tx>
      <c:layout>
        <c:manualLayout>
          <c:xMode val="edge"/>
          <c:yMode val="edge"/>
          <c:x val="8.5775035332121951E-3"/>
          <c:y val="0.32888821810890351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3034477824029958"/>
          <c:y val="0.11020877777098924"/>
          <c:w val="0.67469435110420284"/>
          <c:h val="0.79727016674856221"/>
        </c:manualLayout>
      </c:layout>
      <c:areaChart>
        <c:grouping val="standard"/>
        <c:varyColors val="0"/>
        <c:ser>
          <c:idx val="0"/>
          <c:order val="0"/>
          <c:tx>
            <c:strRef>
              <c:f>Hoja1!$H$3</c:f>
              <c:strCache>
                <c:ptCount val="1"/>
                <c:pt idx="0">
                  <c:v>Gestión de Configuración</c:v>
                </c:pt>
              </c:strCache>
            </c:strRef>
          </c:tx>
          <c:val>
            <c:numRef>
              <c:f>Hoja1!$H$4:$H$18</c:f>
              <c:numCache>
                <c:formatCode>General</c:formatCode>
                <c:ptCount val="15"/>
                <c:pt idx="0">
                  <c:v>0</c:v>
                </c:pt>
                <c:pt idx="1">
                  <c:v>8.5</c:v>
                </c:pt>
                <c:pt idx="2">
                  <c:v>24</c:v>
                </c:pt>
                <c:pt idx="3">
                  <c:v>4</c:v>
                </c:pt>
                <c:pt idx="4">
                  <c:v>9.5</c:v>
                </c:pt>
                <c:pt idx="5">
                  <c:v>13.3</c:v>
                </c:pt>
                <c:pt idx="6">
                  <c:v>13.9</c:v>
                </c:pt>
                <c:pt idx="7">
                  <c:v>15.5</c:v>
                </c:pt>
                <c:pt idx="8">
                  <c:v>7</c:v>
                </c:pt>
                <c:pt idx="9">
                  <c:v>4.8</c:v>
                </c:pt>
                <c:pt idx="10">
                  <c:v>9</c:v>
                </c:pt>
                <c:pt idx="11">
                  <c:v>11.2</c:v>
                </c:pt>
                <c:pt idx="12">
                  <c:v>10</c:v>
                </c:pt>
                <c:pt idx="13">
                  <c:v>11</c:v>
                </c:pt>
                <c:pt idx="14">
                  <c:v>11.5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6747520"/>
        <c:axId val="76749056"/>
      </c:areaChart>
      <c:catAx>
        <c:axId val="76747520"/>
        <c:scaling>
          <c:orientation val="minMax"/>
        </c:scaling>
        <c:delete val="1"/>
        <c:axPos val="b"/>
        <c:majorTickMark val="out"/>
        <c:minorTickMark val="none"/>
        <c:tickLblPos val="nextTo"/>
        <c:crossAx val="76749056"/>
        <c:crosses val="autoZero"/>
        <c:auto val="1"/>
        <c:lblAlgn val="ctr"/>
        <c:lblOffset val="100"/>
        <c:noMultiLvlLbl val="0"/>
      </c:catAx>
      <c:valAx>
        <c:axId val="76749056"/>
        <c:scaling>
          <c:orientation val="minMax"/>
          <c:max val="150"/>
        </c:scaling>
        <c:delete val="0"/>
        <c:axPos val="l"/>
        <c:majorGridlines/>
        <c:numFmt formatCode="General" sourceLinked="1"/>
        <c:majorTickMark val="none"/>
        <c:minorTickMark val="none"/>
        <c:tickLblPos val="none"/>
        <c:crossAx val="76747520"/>
        <c:crosses val="autoZero"/>
        <c:crossBetween val="midCat"/>
        <c:majorUnit val="150"/>
      </c:valAx>
    </c:plotArea>
    <c:plotVisOnly val="1"/>
    <c:dispBlanksAs val="zero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s-UY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UY"/>
  <c:roundedCorners val="0"/>
  <mc:AlternateContent xmlns:mc="http://schemas.openxmlformats.org/markup-compatibility/2006">
    <mc:Choice xmlns:c14="http://schemas.microsoft.com/office/drawing/2007/8/2/chart" Requires="c14">
      <c14:style val="120"/>
    </mc:Choice>
    <mc:Fallback>
      <c:style val="20"/>
    </mc:Fallback>
  </mc:AlternateContent>
  <c:chart>
    <c:title>
      <c:tx>
        <c:rich>
          <a:bodyPr/>
          <a:lstStyle/>
          <a:p>
            <a:pPr>
              <a:defRPr sz="18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es-UY"/>
              <a:t>Gestión de Proyecto  </a:t>
            </a:r>
          </a:p>
        </c:rich>
      </c:tx>
      <c:layout>
        <c:manualLayout>
          <c:xMode val="edge"/>
          <c:yMode val="edge"/>
          <c:x val="2.9605542095699579E-2"/>
          <c:y val="0.32978083461799679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3034477824029958"/>
          <c:y val="0.11020877777098924"/>
          <c:w val="0.67469435110420284"/>
          <c:h val="0.79727016674856221"/>
        </c:manualLayout>
      </c:layout>
      <c:areaChart>
        <c:grouping val="standard"/>
        <c:varyColors val="0"/>
        <c:ser>
          <c:idx val="0"/>
          <c:order val="0"/>
          <c:tx>
            <c:strRef>
              <c:f>Hoja1!$I$3</c:f>
              <c:strCache>
                <c:ptCount val="1"/>
                <c:pt idx="0">
                  <c:v>Gestión de Proyecto</c:v>
                </c:pt>
              </c:strCache>
            </c:strRef>
          </c:tx>
          <c:val>
            <c:numRef>
              <c:f>Hoja1!$I$4:$I$18</c:f>
              <c:numCache>
                <c:formatCode>General</c:formatCode>
                <c:ptCount val="15"/>
                <c:pt idx="0">
                  <c:v>0</c:v>
                </c:pt>
                <c:pt idx="1">
                  <c:v>56</c:v>
                </c:pt>
                <c:pt idx="2">
                  <c:v>73</c:v>
                </c:pt>
                <c:pt idx="3">
                  <c:v>54.6</c:v>
                </c:pt>
                <c:pt idx="4">
                  <c:v>78.400000000000006</c:v>
                </c:pt>
                <c:pt idx="5">
                  <c:v>56.8</c:v>
                </c:pt>
                <c:pt idx="6">
                  <c:v>58.9</c:v>
                </c:pt>
                <c:pt idx="7">
                  <c:v>34.200000000000003</c:v>
                </c:pt>
                <c:pt idx="8">
                  <c:v>63.5</c:v>
                </c:pt>
                <c:pt idx="9">
                  <c:v>36</c:v>
                </c:pt>
                <c:pt idx="10">
                  <c:v>65</c:v>
                </c:pt>
                <c:pt idx="11">
                  <c:v>46.3</c:v>
                </c:pt>
                <c:pt idx="12">
                  <c:v>47.7</c:v>
                </c:pt>
                <c:pt idx="13">
                  <c:v>26</c:v>
                </c:pt>
                <c:pt idx="14">
                  <c:v>64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6773248"/>
        <c:axId val="76774784"/>
      </c:areaChart>
      <c:catAx>
        <c:axId val="76773248"/>
        <c:scaling>
          <c:orientation val="minMax"/>
        </c:scaling>
        <c:delete val="1"/>
        <c:axPos val="b"/>
        <c:majorTickMark val="out"/>
        <c:minorTickMark val="none"/>
        <c:tickLblPos val="nextTo"/>
        <c:crossAx val="76774784"/>
        <c:crosses val="autoZero"/>
        <c:auto val="1"/>
        <c:lblAlgn val="ctr"/>
        <c:lblOffset val="100"/>
        <c:noMultiLvlLbl val="0"/>
      </c:catAx>
      <c:valAx>
        <c:axId val="76774784"/>
        <c:scaling>
          <c:orientation val="minMax"/>
          <c:max val="150"/>
        </c:scaling>
        <c:delete val="0"/>
        <c:axPos val="l"/>
        <c:majorGridlines/>
        <c:numFmt formatCode="General" sourceLinked="1"/>
        <c:majorTickMark val="none"/>
        <c:minorTickMark val="none"/>
        <c:tickLblPos val="none"/>
        <c:crossAx val="76773248"/>
        <c:crosses val="autoZero"/>
        <c:crossBetween val="midCat"/>
        <c:majorUnit val="150"/>
      </c:valAx>
    </c:plotArea>
    <c:plotVisOnly val="1"/>
    <c:dispBlanksAs val="zero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s-UY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UY"/>
  <c:roundedCorners val="0"/>
  <mc:AlternateContent xmlns:mc="http://schemas.openxmlformats.org/markup-compatibility/2006">
    <mc:Choice xmlns:c14="http://schemas.microsoft.com/office/drawing/2007/8/2/chart" Requires="c14">
      <c14:style val="124"/>
    </mc:Choice>
    <mc:Fallback>
      <c:style val="24"/>
    </mc:Fallback>
  </mc:AlternateContent>
  <c:chart>
    <c:title>
      <c:tx>
        <c:rich>
          <a:bodyPr/>
          <a:lstStyle/>
          <a:p>
            <a:pPr>
              <a:defRPr sz="18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es-UY"/>
              <a:t>Gestión de Calidad   </a:t>
            </a:r>
          </a:p>
        </c:rich>
      </c:tx>
      <c:layout>
        <c:manualLayout>
          <c:xMode val="edge"/>
          <c:yMode val="edge"/>
          <c:x val="4.8169669897032093E-2"/>
          <c:y val="0.30239863735837258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3034477824029958"/>
          <c:y val="0.11020877777098924"/>
          <c:w val="0.67469435110420284"/>
          <c:h val="0.79727016674856221"/>
        </c:manualLayout>
      </c:layout>
      <c:areaChart>
        <c:grouping val="standard"/>
        <c:varyColors val="0"/>
        <c:ser>
          <c:idx val="0"/>
          <c:order val="0"/>
          <c:tx>
            <c:strRef>
              <c:f>Hoja1!$J$3</c:f>
              <c:strCache>
                <c:ptCount val="1"/>
                <c:pt idx="0">
                  <c:v>Gestión de Calidad</c:v>
                </c:pt>
              </c:strCache>
            </c:strRef>
          </c:tx>
          <c:val>
            <c:numRef>
              <c:f>Hoja1!$J$4:$J$18</c:f>
              <c:numCache>
                <c:formatCode>General</c:formatCode>
                <c:ptCount val="15"/>
                <c:pt idx="0">
                  <c:v>0</c:v>
                </c:pt>
                <c:pt idx="1">
                  <c:v>5.5</c:v>
                </c:pt>
                <c:pt idx="2">
                  <c:v>24</c:v>
                </c:pt>
                <c:pt idx="3">
                  <c:v>16.5</c:v>
                </c:pt>
                <c:pt idx="4">
                  <c:v>16</c:v>
                </c:pt>
                <c:pt idx="5">
                  <c:v>16.5</c:v>
                </c:pt>
                <c:pt idx="6">
                  <c:v>17</c:v>
                </c:pt>
                <c:pt idx="7">
                  <c:v>16.5</c:v>
                </c:pt>
                <c:pt idx="8">
                  <c:v>13</c:v>
                </c:pt>
                <c:pt idx="9">
                  <c:v>13.5</c:v>
                </c:pt>
                <c:pt idx="10">
                  <c:v>8</c:v>
                </c:pt>
                <c:pt idx="11">
                  <c:v>13.5</c:v>
                </c:pt>
                <c:pt idx="12">
                  <c:v>10.5</c:v>
                </c:pt>
                <c:pt idx="13">
                  <c:v>9.5</c:v>
                </c:pt>
                <c:pt idx="14">
                  <c:v>10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6790784"/>
        <c:axId val="76796672"/>
      </c:areaChart>
      <c:catAx>
        <c:axId val="76790784"/>
        <c:scaling>
          <c:orientation val="minMax"/>
        </c:scaling>
        <c:delete val="1"/>
        <c:axPos val="b"/>
        <c:majorTickMark val="out"/>
        <c:minorTickMark val="none"/>
        <c:tickLblPos val="nextTo"/>
        <c:crossAx val="76796672"/>
        <c:crosses val="autoZero"/>
        <c:auto val="1"/>
        <c:lblAlgn val="ctr"/>
        <c:lblOffset val="100"/>
        <c:noMultiLvlLbl val="0"/>
      </c:catAx>
      <c:valAx>
        <c:axId val="76796672"/>
        <c:scaling>
          <c:orientation val="minMax"/>
          <c:max val="150"/>
        </c:scaling>
        <c:delete val="0"/>
        <c:axPos val="l"/>
        <c:majorGridlines/>
        <c:numFmt formatCode="General" sourceLinked="1"/>
        <c:majorTickMark val="none"/>
        <c:minorTickMark val="none"/>
        <c:tickLblPos val="none"/>
        <c:crossAx val="76790784"/>
        <c:crosses val="autoZero"/>
        <c:crossBetween val="midCat"/>
        <c:majorUnit val="150"/>
      </c:valAx>
    </c:plotArea>
    <c:plotVisOnly val="1"/>
    <c:dispBlanksAs val="zero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s-UY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UY"/>
  <c:roundedCorners val="0"/>
  <mc:AlternateContent xmlns:mc="http://schemas.openxmlformats.org/markup-compatibility/2006">
    <mc:Choice xmlns:c14="http://schemas.microsoft.com/office/drawing/2007/8/2/chart" Requires="c14">
      <c14:style val="117"/>
    </mc:Choice>
    <mc:Fallback>
      <c:style val="17"/>
    </mc:Fallback>
  </mc:AlternateContent>
  <c:chart>
    <c:title>
      <c:tx>
        <c:rich>
          <a:bodyPr/>
          <a:lstStyle/>
          <a:p>
            <a:pPr>
              <a:defRPr sz="18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es-UY"/>
              <a:t>Comunicación   </a:t>
            </a:r>
          </a:p>
        </c:rich>
      </c:tx>
      <c:layout>
        <c:manualLayout>
          <c:xMode val="edge"/>
          <c:yMode val="edge"/>
          <c:x val="0.1254326923076923"/>
          <c:y val="0.30239863735837258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3034477824029958"/>
          <c:y val="0.11020877777098924"/>
          <c:w val="0.67469435110420284"/>
          <c:h val="0.79727016674856221"/>
        </c:manualLayout>
      </c:layout>
      <c:areaChart>
        <c:grouping val="standard"/>
        <c:varyColors val="0"/>
        <c:ser>
          <c:idx val="0"/>
          <c:order val="0"/>
          <c:tx>
            <c:strRef>
              <c:f>Hoja1!$K$3</c:f>
              <c:strCache>
                <c:ptCount val="1"/>
                <c:pt idx="0">
                  <c:v>Comunicación</c:v>
                </c:pt>
              </c:strCache>
            </c:strRef>
          </c:tx>
          <c:val>
            <c:numRef>
              <c:f>Hoja1!$K$4:$K$18</c:f>
              <c:numCache>
                <c:formatCode>General</c:formatCode>
                <c:ptCount val="15"/>
                <c:pt idx="0">
                  <c:v>0</c:v>
                </c:pt>
                <c:pt idx="1">
                  <c:v>3</c:v>
                </c:pt>
                <c:pt idx="2">
                  <c:v>2</c:v>
                </c:pt>
                <c:pt idx="3">
                  <c:v>0</c:v>
                </c:pt>
                <c:pt idx="4">
                  <c:v>7</c:v>
                </c:pt>
                <c:pt idx="5">
                  <c:v>9.3000000000000007</c:v>
                </c:pt>
                <c:pt idx="6">
                  <c:v>14.5</c:v>
                </c:pt>
                <c:pt idx="7">
                  <c:v>30</c:v>
                </c:pt>
                <c:pt idx="8">
                  <c:v>33</c:v>
                </c:pt>
                <c:pt idx="9">
                  <c:v>27</c:v>
                </c:pt>
                <c:pt idx="10">
                  <c:v>29.5</c:v>
                </c:pt>
                <c:pt idx="11">
                  <c:v>13</c:v>
                </c:pt>
                <c:pt idx="12">
                  <c:v>17.5</c:v>
                </c:pt>
                <c:pt idx="13">
                  <c:v>20</c:v>
                </c:pt>
                <c:pt idx="14">
                  <c:v>6.5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6824960"/>
        <c:axId val="76826496"/>
      </c:areaChart>
      <c:catAx>
        <c:axId val="76824960"/>
        <c:scaling>
          <c:orientation val="minMax"/>
        </c:scaling>
        <c:delete val="1"/>
        <c:axPos val="b"/>
        <c:majorTickMark val="out"/>
        <c:minorTickMark val="none"/>
        <c:tickLblPos val="nextTo"/>
        <c:crossAx val="76826496"/>
        <c:crosses val="autoZero"/>
        <c:auto val="1"/>
        <c:lblAlgn val="ctr"/>
        <c:lblOffset val="100"/>
        <c:noMultiLvlLbl val="0"/>
      </c:catAx>
      <c:valAx>
        <c:axId val="76826496"/>
        <c:scaling>
          <c:orientation val="minMax"/>
          <c:max val="150"/>
        </c:scaling>
        <c:delete val="0"/>
        <c:axPos val="l"/>
        <c:majorGridlines/>
        <c:numFmt formatCode="General" sourceLinked="1"/>
        <c:majorTickMark val="none"/>
        <c:minorTickMark val="none"/>
        <c:tickLblPos val="none"/>
        <c:crossAx val="76824960"/>
        <c:crosses val="autoZero"/>
        <c:crossBetween val="midCat"/>
        <c:majorUnit val="150"/>
      </c:valAx>
    </c:plotArea>
    <c:plotVisOnly val="1"/>
    <c:dispBlanksAs val="zero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s-UY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UY"/>
  <c:roundedCorners val="0"/>
  <mc:AlternateContent xmlns:mc="http://schemas.openxmlformats.org/markup-compatibility/2006">
    <mc:Choice xmlns:c14="http://schemas.microsoft.com/office/drawing/2007/8/2/chart" Requires="c14">
      <c14:style val="121"/>
    </mc:Choice>
    <mc:Fallback>
      <c:style val="21"/>
    </mc:Fallback>
  </mc:AlternateContent>
  <c:chart>
    <c:title>
      <c:tx>
        <c:rich>
          <a:bodyPr/>
          <a:lstStyle/>
          <a:p>
            <a:pPr>
              <a:defRPr sz="18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es-UY" dirty="0"/>
              <a:t>Formación y Entrenamiento   </a:t>
            </a:r>
          </a:p>
        </c:rich>
      </c:tx>
      <c:layout>
        <c:manualLayout>
          <c:xMode val="edge"/>
          <c:yMode val="edge"/>
          <c:x val="1.692156268927916E-4"/>
          <c:y val="0.30239863735837258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3034477824029958"/>
          <c:y val="0.11020877777098924"/>
          <c:w val="0.67469435110420284"/>
          <c:h val="0.79727016674856221"/>
        </c:manualLayout>
      </c:layout>
      <c:areaChart>
        <c:grouping val="standard"/>
        <c:varyColors val="0"/>
        <c:ser>
          <c:idx val="0"/>
          <c:order val="0"/>
          <c:tx>
            <c:strRef>
              <c:f>Hoja1!$L$3</c:f>
              <c:strCache>
                <c:ptCount val="1"/>
                <c:pt idx="0">
                  <c:v>Formación y Entrenamiento</c:v>
                </c:pt>
              </c:strCache>
            </c:strRef>
          </c:tx>
          <c:val>
            <c:numRef>
              <c:f>Hoja1!$L$4:$L$18</c:f>
              <c:numCache>
                <c:formatCode>General</c:formatCode>
                <c:ptCount val="15"/>
                <c:pt idx="0">
                  <c:v>0</c:v>
                </c:pt>
                <c:pt idx="1">
                  <c:v>32</c:v>
                </c:pt>
                <c:pt idx="2">
                  <c:v>15.5</c:v>
                </c:pt>
                <c:pt idx="3">
                  <c:v>54.4</c:v>
                </c:pt>
                <c:pt idx="4">
                  <c:v>103.8</c:v>
                </c:pt>
                <c:pt idx="5">
                  <c:v>22.2</c:v>
                </c:pt>
                <c:pt idx="6">
                  <c:v>17.5</c:v>
                </c:pt>
                <c:pt idx="7">
                  <c:v>16.5</c:v>
                </c:pt>
                <c:pt idx="8">
                  <c:v>15.8</c:v>
                </c:pt>
                <c:pt idx="9">
                  <c:v>26</c:v>
                </c:pt>
                <c:pt idx="10">
                  <c:v>43.8</c:v>
                </c:pt>
                <c:pt idx="11">
                  <c:v>15.5</c:v>
                </c:pt>
                <c:pt idx="12">
                  <c:v>19</c:v>
                </c:pt>
                <c:pt idx="13">
                  <c:v>9</c:v>
                </c:pt>
                <c:pt idx="14">
                  <c:v>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6858880"/>
        <c:axId val="76860416"/>
      </c:areaChart>
      <c:catAx>
        <c:axId val="76858880"/>
        <c:scaling>
          <c:orientation val="minMax"/>
        </c:scaling>
        <c:delete val="1"/>
        <c:axPos val="b"/>
        <c:majorTickMark val="out"/>
        <c:minorTickMark val="none"/>
        <c:tickLblPos val="nextTo"/>
        <c:crossAx val="76860416"/>
        <c:crosses val="autoZero"/>
        <c:auto val="1"/>
        <c:lblAlgn val="ctr"/>
        <c:lblOffset val="100"/>
        <c:noMultiLvlLbl val="0"/>
      </c:catAx>
      <c:valAx>
        <c:axId val="76860416"/>
        <c:scaling>
          <c:orientation val="minMax"/>
          <c:max val="150"/>
        </c:scaling>
        <c:delete val="0"/>
        <c:axPos val="l"/>
        <c:majorGridlines/>
        <c:numFmt formatCode="General" sourceLinked="1"/>
        <c:majorTickMark val="none"/>
        <c:minorTickMark val="none"/>
        <c:tickLblPos val="none"/>
        <c:crossAx val="76858880"/>
        <c:crosses val="autoZero"/>
        <c:crossBetween val="midCat"/>
        <c:majorUnit val="150"/>
      </c:valAx>
    </c:plotArea>
    <c:plotVisOnly val="1"/>
    <c:dispBlanksAs val="zero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s-UY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UY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0145700767498696E-2"/>
          <c:y val="3.0555671569385646E-2"/>
          <c:w val="0.59162119171697902"/>
          <c:h val="0.95047338997153985"/>
        </c:manualLayout>
      </c:layout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Cantidad de Documentos Entregados</c:v>
                </c:pt>
              </c:strCache>
            </c:strRef>
          </c:tx>
          <c:explosion val="24"/>
          <c:dLbls>
            <c:txPr>
              <a:bodyPr/>
              <a:lstStyle/>
              <a:p>
                <a:pPr>
                  <a:defRPr sz="1600" b="1"/>
                </a:pPr>
                <a:endParaRPr lang="es-UY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Hoja1!$A$2:$A$11</c:f>
              <c:strCache>
                <c:ptCount val="10"/>
                <c:pt idx="0">
                  <c:v>Diseño </c:v>
                </c:pt>
                <c:pt idx="1">
                  <c:v>Gestión de Proyecto </c:v>
                </c:pt>
                <c:pt idx="2">
                  <c:v>Implementación</c:v>
                </c:pt>
                <c:pt idx="3">
                  <c:v>Comunicación </c:v>
                </c:pt>
                <c:pt idx="4">
                  <c:v>Requerimientos</c:v>
                </c:pt>
                <c:pt idx="5">
                  <c:v>Gestión de Configuración </c:v>
                </c:pt>
                <c:pt idx="6">
                  <c:v>Gestión de Calidad</c:v>
                </c:pt>
                <c:pt idx="7">
                  <c:v>Verificación</c:v>
                </c:pt>
                <c:pt idx="8">
                  <c:v>Documentación Técnica</c:v>
                </c:pt>
                <c:pt idx="9">
                  <c:v>Implantación</c:v>
                </c:pt>
              </c:strCache>
            </c:strRef>
          </c:cat>
          <c:val>
            <c:numRef>
              <c:f>Hoja1!$B$2:$B$11</c:f>
              <c:numCache>
                <c:formatCode>General</c:formatCode>
                <c:ptCount val="10"/>
                <c:pt idx="0">
                  <c:v>11</c:v>
                </c:pt>
                <c:pt idx="1">
                  <c:v>77</c:v>
                </c:pt>
                <c:pt idx="2">
                  <c:v>10</c:v>
                </c:pt>
                <c:pt idx="3">
                  <c:v>2</c:v>
                </c:pt>
                <c:pt idx="4">
                  <c:v>34</c:v>
                </c:pt>
                <c:pt idx="5">
                  <c:v>32</c:v>
                </c:pt>
                <c:pt idx="6">
                  <c:v>28</c:v>
                </c:pt>
                <c:pt idx="7">
                  <c:v>38</c:v>
                </c:pt>
                <c:pt idx="8">
                  <c:v>5</c:v>
                </c:pt>
                <c:pt idx="9">
                  <c:v>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4107366399063892"/>
          <c:y val="0.13008758253746588"/>
          <c:w val="0.34804205844828484"/>
          <c:h val="0.73975186095107615"/>
        </c:manualLayout>
      </c:layout>
      <c:overlay val="0"/>
      <c:txPr>
        <a:bodyPr/>
        <a:lstStyle/>
        <a:p>
          <a:pPr>
            <a:defRPr sz="1400"/>
          </a:pPr>
          <a:endParaRPr lang="es-UY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UY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  <c:spPr>
        <a:ln>
          <a:solidFill>
            <a:schemeClr val="accent1"/>
          </a:solidFill>
        </a:ln>
      </c:spPr>
    </c:sideWall>
    <c:backWall>
      <c:thickness val="0"/>
      <c:spPr>
        <a:ln>
          <a:solidFill>
            <a:schemeClr val="accent1"/>
          </a:solidFill>
        </a:ln>
      </c:spPr>
    </c:backWall>
    <c:plotArea>
      <c:layout>
        <c:manualLayout>
          <c:layoutTarget val="inner"/>
          <c:xMode val="edge"/>
          <c:yMode val="edge"/>
          <c:x val="0.21302531149123602"/>
          <c:y val="0.11236916813969683"/>
          <c:w val="0.76495444534950374"/>
          <c:h val="0.88763072885120131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'estimaciones y componentes'!$C$75</c:f>
              <c:strCache>
                <c:ptCount val="1"/>
                <c:pt idx="0">
                  <c:v>Esfuerzo Promedio por semana</c:v>
                </c:pt>
              </c:strCache>
            </c:strRef>
          </c:tx>
          <c:spPr>
            <a:solidFill>
              <a:schemeClr val="tx2">
                <a:lumMod val="40000"/>
                <a:lumOff val="60000"/>
              </a:schemeClr>
            </a:solidFill>
          </c:spPr>
          <c:invertIfNegative val="0"/>
          <c:cat>
            <c:strRef>
              <c:f>'estimaciones y componentes'!$B$76:$B$89</c:f>
              <c:strCache>
                <c:ptCount val="14"/>
                <c:pt idx="0">
                  <c:v>Acasuso Fernado</c:v>
                </c:pt>
                <c:pt idx="1">
                  <c:v>Ben Shirley</c:v>
                </c:pt>
                <c:pt idx="2">
                  <c:v>Benites Luciana</c:v>
                </c:pt>
                <c:pt idx="3">
                  <c:v>Castelli Alexandra</c:v>
                </c:pt>
                <c:pt idx="4">
                  <c:v>Cervantes Sebastián</c:v>
                </c:pt>
                <c:pt idx="5">
                  <c:v>Giménez Gastón</c:v>
                </c:pt>
                <c:pt idx="6">
                  <c:v>Duarte Mathias</c:v>
                </c:pt>
                <c:pt idx="7">
                  <c:v>Neira Bettina</c:v>
                </c:pt>
                <c:pt idx="8">
                  <c:v>Nicassio Gastón</c:v>
                </c:pt>
                <c:pt idx="9">
                  <c:v>Pérez Juan</c:v>
                </c:pt>
                <c:pt idx="10">
                  <c:v>Ramos Fabio</c:v>
                </c:pt>
                <c:pt idx="11">
                  <c:v>Rosas Gastón</c:v>
                </c:pt>
                <c:pt idx="12">
                  <c:v>Sanguinetti Elisa</c:v>
                </c:pt>
                <c:pt idx="13">
                  <c:v>Velez Carlos</c:v>
                </c:pt>
              </c:strCache>
            </c:strRef>
          </c:cat>
          <c:val>
            <c:numRef>
              <c:f>'estimaciones y componentes'!$C$76:$C$89</c:f>
              <c:numCache>
                <c:formatCode>0.0</c:formatCode>
                <c:ptCount val="14"/>
                <c:pt idx="0">
                  <c:v>12.978571428571428</c:v>
                </c:pt>
                <c:pt idx="1">
                  <c:v>20.059999999999999</c:v>
                </c:pt>
                <c:pt idx="2">
                  <c:v>32.785714285714292</c:v>
                </c:pt>
                <c:pt idx="3">
                  <c:v>23.796428571428574</c:v>
                </c:pt>
                <c:pt idx="4">
                  <c:v>24.064285714285717</c:v>
                </c:pt>
                <c:pt idx="5">
                  <c:v>19.2</c:v>
                </c:pt>
                <c:pt idx="6">
                  <c:v>16.164285714285715</c:v>
                </c:pt>
                <c:pt idx="7">
                  <c:v>17.966428571428573</c:v>
                </c:pt>
                <c:pt idx="8">
                  <c:v>18.607142857142858</c:v>
                </c:pt>
                <c:pt idx="9">
                  <c:v>16.714285714285715</c:v>
                </c:pt>
                <c:pt idx="10">
                  <c:v>15.5</c:v>
                </c:pt>
                <c:pt idx="11">
                  <c:v>26.357142857142858</c:v>
                </c:pt>
                <c:pt idx="12">
                  <c:v>22.857142857142858</c:v>
                </c:pt>
                <c:pt idx="13">
                  <c:v>28.028571428571428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49088768"/>
        <c:axId val="49090560"/>
        <c:axId val="0"/>
      </c:bar3DChart>
      <c:catAx>
        <c:axId val="49088768"/>
        <c:scaling>
          <c:orientation val="minMax"/>
        </c:scaling>
        <c:delete val="0"/>
        <c:axPos val="l"/>
        <c:majorTickMark val="none"/>
        <c:minorTickMark val="none"/>
        <c:tickLblPos val="nextTo"/>
        <c:crossAx val="49090560"/>
        <c:crosses val="autoZero"/>
        <c:auto val="1"/>
        <c:lblAlgn val="ctr"/>
        <c:lblOffset val="100"/>
        <c:noMultiLvlLbl val="0"/>
      </c:catAx>
      <c:valAx>
        <c:axId val="49090560"/>
        <c:scaling>
          <c:orientation val="minMax"/>
        </c:scaling>
        <c:delete val="1"/>
        <c:axPos val="b"/>
        <c:numFmt formatCode="0.0" sourceLinked="1"/>
        <c:majorTickMark val="out"/>
        <c:minorTickMark val="none"/>
        <c:tickLblPos val="nextTo"/>
        <c:crossAx val="49088768"/>
        <c:crosses val="autoZero"/>
        <c:crossBetween val="between"/>
      </c:valAx>
    </c:plotArea>
    <c:plotVisOnly val="1"/>
    <c:dispBlanksAs val="gap"/>
    <c:showDLblsOverMax val="0"/>
  </c:chart>
  <c:spPr>
    <a:ln w="22225" cap="rnd">
      <a:solidFill>
        <a:schemeClr val="tx2">
          <a:lumMod val="60000"/>
          <a:lumOff val="40000"/>
          <a:alpha val="74000"/>
        </a:schemeClr>
      </a:solidFill>
    </a:ln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UY"/>
  <c:roundedCorners val="1"/>
  <mc:AlternateContent xmlns:mc="http://schemas.openxmlformats.org/markup-compatibility/2006">
    <mc:Choice xmlns:c14="http://schemas.microsoft.com/office/drawing/2007/8/2/chart" Requires="c14">
      <c14:style val="131"/>
    </mc:Choice>
    <mc:Fallback>
      <c:style val="31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33972339078748942"/>
          <c:y val="0.11214518324098377"/>
          <c:w val="0.56351806109150437"/>
          <c:h val="0.78214834256829002"/>
        </c:manualLayout>
      </c:layout>
      <c:bar3DChart>
        <c:barDir val="bar"/>
        <c:grouping val="stacked"/>
        <c:varyColors val="0"/>
        <c:ser>
          <c:idx val="0"/>
          <c:order val="0"/>
          <c:spPr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1"/>
              </a:solidFill>
            </a:ln>
          </c:spPr>
          <c:invertIfNegative val="0"/>
          <c:cat>
            <c:strRef>
              <c:f>'esfuerzo por rol por semana'!$D$7:$D$16</c:f>
              <c:strCache>
                <c:ptCount val="10"/>
                <c:pt idx="0">
                  <c:v>Responsable de SQA</c:v>
                </c:pt>
                <c:pt idx="1">
                  <c:v>Administrador </c:v>
                </c:pt>
                <c:pt idx="2">
                  <c:v>Responsable de Verificación</c:v>
                </c:pt>
                <c:pt idx="3">
                  <c:v>Analistas</c:v>
                </c:pt>
                <c:pt idx="4">
                  <c:v>Responsable de la Comunicación</c:v>
                </c:pt>
                <c:pt idx="5">
                  <c:v>Especialistas Técnicos</c:v>
                </c:pt>
                <c:pt idx="6">
                  <c:v>Responsable de SCM </c:v>
                </c:pt>
                <c:pt idx="7">
                  <c:v>Documentador de Usuario</c:v>
                </c:pt>
                <c:pt idx="8">
                  <c:v>Asistentes de verificación</c:v>
                </c:pt>
                <c:pt idx="9">
                  <c:v>Arquitecto y Coordinador de Desarrollo</c:v>
                </c:pt>
              </c:strCache>
            </c:strRef>
          </c:cat>
          <c:val>
            <c:numRef>
              <c:f>'esfuerzo por rol por semana'!$E$7:$E$16</c:f>
              <c:numCache>
                <c:formatCode>0.0</c:formatCode>
                <c:ptCount val="10"/>
                <c:pt idx="0">
                  <c:v>12.892857142857142</c:v>
                </c:pt>
                <c:pt idx="1">
                  <c:v>17.821428571428573</c:v>
                </c:pt>
                <c:pt idx="2">
                  <c:v>15.928571428571429</c:v>
                </c:pt>
                <c:pt idx="3">
                  <c:v>17.921428571428571</c:v>
                </c:pt>
                <c:pt idx="4">
                  <c:v>4.8428571428571425</c:v>
                </c:pt>
                <c:pt idx="5">
                  <c:v>14.61142857142857</c:v>
                </c:pt>
                <c:pt idx="6">
                  <c:v>7.7285714285714286</c:v>
                </c:pt>
                <c:pt idx="7">
                  <c:v>1.8214285714285714</c:v>
                </c:pt>
                <c:pt idx="8">
                  <c:v>3.7</c:v>
                </c:pt>
                <c:pt idx="9">
                  <c:v>21.428571428571427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49133056"/>
        <c:axId val="49134592"/>
        <c:axId val="0"/>
      </c:bar3DChart>
      <c:catAx>
        <c:axId val="49133056"/>
        <c:scaling>
          <c:orientation val="minMax"/>
        </c:scaling>
        <c:delete val="0"/>
        <c:axPos val="l"/>
        <c:majorTickMark val="out"/>
        <c:minorTickMark val="none"/>
        <c:tickLblPos val="nextTo"/>
        <c:crossAx val="49134592"/>
        <c:crosses val="autoZero"/>
        <c:auto val="1"/>
        <c:lblAlgn val="ctr"/>
        <c:lblOffset val="100"/>
        <c:noMultiLvlLbl val="0"/>
      </c:catAx>
      <c:valAx>
        <c:axId val="49134592"/>
        <c:scaling>
          <c:orientation val="minMax"/>
        </c:scaling>
        <c:delete val="0"/>
        <c:axPos val="b"/>
        <c:majorGridlines/>
        <c:numFmt formatCode="0.0" sourceLinked="1"/>
        <c:majorTickMark val="out"/>
        <c:minorTickMark val="none"/>
        <c:tickLblPos val="nextTo"/>
        <c:crossAx val="49133056"/>
        <c:crosses val="autoZero"/>
        <c:crossBetween val="between"/>
      </c:valAx>
    </c:plotArea>
    <c:plotVisOnly val="1"/>
    <c:dispBlanksAs val="gap"/>
    <c:showDLblsOverMax val="0"/>
  </c:chart>
  <c:spPr>
    <a:ln cap="rnd">
      <a:solidFill>
        <a:schemeClr val="tx2">
          <a:lumMod val="60000"/>
          <a:lumOff val="40000"/>
        </a:schemeClr>
      </a:solidFill>
    </a:ln>
  </c:sp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UY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75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7232925295034319E-2"/>
          <c:y val="9.6255171417290911E-2"/>
          <c:w val="0.79180734256485907"/>
          <c:h val="0.77373439513808251"/>
        </c:manualLayout>
      </c:layout>
      <c:pie3DChart>
        <c:varyColors val="1"/>
        <c:ser>
          <c:idx val="0"/>
          <c:order val="0"/>
          <c:explosion val="25"/>
          <c:dPt>
            <c:idx val="1"/>
            <c:bubble3D val="0"/>
            <c:spPr>
              <a:solidFill>
                <a:srgbClr val="FF0000"/>
              </a:solidFill>
            </c:spPr>
          </c:dPt>
          <c:dPt>
            <c:idx val="2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</c:spPr>
          </c:dPt>
          <c:dPt>
            <c:idx val="3"/>
            <c:bubble3D val="0"/>
            <c:spPr>
              <a:solidFill>
                <a:srgbClr val="16EA4E"/>
              </a:solidFill>
            </c:spPr>
          </c:dPt>
          <c:dPt>
            <c:idx val="5"/>
            <c:bubble3D val="0"/>
            <c:spPr>
              <a:solidFill>
                <a:schemeClr val="accent6">
                  <a:lumMod val="75000"/>
                </a:schemeClr>
              </a:solidFill>
            </c:spPr>
          </c:dPt>
          <c:dPt>
            <c:idx val="7"/>
            <c:bubble3D val="0"/>
            <c:spPr>
              <a:solidFill>
                <a:srgbClr val="FFFF00"/>
              </a:solidFill>
            </c:spPr>
          </c:dPt>
          <c:dPt>
            <c:idx val="8"/>
            <c:bubble3D val="0"/>
            <c:spPr>
              <a:solidFill>
                <a:srgbClr val="ED61CF"/>
              </a:solidFill>
            </c:spPr>
          </c:dPt>
          <c:dLbls>
            <c:dLbl>
              <c:idx val="0"/>
              <c:layout>
                <c:manualLayout>
                  <c:x val="-1.1242268948357443E-2"/>
                  <c:y val="-2.7617941658729227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791026226177455E-2"/>
                  <c:y val="1.9420994564847072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Pos val="outEnd"/>
            <c:showLegendKey val="0"/>
            <c:showVal val="1"/>
            <c:showCatName val="1"/>
            <c:showSerName val="0"/>
            <c:showPercent val="0"/>
            <c:showBubbleSize val="0"/>
            <c:showLeaderLines val="1"/>
          </c:dLbls>
          <c:cat>
            <c:strRef>
              <c:f>'estimaciones y componentes'!$B$137:$B$146</c:f>
              <c:strCache>
                <c:ptCount val="10"/>
                <c:pt idx="0">
                  <c:v>Comunicación</c:v>
                </c:pt>
                <c:pt idx="1">
                  <c:v>Formacion y Entrenamiento</c:v>
                </c:pt>
                <c:pt idx="2">
                  <c:v>Diseño</c:v>
                </c:pt>
                <c:pt idx="3">
                  <c:v>Gestion de Proyecto</c:v>
                </c:pt>
                <c:pt idx="4">
                  <c:v>Implantacion</c:v>
                </c:pt>
                <c:pt idx="5">
                  <c:v>Implementación</c:v>
                </c:pt>
                <c:pt idx="6">
                  <c:v>Requerimientos</c:v>
                </c:pt>
                <c:pt idx="7">
                  <c:v>SCM</c:v>
                </c:pt>
                <c:pt idx="8">
                  <c:v>SQA</c:v>
                </c:pt>
                <c:pt idx="9">
                  <c:v>Verificacion</c:v>
                </c:pt>
              </c:strCache>
            </c:strRef>
          </c:cat>
          <c:val>
            <c:numRef>
              <c:f>'estimaciones y componentes'!$C$137:$C$146</c:f>
              <c:numCache>
                <c:formatCode>0.0</c:formatCode>
                <c:ptCount val="10"/>
                <c:pt idx="0">
                  <c:v>15.164285714285715</c:v>
                </c:pt>
                <c:pt idx="1">
                  <c:v>28.5</c:v>
                </c:pt>
                <c:pt idx="2">
                  <c:v>8.3642857142857139</c:v>
                </c:pt>
                <c:pt idx="3">
                  <c:v>54.31428571428571</c:v>
                </c:pt>
                <c:pt idx="4">
                  <c:v>8.0928571428571434</c:v>
                </c:pt>
                <c:pt idx="5">
                  <c:v>95.242857142857147</c:v>
                </c:pt>
                <c:pt idx="6">
                  <c:v>22.835714285714285</c:v>
                </c:pt>
                <c:pt idx="7">
                  <c:v>10.942857142857141</c:v>
                </c:pt>
                <c:pt idx="8">
                  <c:v>13.571428571428571</c:v>
                </c:pt>
                <c:pt idx="9">
                  <c:v>38.057142857142857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spPr>
    <a:ln w="22225">
      <a:solidFill>
        <a:schemeClr val="tx2">
          <a:lumMod val="60000"/>
          <a:lumOff val="40000"/>
        </a:schemeClr>
      </a:solidFill>
    </a:ln>
  </c:sp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UY"/>
  <c:roundedCorners val="0"/>
  <mc:AlternateContent xmlns:mc="http://schemas.openxmlformats.org/markup-compatibility/2006">
    <mc:Choice xmlns:c14="http://schemas.microsoft.com/office/drawing/2007/8/2/chart" Requires="c14">
      <c14:style val="120"/>
    </mc:Choice>
    <mc:Fallback>
      <c:style val="20"/>
    </mc:Fallback>
  </mc:AlternateContent>
  <c:chart>
    <c:title>
      <c:tx>
        <c:rich>
          <a:bodyPr/>
          <a:lstStyle/>
          <a:p>
            <a:pPr>
              <a:defRPr sz="18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es-UY"/>
              <a:t>Requerimientos   
</a:t>
            </a:r>
          </a:p>
        </c:rich>
      </c:tx>
      <c:layout>
        <c:manualLayout>
          <c:xMode val="edge"/>
          <c:yMode val="edge"/>
          <c:x val="9.5797244094488185E-2"/>
          <c:y val="0.30239863735837264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3034477824029958"/>
          <c:y val="0.11020877777098899"/>
          <c:w val="0.67469435110420117"/>
          <c:h val="0.79727016674856221"/>
        </c:manualLayout>
      </c:layout>
      <c:areaChart>
        <c:grouping val="standard"/>
        <c:varyColors val="0"/>
        <c:ser>
          <c:idx val="0"/>
          <c:order val="0"/>
          <c:tx>
            <c:strRef>
              <c:f>Hoja1!$C$3</c:f>
              <c:strCache>
                <c:ptCount val="1"/>
                <c:pt idx="0">
                  <c:v>Requerimientos</c:v>
                </c:pt>
              </c:strCache>
            </c:strRef>
          </c:tx>
          <c:val>
            <c:numRef>
              <c:f>Hoja1!$C$4:$C$18</c:f>
              <c:numCache>
                <c:formatCode>General</c:formatCode>
                <c:ptCount val="15"/>
                <c:pt idx="0">
                  <c:v>0</c:v>
                </c:pt>
                <c:pt idx="1">
                  <c:v>39</c:v>
                </c:pt>
                <c:pt idx="2">
                  <c:v>101.5</c:v>
                </c:pt>
                <c:pt idx="3">
                  <c:v>46</c:v>
                </c:pt>
                <c:pt idx="4">
                  <c:v>61.5</c:v>
                </c:pt>
                <c:pt idx="5">
                  <c:v>8.5</c:v>
                </c:pt>
                <c:pt idx="6">
                  <c:v>18.5</c:v>
                </c:pt>
                <c:pt idx="7">
                  <c:v>3</c:v>
                </c:pt>
                <c:pt idx="8">
                  <c:v>0</c:v>
                </c:pt>
                <c:pt idx="9">
                  <c:v>14.5</c:v>
                </c:pt>
                <c:pt idx="10">
                  <c:v>12.7</c:v>
                </c:pt>
                <c:pt idx="11">
                  <c:v>1</c:v>
                </c:pt>
                <c:pt idx="12">
                  <c:v>13.5</c:v>
                </c:pt>
                <c:pt idx="13">
                  <c:v>0</c:v>
                </c:pt>
                <c:pt idx="14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9187456"/>
        <c:axId val="49271168"/>
      </c:areaChart>
      <c:catAx>
        <c:axId val="49187456"/>
        <c:scaling>
          <c:orientation val="minMax"/>
        </c:scaling>
        <c:delete val="1"/>
        <c:axPos val="b"/>
        <c:majorTickMark val="out"/>
        <c:minorTickMark val="none"/>
        <c:tickLblPos val="nextTo"/>
        <c:crossAx val="49271168"/>
        <c:crosses val="autoZero"/>
        <c:auto val="1"/>
        <c:lblAlgn val="ctr"/>
        <c:lblOffset val="100"/>
        <c:noMultiLvlLbl val="0"/>
      </c:catAx>
      <c:valAx>
        <c:axId val="49271168"/>
        <c:scaling>
          <c:orientation val="minMax"/>
          <c:max val="150"/>
        </c:scaling>
        <c:delete val="0"/>
        <c:axPos val="l"/>
        <c:majorGridlines/>
        <c:numFmt formatCode="General" sourceLinked="1"/>
        <c:majorTickMark val="none"/>
        <c:minorTickMark val="none"/>
        <c:tickLblPos val="none"/>
        <c:crossAx val="49187456"/>
        <c:crosses val="autoZero"/>
        <c:crossBetween val="midCat"/>
        <c:majorUnit val="150"/>
      </c:valAx>
    </c:plotArea>
    <c:plotVisOnly val="1"/>
    <c:dispBlanksAs val="zero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s-UY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UY"/>
  <c:roundedCorners val="0"/>
  <mc:AlternateContent xmlns:mc="http://schemas.openxmlformats.org/markup-compatibility/2006">
    <mc:Choice xmlns:c14="http://schemas.microsoft.com/office/drawing/2007/8/2/chart" Requires="c14">
      <c14:style val="124"/>
    </mc:Choice>
    <mc:Fallback>
      <c:style val="24"/>
    </mc:Fallback>
  </mc:AlternateContent>
  <c:chart>
    <c:title>
      <c:tx>
        <c:rich>
          <a:bodyPr/>
          <a:lstStyle/>
          <a:p>
            <a:pPr>
              <a:defRPr sz="18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es-UY"/>
              <a:t>Diseño   
</a:t>
            </a:r>
          </a:p>
        </c:rich>
      </c:tx>
      <c:layout>
        <c:manualLayout>
          <c:xMode val="edge"/>
          <c:yMode val="edge"/>
          <c:x val="0.20191701998788614"/>
          <c:y val="0.32978083461799679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3034477824029958"/>
          <c:y val="0.11020877777098903"/>
          <c:w val="0.67469435110420162"/>
          <c:h val="0.79727016674856221"/>
        </c:manualLayout>
      </c:layout>
      <c:areaChart>
        <c:grouping val="standard"/>
        <c:varyColors val="0"/>
        <c:ser>
          <c:idx val="0"/>
          <c:order val="0"/>
          <c:tx>
            <c:strRef>
              <c:f>Hoja1!$D$3</c:f>
              <c:strCache>
                <c:ptCount val="1"/>
                <c:pt idx="0">
                  <c:v>Diseño</c:v>
                </c:pt>
              </c:strCache>
            </c:strRef>
          </c:tx>
          <c:val>
            <c:numRef>
              <c:f>Hoja1!$D$4:$D$18</c:f>
              <c:numCache>
                <c:formatCode>General</c:formatCode>
                <c:ptCount val="15"/>
                <c:pt idx="0">
                  <c:v>0</c:v>
                </c:pt>
                <c:pt idx="1">
                  <c:v>9</c:v>
                </c:pt>
                <c:pt idx="2">
                  <c:v>3</c:v>
                </c:pt>
                <c:pt idx="3">
                  <c:v>20</c:v>
                </c:pt>
                <c:pt idx="4">
                  <c:v>45</c:v>
                </c:pt>
                <c:pt idx="5">
                  <c:v>8.1</c:v>
                </c:pt>
                <c:pt idx="6">
                  <c:v>2</c:v>
                </c:pt>
                <c:pt idx="7">
                  <c:v>6</c:v>
                </c:pt>
                <c:pt idx="8">
                  <c:v>10</c:v>
                </c:pt>
                <c:pt idx="9">
                  <c:v>4</c:v>
                </c:pt>
                <c:pt idx="10">
                  <c:v>6</c:v>
                </c:pt>
                <c:pt idx="11">
                  <c:v>0</c:v>
                </c:pt>
                <c:pt idx="12">
                  <c:v>4</c:v>
                </c:pt>
                <c:pt idx="13">
                  <c:v>0</c:v>
                </c:pt>
                <c:pt idx="14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6304384"/>
        <c:axId val="76305920"/>
      </c:areaChart>
      <c:catAx>
        <c:axId val="76304384"/>
        <c:scaling>
          <c:orientation val="minMax"/>
        </c:scaling>
        <c:delete val="1"/>
        <c:axPos val="b"/>
        <c:majorTickMark val="out"/>
        <c:minorTickMark val="none"/>
        <c:tickLblPos val="nextTo"/>
        <c:crossAx val="76305920"/>
        <c:crosses val="autoZero"/>
        <c:auto val="1"/>
        <c:lblAlgn val="ctr"/>
        <c:lblOffset val="100"/>
        <c:noMultiLvlLbl val="0"/>
      </c:catAx>
      <c:valAx>
        <c:axId val="76305920"/>
        <c:scaling>
          <c:orientation val="minMax"/>
          <c:max val="150"/>
        </c:scaling>
        <c:delete val="0"/>
        <c:axPos val="l"/>
        <c:majorGridlines/>
        <c:numFmt formatCode="General" sourceLinked="1"/>
        <c:majorTickMark val="none"/>
        <c:minorTickMark val="none"/>
        <c:tickLblPos val="none"/>
        <c:crossAx val="76304384"/>
        <c:crosses val="autoZero"/>
        <c:crossBetween val="midCat"/>
        <c:majorUnit val="150"/>
      </c:valAx>
    </c:plotArea>
    <c:plotVisOnly val="1"/>
    <c:dispBlanksAs val="zero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s-UY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UY"/>
  <c:roundedCorners val="0"/>
  <mc:AlternateContent xmlns:mc="http://schemas.openxmlformats.org/markup-compatibility/2006">
    <mc:Choice xmlns:c14="http://schemas.microsoft.com/office/drawing/2007/8/2/chart" Requires="c14">
      <c14:style val="121"/>
    </mc:Choice>
    <mc:Fallback>
      <c:style val="21"/>
    </mc:Fallback>
  </mc:AlternateContent>
  <c:chart>
    <c:title>
      <c:tx>
        <c:rich>
          <a:bodyPr/>
          <a:lstStyle/>
          <a:p>
            <a:pPr>
              <a:defRPr sz="18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es-UY"/>
              <a:t>Implementación   </a:t>
            </a:r>
          </a:p>
        </c:rich>
      </c:tx>
      <c:layout>
        <c:manualLayout>
          <c:xMode val="edge"/>
          <c:yMode val="edge"/>
          <c:x val="8.672597415707653E-2"/>
          <c:y val="0.32978083461799679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3034477824029958"/>
          <c:y val="0.11020877777098909"/>
          <c:w val="0.67469435110420184"/>
          <c:h val="0.79727016674856221"/>
        </c:manualLayout>
      </c:layout>
      <c:areaChart>
        <c:grouping val="standard"/>
        <c:varyColors val="0"/>
        <c:ser>
          <c:idx val="0"/>
          <c:order val="0"/>
          <c:tx>
            <c:strRef>
              <c:f>Hoja1!$E$3</c:f>
              <c:strCache>
                <c:ptCount val="1"/>
                <c:pt idx="0">
                  <c:v>Implementación</c:v>
                </c:pt>
              </c:strCache>
            </c:strRef>
          </c:tx>
          <c:val>
            <c:numRef>
              <c:f>Hoja1!$E$4:$E$18</c:f>
              <c:numCache>
                <c:formatCode>General</c:formatCode>
                <c:ptCount val="15"/>
                <c:pt idx="0">
                  <c:v>0</c:v>
                </c:pt>
                <c:pt idx="1">
                  <c:v>20.5</c:v>
                </c:pt>
                <c:pt idx="2">
                  <c:v>60.5</c:v>
                </c:pt>
                <c:pt idx="3">
                  <c:v>47.4</c:v>
                </c:pt>
                <c:pt idx="4">
                  <c:v>51.9</c:v>
                </c:pt>
                <c:pt idx="5">
                  <c:v>73.900000000000006</c:v>
                </c:pt>
                <c:pt idx="6">
                  <c:v>133.5</c:v>
                </c:pt>
                <c:pt idx="7">
                  <c:v>119.5</c:v>
                </c:pt>
                <c:pt idx="8">
                  <c:v>123.8</c:v>
                </c:pt>
                <c:pt idx="9">
                  <c:v>111.5</c:v>
                </c:pt>
                <c:pt idx="10">
                  <c:v>113.8</c:v>
                </c:pt>
                <c:pt idx="11">
                  <c:v>116</c:v>
                </c:pt>
                <c:pt idx="12">
                  <c:v>87.7</c:v>
                </c:pt>
                <c:pt idx="13">
                  <c:v>61.1</c:v>
                </c:pt>
                <c:pt idx="14">
                  <c:v>55.9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6330112"/>
        <c:axId val="76331648"/>
      </c:areaChart>
      <c:catAx>
        <c:axId val="76330112"/>
        <c:scaling>
          <c:orientation val="minMax"/>
        </c:scaling>
        <c:delete val="1"/>
        <c:axPos val="b"/>
        <c:majorTickMark val="out"/>
        <c:minorTickMark val="none"/>
        <c:tickLblPos val="nextTo"/>
        <c:crossAx val="76331648"/>
        <c:crosses val="autoZero"/>
        <c:auto val="1"/>
        <c:lblAlgn val="ctr"/>
        <c:lblOffset val="100"/>
        <c:noMultiLvlLbl val="0"/>
      </c:catAx>
      <c:valAx>
        <c:axId val="76331648"/>
        <c:scaling>
          <c:orientation val="minMax"/>
          <c:max val="150"/>
        </c:scaling>
        <c:delete val="0"/>
        <c:axPos val="l"/>
        <c:majorGridlines/>
        <c:numFmt formatCode="General" sourceLinked="1"/>
        <c:majorTickMark val="none"/>
        <c:minorTickMark val="none"/>
        <c:tickLblPos val="none"/>
        <c:crossAx val="76330112"/>
        <c:crosses val="autoZero"/>
        <c:crossBetween val="midCat"/>
        <c:majorUnit val="150"/>
      </c:valAx>
    </c:plotArea>
    <c:plotVisOnly val="1"/>
    <c:dispBlanksAs val="zero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s-UY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UY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 sz="18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es-UY"/>
              <a:t>Verificación   </a:t>
            </a:r>
          </a:p>
        </c:rich>
      </c:tx>
      <c:layout>
        <c:manualLayout>
          <c:xMode val="edge"/>
          <c:yMode val="edge"/>
          <c:x val="0.14458421663638199"/>
          <c:y val="0.32978083461799679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3034477824029958"/>
          <c:y val="0.11020877777098914"/>
          <c:w val="0.67469435110420206"/>
          <c:h val="0.79727016674856221"/>
        </c:manualLayout>
      </c:layout>
      <c:areaChart>
        <c:grouping val="standard"/>
        <c:varyColors val="0"/>
        <c:ser>
          <c:idx val="0"/>
          <c:order val="0"/>
          <c:tx>
            <c:strRef>
              <c:f>Hoja1!$F$3</c:f>
              <c:strCache>
                <c:ptCount val="1"/>
                <c:pt idx="0">
                  <c:v>Verificación</c:v>
                </c:pt>
              </c:strCache>
            </c:strRef>
          </c:tx>
          <c:val>
            <c:numRef>
              <c:f>Hoja1!$F$4:$F$17</c:f>
              <c:numCache>
                <c:formatCode>General</c:formatCode>
                <c:ptCount val="14"/>
                <c:pt idx="0">
                  <c:v>0</c:v>
                </c:pt>
                <c:pt idx="1">
                  <c:v>3</c:v>
                </c:pt>
                <c:pt idx="2">
                  <c:v>34</c:v>
                </c:pt>
                <c:pt idx="3">
                  <c:v>17</c:v>
                </c:pt>
                <c:pt idx="4">
                  <c:v>41</c:v>
                </c:pt>
                <c:pt idx="5">
                  <c:v>28.8</c:v>
                </c:pt>
                <c:pt idx="6">
                  <c:v>32</c:v>
                </c:pt>
                <c:pt idx="7">
                  <c:v>21</c:v>
                </c:pt>
                <c:pt idx="8">
                  <c:v>28</c:v>
                </c:pt>
                <c:pt idx="9">
                  <c:v>57.5</c:v>
                </c:pt>
                <c:pt idx="10">
                  <c:v>51.5</c:v>
                </c:pt>
                <c:pt idx="11">
                  <c:v>86</c:v>
                </c:pt>
                <c:pt idx="12">
                  <c:v>73</c:v>
                </c:pt>
                <c:pt idx="13">
                  <c:v>49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6347648"/>
        <c:axId val="78065664"/>
      </c:areaChart>
      <c:catAx>
        <c:axId val="76347648"/>
        <c:scaling>
          <c:orientation val="minMax"/>
        </c:scaling>
        <c:delete val="1"/>
        <c:axPos val="b"/>
        <c:majorTickMark val="out"/>
        <c:minorTickMark val="none"/>
        <c:tickLblPos val="nextTo"/>
        <c:crossAx val="78065664"/>
        <c:crosses val="autoZero"/>
        <c:auto val="1"/>
        <c:lblAlgn val="ctr"/>
        <c:lblOffset val="100"/>
        <c:noMultiLvlLbl val="0"/>
      </c:catAx>
      <c:valAx>
        <c:axId val="78065664"/>
        <c:scaling>
          <c:orientation val="minMax"/>
          <c:max val="150"/>
        </c:scaling>
        <c:delete val="0"/>
        <c:axPos val="l"/>
        <c:majorGridlines/>
        <c:numFmt formatCode="General" sourceLinked="1"/>
        <c:majorTickMark val="none"/>
        <c:minorTickMark val="none"/>
        <c:tickLblPos val="none"/>
        <c:crossAx val="76347648"/>
        <c:crosses val="autoZero"/>
        <c:crossBetween val="midCat"/>
        <c:majorUnit val="150"/>
      </c:valAx>
    </c:plotArea>
    <c:plotVisOnly val="1"/>
    <c:dispBlanksAs val="zero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s-UY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UY"/>
  <c:roundedCorners val="0"/>
  <mc:AlternateContent xmlns:mc="http://schemas.openxmlformats.org/markup-compatibility/2006">
    <mc:Choice xmlns:c14="http://schemas.microsoft.com/office/drawing/2007/8/2/chart" Requires="c14">
      <c14:style val="122"/>
    </mc:Choice>
    <mc:Fallback>
      <c:style val="22"/>
    </mc:Fallback>
  </mc:AlternateContent>
  <c:chart>
    <c:title>
      <c:tx>
        <c:rich>
          <a:bodyPr/>
          <a:lstStyle/>
          <a:p>
            <a:pPr>
              <a:defRPr sz="18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es-UY"/>
              <a:t>Implantación   </a:t>
            </a:r>
          </a:p>
        </c:rich>
      </c:tx>
      <c:layout>
        <c:manualLayout>
          <c:xMode val="edge"/>
          <c:yMode val="edge"/>
          <c:x val="0.1256122551988694"/>
          <c:y val="0.32978083461799679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3034477824029958"/>
          <c:y val="0.1102087777709892"/>
          <c:w val="0.67469435110420251"/>
          <c:h val="0.79727016674856221"/>
        </c:manualLayout>
      </c:layout>
      <c:areaChart>
        <c:grouping val="standard"/>
        <c:varyColors val="0"/>
        <c:ser>
          <c:idx val="0"/>
          <c:order val="0"/>
          <c:tx>
            <c:strRef>
              <c:f>Hoja1!$G$3</c:f>
              <c:strCache>
                <c:ptCount val="1"/>
                <c:pt idx="0">
                  <c:v>Implantación</c:v>
                </c:pt>
              </c:strCache>
            </c:strRef>
          </c:tx>
          <c:val>
            <c:numRef>
              <c:f>Hoja1!$G$4:$G$18</c:f>
              <c:numCache>
                <c:formatCode>General</c:formatCode>
                <c:ptCount val="1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1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12</c:v>
                </c:pt>
                <c:pt idx="13">
                  <c:v>48.3</c:v>
                </c:pt>
                <c:pt idx="14">
                  <c:v>52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8093696"/>
        <c:axId val="78107776"/>
      </c:areaChart>
      <c:catAx>
        <c:axId val="78093696"/>
        <c:scaling>
          <c:orientation val="minMax"/>
        </c:scaling>
        <c:delete val="1"/>
        <c:axPos val="b"/>
        <c:majorTickMark val="out"/>
        <c:minorTickMark val="none"/>
        <c:tickLblPos val="nextTo"/>
        <c:crossAx val="78107776"/>
        <c:crosses val="autoZero"/>
        <c:auto val="1"/>
        <c:lblAlgn val="ctr"/>
        <c:lblOffset val="100"/>
        <c:noMultiLvlLbl val="0"/>
      </c:catAx>
      <c:valAx>
        <c:axId val="78107776"/>
        <c:scaling>
          <c:orientation val="minMax"/>
          <c:max val="150"/>
        </c:scaling>
        <c:delete val="0"/>
        <c:axPos val="l"/>
        <c:majorGridlines/>
        <c:numFmt formatCode="General" sourceLinked="1"/>
        <c:majorTickMark val="none"/>
        <c:minorTickMark val="none"/>
        <c:tickLblPos val="none"/>
        <c:crossAx val="78093696"/>
        <c:crosses val="autoZero"/>
        <c:crossBetween val="midCat"/>
        <c:majorUnit val="150"/>
      </c:valAx>
    </c:plotArea>
    <c:plotVisOnly val="1"/>
    <c:dispBlanksAs val="zero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s-UY"/>
    </a:p>
  </c:txPr>
  <c:externalData r:id="rId1">
    <c:autoUpdate val="0"/>
  </c:externalData>
</c:chartSpace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idx="2">
    <p:pos x="6000" y="0"/>
    <p:text>Agregar dibujo de ciclo.</p:tex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9D4A687-C22F-410B-BF7A-9483CE9BD8A6}" type="doc">
      <dgm:prSet loTypeId="urn:microsoft.com/office/officeart/2005/8/layout/architecture+Icon#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4E6925A1-7120-4E8F-A666-05DCA0A2BCD7}">
      <dgm:prSet phldrT="[Text]" custT="1"/>
      <dgm:spPr>
        <a:xfrm>
          <a:off x="688" y="1844155"/>
          <a:ext cx="1820587" cy="1663394"/>
        </a:xfrm>
        <a:solidFill>
          <a:schemeClr val="accent1">
            <a:lumMod val="75000"/>
          </a:schemeClr>
        </a:solidFill>
        <a:ln w="1587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s-ES" sz="1100" b="1" dirty="0" smtClean="0">
              <a:solidFill>
                <a:sysClr val="window" lastClr="FFFFFF"/>
              </a:solidFill>
              <a:latin typeface="Century Gothic"/>
              <a:ea typeface="+mn-ea"/>
              <a:cs typeface="+mn-cs"/>
            </a:rPr>
            <a:t>Inicial</a:t>
          </a:r>
          <a:endParaRPr lang="es-ES" sz="1100" b="1" dirty="0">
            <a:solidFill>
              <a:sysClr val="window" lastClr="FFFFFF"/>
            </a:solidFill>
            <a:latin typeface="Century Gothic"/>
            <a:ea typeface="+mn-ea"/>
            <a:cs typeface="+mn-cs"/>
          </a:endParaRPr>
        </a:p>
      </dgm:t>
    </dgm:pt>
    <dgm:pt modelId="{B74857A3-2F8B-4342-991C-F2F2B9B02363}" type="parTrans" cxnId="{903F822E-AD96-4B8E-B185-80A45CD2DC2E}">
      <dgm:prSet/>
      <dgm:spPr/>
      <dgm:t>
        <a:bodyPr/>
        <a:lstStyle/>
        <a:p>
          <a:endParaRPr lang="es-ES"/>
        </a:p>
      </dgm:t>
    </dgm:pt>
    <dgm:pt modelId="{FD164DFC-5B32-49C1-8C37-EFE75A57AB4D}" type="sibTrans" cxnId="{903F822E-AD96-4B8E-B185-80A45CD2DC2E}">
      <dgm:prSet/>
      <dgm:spPr/>
      <dgm:t>
        <a:bodyPr/>
        <a:lstStyle/>
        <a:p>
          <a:endParaRPr lang="es-ES"/>
        </a:p>
      </dgm:t>
    </dgm:pt>
    <dgm:pt modelId="{A9C709AC-9CAD-4EE6-90EC-96A7FBF7CD4A}">
      <dgm:prSet phldrT="[Text]" custT="1"/>
      <dgm:spPr>
        <a:xfrm>
          <a:off x="1968040" y="1844155"/>
          <a:ext cx="1820587" cy="1663394"/>
        </a:xfrm>
        <a:solidFill>
          <a:schemeClr val="accent1">
            <a:lumMod val="75000"/>
          </a:schemeClr>
        </a:solidFill>
        <a:ln w="1587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s-ES" sz="1100" b="1" dirty="0" smtClean="0">
              <a:solidFill>
                <a:sysClr val="window" lastClr="FFFFFF"/>
              </a:solidFill>
              <a:latin typeface="Century Gothic"/>
              <a:ea typeface="+mn-ea"/>
              <a:cs typeface="+mn-cs"/>
            </a:rPr>
            <a:t>Elaboración</a:t>
          </a:r>
          <a:endParaRPr lang="es-ES" sz="1100" b="1" dirty="0">
            <a:solidFill>
              <a:sysClr val="window" lastClr="FFFFFF"/>
            </a:solidFill>
            <a:latin typeface="Century Gothic"/>
            <a:ea typeface="+mn-ea"/>
            <a:cs typeface="+mn-cs"/>
          </a:endParaRPr>
        </a:p>
      </dgm:t>
    </dgm:pt>
    <dgm:pt modelId="{BAA66234-32F9-4CB0-BCF8-46ED4C36FCA7}" type="parTrans" cxnId="{52CFAB91-8FB9-4828-9723-55062E63AE2A}">
      <dgm:prSet/>
      <dgm:spPr/>
      <dgm:t>
        <a:bodyPr/>
        <a:lstStyle/>
        <a:p>
          <a:endParaRPr lang="es-ES"/>
        </a:p>
      </dgm:t>
    </dgm:pt>
    <dgm:pt modelId="{9325366B-7566-42C3-830B-B820101F7333}" type="sibTrans" cxnId="{52CFAB91-8FB9-4828-9723-55062E63AE2A}">
      <dgm:prSet/>
      <dgm:spPr/>
      <dgm:t>
        <a:bodyPr/>
        <a:lstStyle/>
        <a:p>
          <a:endParaRPr lang="es-ES"/>
        </a:p>
      </dgm:t>
    </dgm:pt>
    <dgm:pt modelId="{47E36B23-FC0F-4CD4-B9B9-7EF376C6E089}">
      <dgm:prSet phldrT="[Text]"/>
      <dgm:spPr>
        <a:xfrm>
          <a:off x="1968040" y="825"/>
          <a:ext cx="873602" cy="1663394"/>
        </a:xfrm>
        <a:solidFill>
          <a:schemeClr val="accent1">
            <a:lumMod val="60000"/>
            <a:lumOff val="40000"/>
          </a:schemeClr>
        </a:solidFill>
        <a:ln w="1587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s-ES" b="1" dirty="0" err="1" smtClean="0">
              <a:solidFill>
                <a:schemeClr val="tx2">
                  <a:lumMod val="75000"/>
                </a:schemeClr>
              </a:solidFill>
              <a:latin typeface="Century Gothic"/>
              <a:ea typeface="+mn-ea"/>
              <a:cs typeface="+mn-cs"/>
            </a:rPr>
            <a:t>It</a:t>
          </a:r>
          <a:r>
            <a:rPr lang="es-ES" b="1" dirty="0" smtClean="0">
              <a:solidFill>
                <a:schemeClr val="tx2">
                  <a:lumMod val="75000"/>
                </a:schemeClr>
              </a:solidFill>
              <a:latin typeface="Century Gothic"/>
              <a:ea typeface="+mn-ea"/>
              <a:cs typeface="+mn-cs"/>
            </a:rPr>
            <a:t>. 1</a:t>
          </a:r>
          <a:endParaRPr lang="es-ES" b="1" dirty="0">
            <a:solidFill>
              <a:schemeClr val="tx2">
                <a:lumMod val="75000"/>
              </a:schemeClr>
            </a:solidFill>
            <a:latin typeface="Century Gothic"/>
            <a:ea typeface="+mn-ea"/>
            <a:cs typeface="+mn-cs"/>
          </a:endParaRPr>
        </a:p>
      </dgm:t>
    </dgm:pt>
    <dgm:pt modelId="{EB0EDF2E-5E5A-4426-8695-274EA8275798}" type="parTrans" cxnId="{5D49FAA1-36B7-4B71-B0FB-BF8BD0052EFD}">
      <dgm:prSet/>
      <dgm:spPr/>
      <dgm:t>
        <a:bodyPr/>
        <a:lstStyle/>
        <a:p>
          <a:endParaRPr lang="es-ES"/>
        </a:p>
      </dgm:t>
    </dgm:pt>
    <dgm:pt modelId="{C98EDAC8-530E-4734-8B4F-550295D94932}" type="sibTrans" cxnId="{5D49FAA1-36B7-4B71-B0FB-BF8BD0052EFD}">
      <dgm:prSet/>
      <dgm:spPr/>
      <dgm:t>
        <a:bodyPr/>
        <a:lstStyle/>
        <a:p>
          <a:endParaRPr lang="es-ES"/>
        </a:p>
      </dgm:t>
    </dgm:pt>
    <dgm:pt modelId="{FB34CB03-E419-4AE4-B8D0-42CA0A9357BE}">
      <dgm:prSet phldrT="[Text]"/>
      <dgm:spPr>
        <a:xfrm>
          <a:off x="2915025" y="825"/>
          <a:ext cx="873602" cy="1663394"/>
        </a:xfrm>
        <a:solidFill>
          <a:schemeClr val="accent1">
            <a:lumMod val="60000"/>
            <a:lumOff val="40000"/>
          </a:schemeClr>
        </a:solidFill>
        <a:ln w="1587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s-ES" b="1" dirty="0" err="1" smtClean="0">
              <a:solidFill>
                <a:schemeClr val="tx2">
                  <a:lumMod val="75000"/>
                </a:schemeClr>
              </a:solidFill>
              <a:latin typeface="Century Gothic"/>
              <a:ea typeface="+mn-ea"/>
              <a:cs typeface="+mn-cs"/>
            </a:rPr>
            <a:t>It</a:t>
          </a:r>
          <a:r>
            <a:rPr lang="es-ES" b="1" dirty="0" smtClean="0">
              <a:solidFill>
                <a:schemeClr val="tx2">
                  <a:lumMod val="75000"/>
                </a:schemeClr>
              </a:solidFill>
              <a:latin typeface="Century Gothic"/>
              <a:ea typeface="+mn-ea"/>
              <a:cs typeface="+mn-cs"/>
            </a:rPr>
            <a:t>. 2</a:t>
          </a:r>
          <a:endParaRPr lang="es-ES" b="1" dirty="0">
            <a:solidFill>
              <a:schemeClr val="tx2">
                <a:lumMod val="75000"/>
              </a:schemeClr>
            </a:solidFill>
            <a:latin typeface="Century Gothic"/>
            <a:ea typeface="+mn-ea"/>
            <a:cs typeface="+mn-cs"/>
          </a:endParaRPr>
        </a:p>
      </dgm:t>
    </dgm:pt>
    <dgm:pt modelId="{F4AD1FFC-D9BC-4786-9529-78B9387FE784}" type="parTrans" cxnId="{30B36302-DBC0-4619-B533-D060D1A44A3E}">
      <dgm:prSet/>
      <dgm:spPr/>
      <dgm:t>
        <a:bodyPr/>
        <a:lstStyle/>
        <a:p>
          <a:endParaRPr lang="es-ES"/>
        </a:p>
      </dgm:t>
    </dgm:pt>
    <dgm:pt modelId="{335EEC44-3562-46E8-BC2F-69404ACD13DA}" type="sibTrans" cxnId="{30B36302-DBC0-4619-B533-D060D1A44A3E}">
      <dgm:prSet/>
      <dgm:spPr/>
      <dgm:t>
        <a:bodyPr/>
        <a:lstStyle/>
        <a:p>
          <a:endParaRPr lang="es-ES"/>
        </a:p>
      </dgm:t>
    </dgm:pt>
    <dgm:pt modelId="{FB9DB715-7801-4262-8594-6381B7D4E797}">
      <dgm:prSet phldrT="[Text]" custT="1"/>
      <dgm:spPr>
        <a:xfrm>
          <a:off x="3935393" y="1844155"/>
          <a:ext cx="1820587" cy="1663394"/>
        </a:xfrm>
        <a:solidFill>
          <a:schemeClr val="accent1">
            <a:lumMod val="75000"/>
          </a:schemeClr>
        </a:solidFill>
        <a:ln w="1587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s-ES" sz="1100" b="1" smtClean="0">
              <a:solidFill>
                <a:sysClr val="window" lastClr="FFFFFF"/>
              </a:solidFill>
              <a:latin typeface="Century Gothic"/>
              <a:ea typeface="+mn-ea"/>
              <a:cs typeface="+mn-cs"/>
            </a:rPr>
            <a:t>Construcción</a:t>
          </a:r>
          <a:endParaRPr lang="es-ES" sz="1100" b="1" dirty="0">
            <a:solidFill>
              <a:sysClr val="window" lastClr="FFFFFF"/>
            </a:solidFill>
            <a:latin typeface="Century Gothic"/>
            <a:ea typeface="+mn-ea"/>
            <a:cs typeface="+mn-cs"/>
          </a:endParaRPr>
        </a:p>
      </dgm:t>
    </dgm:pt>
    <dgm:pt modelId="{2AD8F3B4-8B17-4A44-A803-805608062F1C}" type="parTrans" cxnId="{9F6D7D57-054C-4D64-9857-1C695D546165}">
      <dgm:prSet/>
      <dgm:spPr/>
      <dgm:t>
        <a:bodyPr/>
        <a:lstStyle/>
        <a:p>
          <a:endParaRPr lang="es-ES"/>
        </a:p>
      </dgm:t>
    </dgm:pt>
    <dgm:pt modelId="{E05A431E-F387-4099-AD85-BF9C70D3650D}" type="sibTrans" cxnId="{9F6D7D57-054C-4D64-9857-1C695D546165}">
      <dgm:prSet/>
      <dgm:spPr/>
      <dgm:t>
        <a:bodyPr/>
        <a:lstStyle/>
        <a:p>
          <a:endParaRPr lang="es-ES"/>
        </a:p>
      </dgm:t>
    </dgm:pt>
    <dgm:pt modelId="{D8599B8D-20FE-46AD-92A7-FE8D469E51AE}">
      <dgm:prSet phldrT="[Text]"/>
      <dgm:spPr>
        <a:xfrm>
          <a:off x="3935393" y="825"/>
          <a:ext cx="873602" cy="1663394"/>
        </a:xfrm>
        <a:solidFill>
          <a:schemeClr val="accent1">
            <a:lumMod val="60000"/>
            <a:lumOff val="40000"/>
          </a:schemeClr>
        </a:solidFill>
        <a:ln w="1587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s-ES" b="1" dirty="0" err="1" smtClean="0">
              <a:solidFill>
                <a:schemeClr val="tx2">
                  <a:lumMod val="75000"/>
                </a:schemeClr>
              </a:solidFill>
              <a:latin typeface="Century Gothic"/>
              <a:ea typeface="+mn-ea"/>
              <a:cs typeface="+mn-cs"/>
            </a:rPr>
            <a:t>It</a:t>
          </a:r>
          <a:r>
            <a:rPr lang="es-ES" b="1" dirty="0" smtClean="0">
              <a:solidFill>
                <a:schemeClr val="tx2">
                  <a:lumMod val="75000"/>
                </a:schemeClr>
              </a:solidFill>
              <a:latin typeface="Century Gothic"/>
              <a:ea typeface="+mn-ea"/>
              <a:cs typeface="+mn-cs"/>
            </a:rPr>
            <a:t>. 1</a:t>
          </a:r>
          <a:endParaRPr lang="es-ES" b="1" dirty="0">
            <a:solidFill>
              <a:schemeClr val="tx2">
                <a:lumMod val="75000"/>
              </a:schemeClr>
            </a:solidFill>
            <a:latin typeface="Century Gothic"/>
            <a:ea typeface="+mn-ea"/>
            <a:cs typeface="+mn-cs"/>
          </a:endParaRPr>
        </a:p>
      </dgm:t>
    </dgm:pt>
    <dgm:pt modelId="{9CAB9CA8-6E9B-48C2-9D6E-B6B48CA56064}" type="parTrans" cxnId="{1990F26D-D23D-4032-98B0-913FEF3DE3E0}">
      <dgm:prSet/>
      <dgm:spPr/>
      <dgm:t>
        <a:bodyPr/>
        <a:lstStyle/>
        <a:p>
          <a:endParaRPr lang="es-ES"/>
        </a:p>
      </dgm:t>
    </dgm:pt>
    <dgm:pt modelId="{2D49E157-6317-40D1-9F05-89D9F04515E0}" type="sibTrans" cxnId="{1990F26D-D23D-4032-98B0-913FEF3DE3E0}">
      <dgm:prSet/>
      <dgm:spPr/>
      <dgm:t>
        <a:bodyPr/>
        <a:lstStyle/>
        <a:p>
          <a:endParaRPr lang="es-ES"/>
        </a:p>
      </dgm:t>
    </dgm:pt>
    <dgm:pt modelId="{198CFD1D-DB9F-4692-A4DA-345969AFCE70}">
      <dgm:prSet phldrT="[Text]"/>
      <dgm:spPr>
        <a:xfrm>
          <a:off x="4882378" y="825"/>
          <a:ext cx="873602" cy="1663394"/>
        </a:xfrm>
        <a:solidFill>
          <a:schemeClr val="accent1">
            <a:lumMod val="60000"/>
            <a:lumOff val="40000"/>
          </a:schemeClr>
        </a:solidFill>
        <a:ln w="1587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s-ES" b="1" dirty="0" err="1" smtClean="0">
              <a:solidFill>
                <a:schemeClr val="tx2">
                  <a:lumMod val="75000"/>
                </a:schemeClr>
              </a:solidFill>
              <a:latin typeface="Century Gothic"/>
              <a:ea typeface="+mn-ea"/>
              <a:cs typeface="+mn-cs"/>
            </a:rPr>
            <a:t>It</a:t>
          </a:r>
          <a:r>
            <a:rPr lang="es-ES" b="1" dirty="0" smtClean="0">
              <a:solidFill>
                <a:schemeClr val="tx2">
                  <a:lumMod val="75000"/>
                </a:schemeClr>
              </a:solidFill>
              <a:latin typeface="Century Gothic"/>
              <a:ea typeface="+mn-ea"/>
              <a:cs typeface="+mn-cs"/>
            </a:rPr>
            <a:t>. 2</a:t>
          </a:r>
          <a:endParaRPr lang="es-ES" b="1" dirty="0">
            <a:solidFill>
              <a:schemeClr val="tx2">
                <a:lumMod val="75000"/>
              </a:schemeClr>
            </a:solidFill>
            <a:latin typeface="Century Gothic"/>
            <a:ea typeface="+mn-ea"/>
            <a:cs typeface="+mn-cs"/>
          </a:endParaRPr>
        </a:p>
      </dgm:t>
    </dgm:pt>
    <dgm:pt modelId="{574F432E-3903-4202-8658-57888EA60798}" type="parTrans" cxnId="{95DB9E73-F7A1-44DF-8008-7260335E54EF}">
      <dgm:prSet/>
      <dgm:spPr/>
      <dgm:t>
        <a:bodyPr/>
        <a:lstStyle/>
        <a:p>
          <a:endParaRPr lang="es-ES"/>
        </a:p>
      </dgm:t>
    </dgm:pt>
    <dgm:pt modelId="{AAFF0CCA-0A10-4D90-8F56-305EF9288A6B}" type="sibTrans" cxnId="{95DB9E73-F7A1-44DF-8008-7260335E54EF}">
      <dgm:prSet/>
      <dgm:spPr/>
      <dgm:t>
        <a:bodyPr/>
        <a:lstStyle/>
        <a:p>
          <a:endParaRPr lang="es-ES"/>
        </a:p>
      </dgm:t>
    </dgm:pt>
    <dgm:pt modelId="{F9D93AE3-FFD7-433B-A21B-D6602433BEC5}">
      <dgm:prSet phldrT="[Text]"/>
      <dgm:spPr>
        <a:xfrm>
          <a:off x="5902746" y="1844155"/>
          <a:ext cx="873602" cy="1663394"/>
        </a:xfrm>
        <a:solidFill>
          <a:schemeClr val="accent1">
            <a:lumMod val="75000"/>
          </a:schemeClr>
        </a:solidFill>
        <a:ln w="1587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s-ES" b="1" dirty="0" smtClean="0">
              <a:solidFill>
                <a:sysClr val="window" lastClr="FFFFFF"/>
              </a:solidFill>
              <a:latin typeface="Century Gothic"/>
              <a:ea typeface="+mn-ea"/>
              <a:cs typeface="+mn-cs"/>
            </a:rPr>
            <a:t>Transición</a:t>
          </a:r>
          <a:endParaRPr lang="es-ES" b="1" dirty="0">
            <a:solidFill>
              <a:sysClr val="window" lastClr="FFFFFF"/>
            </a:solidFill>
            <a:latin typeface="Century Gothic"/>
            <a:ea typeface="+mn-ea"/>
            <a:cs typeface="+mn-cs"/>
          </a:endParaRPr>
        </a:p>
      </dgm:t>
    </dgm:pt>
    <dgm:pt modelId="{25899459-8439-4F1B-A433-3C97859C5815}" type="parTrans" cxnId="{6B2F9C3C-35B3-427D-8AE1-F8B80A0A5941}">
      <dgm:prSet/>
      <dgm:spPr/>
      <dgm:t>
        <a:bodyPr/>
        <a:lstStyle/>
        <a:p>
          <a:endParaRPr lang="es-ES"/>
        </a:p>
      </dgm:t>
    </dgm:pt>
    <dgm:pt modelId="{F59FFC1A-3699-4040-B5AA-6A67326E3BA6}" type="sibTrans" cxnId="{6B2F9C3C-35B3-427D-8AE1-F8B80A0A5941}">
      <dgm:prSet/>
      <dgm:spPr/>
      <dgm:t>
        <a:bodyPr/>
        <a:lstStyle/>
        <a:p>
          <a:endParaRPr lang="es-ES"/>
        </a:p>
      </dgm:t>
    </dgm:pt>
    <dgm:pt modelId="{4BE99661-754A-4109-8AC5-07C4BF3A25D1}">
      <dgm:prSet phldrT="[Text]"/>
      <dgm:spPr>
        <a:xfrm>
          <a:off x="5902746" y="825"/>
          <a:ext cx="873602" cy="1663394"/>
        </a:xfrm>
        <a:solidFill>
          <a:schemeClr val="accent1">
            <a:lumMod val="60000"/>
            <a:lumOff val="40000"/>
          </a:schemeClr>
        </a:solidFill>
        <a:ln w="1587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s-ES" b="1" dirty="0" err="1" smtClean="0">
              <a:solidFill>
                <a:schemeClr val="tx2">
                  <a:lumMod val="75000"/>
                </a:schemeClr>
              </a:solidFill>
              <a:latin typeface="Century Gothic"/>
              <a:ea typeface="+mn-ea"/>
              <a:cs typeface="+mn-cs"/>
            </a:rPr>
            <a:t>It</a:t>
          </a:r>
          <a:r>
            <a:rPr lang="es-ES" b="1" dirty="0" smtClean="0">
              <a:solidFill>
                <a:schemeClr val="tx2">
                  <a:lumMod val="75000"/>
                </a:schemeClr>
              </a:solidFill>
              <a:latin typeface="Century Gothic"/>
              <a:ea typeface="+mn-ea"/>
              <a:cs typeface="+mn-cs"/>
            </a:rPr>
            <a:t>. 1</a:t>
          </a:r>
          <a:endParaRPr lang="es-ES" b="1" dirty="0">
            <a:solidFill>
              <a:schemeClr val="tx2">
                <a:lumMod val="75000"/>
              </a:schemeClr>
            </a:solidFill>
            <a:latin typeface="Century Gothic"/>
            <a:ea typeface="+mn-ea"/>
            <a:cs typeface="+mn-cs"/>
          </a:endParaRPr>
        </a:p>
      </dgm:t>
    </dgm:pt>
    <dgm:pt modelId="{9EEBFAC1-3794-4448-8697-858B1C386181}" type="parTrans" cxnId="{69958F0F-EFCF-405A-B99F-5021BFA4AB97}">
      <dgm:prSet/>
      <dgm:spPr/>
      <dgm:t>
        <a:bodyPr/>
        <a:lstStyle/>
        <a:p>
          <a:endParaRPr lang="es-ES"/>
        </a:p>
      </dgm:t>
    </dgm:pt>
    <dgm:pt modelId="{6BD09512-B3F0-457E-99E5-64AD7CFBE940}" type="sibTrans" cxnId="{69958F0F-EFCF-405A-B99F-5021BFA4AB97}">
      <dgm:prSet/>
      <dgm:spPr/>
      <dgm:t>
        <a:bodyPr/>
        <a:lstStyle/>
        <a:p>
          <a:endParaRPr lang="es-ES"/>
        </a:p>
      </dgm:t>
    </dgm:pt>
    <dgm:pt modelId="{F758083A-83E4-4B79-B183-B7AFA27CA2AA}">
      <dgm:prSet phldrT="[Text]"/>
      <dgm:spPr>
        <a:xfrm>
          <a:off x="688" y="825"/>
          <a:ext cx="873602" cy="1663394"/>
        </a:xfrm>
        <a:solidFill>
          <a:schemeClr val="accent1">
            <a:lumMod val="60000"/>
            <a:lumOff val="40000"/>
          </a:schemeClr>
        </a:solidFill>
        <a:ln w="1587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s-ES" b="1" dirty="0" err="1" smtClean="0">
              <a:solidFill>
                <a:schemeClr val="tx2">
                  <a:lumMod val="75000"/>
                </a:schemeClr>
              </a:solidFill>
              <a:latin typeface="Century Gothic"/>
              <a:ea typeface="+mn-ea"/>
              <a:cs typeface="+mn-cs"/>
            </a:rPr>
            <a:t>It</a:t>
          </a:r>
          <a:r>
            <a:rPr lang="es-ES" b="1" dirty="0" smtClean="0">
              <a:solidFill>
                <a:schemeClr val="tx2">
                  <a:lumMod val="75000"/>
                </a:schemeClr>
              </a:solidFill>
              <a:latin typeface="Century Gothic"/>
              <a:ea typeface="+mn-ea"/>
              <a:cs typeface="+mn-cs"/>
            </a:rPr>
            <a:t>. 1</a:t>
          </a:r>
          <a:endParaRPr lang="es-ES" b="1" dirty="0">
            <a:solidFill>
              <a:schemeClr val="tx2">
                <a:lumMod val="75000"/>
              </a:schemeClr>
            </a:solidFill>
            <a:latin typeface="Century Gothic"/>
            <a:ea typeface="+mn-ea"/>
            <a:cs typeface="+mn-cs"/>
          </a:endParaRPr>
        </a:p>
      </dgm:t>
    </dgm:pt>
    <dgm:pt modelId="{182689EE-270E-4308-A030-A9ED3D83D2A9}" type="parTrans" cxnId="{EE988CF1-1928-4279-A43F-05672F10CF10}">
      <dgm:prSet/>
      <dgm:spPr/>
      <dgm:t>
        <a:bodyPr/>
        <a:lstStyle/>
        <a:p>
          <a:endParaRPr lang="en-US"/>
        </a:p>
      </dgm:t>
    </dgm:pt>
    <dgm:pt modelId="{9B127FCC-492C-4E2C-8FE5-01578A44308D}" type="sibTrans" cxnId="{EE988CF1-1928-4279-A43F-05672F10CF10}">
      <dgm:prSet/>
      <dgm:spPr/>
      <dgm:t>
        <a:bodyPr/>
        <a:lstStyle/>
        <a:p>
          <a:endParaRPr lang="en-US"/>
        </a:p>
      </dgm:t>
    </dgm:pt>
    <dgm:pt modelId="{EBA9B9C7-37D6-49CD-A9AA-9B2015FC3820}">
      <dgm:prSet phldrT="[Text]"/>
      <dgm:spPr>
        <a:xfrm>
          <a:off x="947673" y="825"/>
          <a:ext cx="873602" cy="1663394"/>
        </a:xfrm>
        <a:solidFill>
          <a:schemeClr val="accent1">
            <a:lumMod val="60000"/>
            <a:lumOff val="40000"/>
          </a:schemeClr>
        </a:solidFill>
        <a:ln w="1587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s-ES" b="1" dirty="0" err="1" smtClean="0">
              <a:solidFill>
                <a:schemeClr val="tx2">
                  <a:lumMod val="75000"/>
                </a:schemeClr>
              </a:solidFill>
              <a:latin typeface="Century Gothic"/>
              <a:ea typeface="+mn-ea"/>
              <a:cs typeface="+mn-cs"/>
            </a:rPr>
            <a:t>It</a:t>
          </a:r>
          <a:r>
            <a:rPr lang="es-ES" b="1" dirty="0" smtClean="0">
              <a:solidFill>
                <a:schemeClr val="tx2">
                  <a:lumMod val="75000"/>
                </a:schemeClr>
              </a:solidFill>
              <a:latin typeface="Century Gothic"/>
              <a:ea typeface="+mn-ea"/>
              <a:cs typeface="+mn-cs"/>
            </a:rPr>
            <a:t>. 2</a:t>
          </a:r>
          <a:endParaRPr lang="es-ES" b="1" dirty="0">
            <a:solidFill>
              <a:schemeClr val="tx2">
                <a:lumMod val="75000"/>
              </a:schemeClr>
            </a:solidFill>
            <a:latin typeface="Century Gothic"/>
            <a:ea typeface="+mn-ea"/>
            <a:cs typeface="+mn-cs"/>
          </a:endParaRPr>
        </a:p>
      </dgm:t>
    </dgm:pt>
    <dgm:pt modelId="{D61E5F58-F82C-484B-8C6C-DF17D7BE9C00}" type="sibTrans" cxnId="{7B85779A-AC3C-4B42-B036-367119175B6E}">
      <dgm:prSet/>
      <dgm:spPr/>
      <dgm:t>
        <a:bodyPr/>
        <a:lstStyle/>
        <a:p>
          <a:endParaRPr lang="es-ES"/>
        </a:p>
      </dgm:t>
    </dgm:pt>
    <dgm:pt modelId="{63405C1B-08D8-40EC-9539-AAE5D14C7641}" type="parTrans" cxnId="{7B85779A-AC3C-4B42-B036-367119175B6E}">
      <dgm:prSet/>
      <dgm:spPr/>
      <dgm:t>
        <a:bodyPr/>
        <a:lstStyle/>
        <a:p>
          <a:endParaRPr lang="es-ES"/>
        </a:p>
      </dgm:t>
    </dgm:pt>
    <dgm:pt modelId="{B0B70E80-7B70-4926-B75F-E7DCF742FDD8}" type="pres">
      <dgm:prSet presAssocID="{C9D4A687-C22F-410B-BF7A-9483CE9BD8A6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4D878CD7-05D8-4924-B0F3-9FB5B60A2AAE}" type="pres">
      <dgm:prSet presAssocID="{4E6925A1-7120-4E8F-A666-05DCA0A2BCD7}" presName="vertOne" presStyleCnt="0"/>
      <dgm:spPr/>
    </dgm:pt>
    <dgm:pt modelId="{383A1846-300C-4586-81CA-F5A8EE12DB05}" type="pres">
      <dgm:prSet presAssocID="{4E6925A1-7120-4E8F-A666-05DCA0A2BCD7}" presName="txOne" presStyleLbl="node0" presStyleIdx="0" presStyleCnt="4">
        <dgm:presLayoutVars>
          <dgm:chPref val="3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s-ES"/>
        </a:p>
      </dgm:t>
    </dgm:pt>
    <dgm:pt modelId="{97D25F88-F335-48A1-A90D-7998B5B7B422}" type="pres">
      <dgm:prSet presAssocID="{4E6925A1-7120-4E8F-A666-05DCA0A2BCD7}" presName="parTransOne" presStyleCnt="0"/>
      <dgm:spPr/>
    </dgm:pt>
    <dgm:pt modelId="{F1ABE8BB-F78E-4F7E-BDA9-A69F369B8E19}" type="pres">
      <dgm:prSet presAssocID="{4E6925A1-7120-4E8F-A666-05DCA0A2BCD7}" presName="horzOne" presStyleCnt="0"/>
      <dgm:spPr/>
    </dgm:pt>
    <dgm:pt modelId="{137D370A-F2C3-4CB8-B076-63BF8666571A}" type="pres">
      <dgm:prSet presAssocID="{F758083A-83E4-4B79-B183-B7AFA27CA2AA}" presName="vertTwo" presStyleCnt="0"/>
      <dgm:spPr/>
    </dgm:pt>
    <dgm:pt modelId="{C038584D-2E23-487C-94B7-6342803E4A1A}" type="pres">
      <dgm:prSet presAssocID="{F758083A-83E4-4B79-B183-B7AFA27CA2AA}" presName="txTwo" presStyleLbl="node2" presStyleIdx="0" presStyleCnt="7">
        <dgm:presLayoutVars>
          <dgm:chPref val="3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s-ES"/>
        </a:p>
      </dgm:t>
    </dgm:pt>
    <dgm:pt modelId="{4296FFD4-C212-4911-B922-5B631A2102EF}" type="pres">
      <dgm:prSet presAssocID="{F758083A-83E4-4B79-B183-B7AFA27CA2AA}" presName="horzTwo" presStyleCnt="0"/>
      <dgm:spPr/>
    </dgm:pt>
    <dgm:pt modelId="{E31D880B-7593-4BF1-B06D-A04564749756}" type="pres">
      <dgm:prSet presAssocID="{9B127FCC-492C-4E2C-8FE5-01578A44308D}" presName="sibSpaceTwo" presStyleCnt="0"/>
      <dgm:spPr/>
    </dgm:pt>
    <dgm:pt modelId="{62CD1E1C-5998-4F46-945C-AAC4E2F053C8}" type="pres">
      <dgm:prSet presAssocID="{EBA9B9C7-37D6-49CD-A9AA-9B2015FC3820}" presName="vertTwo" presStyleCnt="0"/>
      <dgm:spPr/>
    </dgm:pt>
    <dgm:pt modelId="{5EAC02E4-F4A8-4F4F-AB47-FF154A05F604}" type="pres">
      <dgm:prSet presAssocID="{EBA9B9C7-37D6-49CD-A9AA-9B2015FC3820}" presName="txTwo" presStyleLbl="node2" presStyleIdx="1" presStyleCnt="7">
        <dgm:presLayoutVars>
          <dgm:chPref val="3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s-ES"/>
        </a:p>
      </dgm:t>
    </dgm:pt>
    <dgm:pt modelId="{F32EEC2D-FA8B-4E61-93FE-CE505810E158}" type="pres">
      <dgm:prSet presAssocID="{EBA9B9C7-37D6-49CD-A9AA-9B2015FC3820}" presName="horzTwo" presStyleCnt="0"/>
      <dgm:spPr/>
    </dgm:pt>
    <dgm:pt modelId="{3F38BF25-6807-49BF-BD64-70945063D7DB}" type="pres">
      <dgm:prSet presAssocID="{FD164DFC-5B32-49C1-8C37-EFE75A57AB4D}" presName="sibSpaceOne" presStyleCnt="0"/>
      <dgm:spPr/>
    </dgm:pt>
    <dgm:pt modelId="{EB4BB7DB-CD92-49C2-A1EA-4767391D84AD}" type="pres">
      <dgm:prSet presAssocID="{A9C709AC-9CAD-4EE6-90EC-96A7FBF7CD4A}" presName="vertOne" presStyleCnt="0"/>
      <dgm:spPr/>
    </dgm:pt>
    <dgm:pt modelId="{302E33FA-5975-4316-83AA-2A6659FB7EE7}" type="pres">
      <dgm:prSet presAssocID="{A9C709AC-9CAD-4EE6-90EC-96A7FBF7CD4A}" presName="txOne" presStyleLbl="node0" presStyleIdx="1" presStyleCnt="4">
        <dgm:presLayoutVars>
          <dgm:chPref val="3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s-ES"/>
        </a:p>
      </dgm:t>
    </dgm:pt>
    <dgm:pt modelId="{9F17ADD7-8174-4734-B473-8EAB89E356D6}" type="pres">
      <dgm:prSet presAssocID="{A9C709AC-9CAD-4EE6-90EC-96A7FBF7CD4A}" presName="parTransOne" presStyleCnt="0"/>
      <dgm:spPr/>
    </dgm:pt>
    <dgm:pt modelId="{5C546E3C-D504-4D17-93AB-02C3CAA75C49}" type="pres">
      <dgm:prSet presAssocID="{A9C709AC-9CAD-4EE6-90EC-96A7FBF7CD4A}" presName="horzOne" presStyleCnt="0"/>
      <dgm:spPr/>
    </dgm:pt>
    <dgm:pt modelId="{8556313F-4E7D-4DF0-98D5-BFC799D65EFD}" type="pres">
      <dgm:prSet presAssocID="{47E36B23-FC0F-4CD4-B9B9-7EF376C6E089}" presName="vertTwo" presStyleCnt="0"/>
      <dgm:spPr/>
    </dgm:pt>
    <dgm:pt modelId="{64703716-9095-429B-8AD8-868FA6D0D98F}" type="pres">
      <dgm:prSet presAssocID="{47E36B23-FC0F-4CD4-B9B9-7EF376C6E089}" presName="txTwo" presStyleLbl="node2" presStyleIdx="2" presStyleCnt="7">
        <dgm:presLayoutVars>
          <dgm:chPref val="3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s-ES"/>
        </a:p>
      </dgm:t>
    </dgm:pt>
    <dgm:pt modelId="{50B19128-2710-49F8-BFE1-30E0F798A393}" type="pres">
      <dgm:prSet presAssocID="{47E36B23-FC0F-4CD4-B9B9-7EF376C6E089}" presName="horzTwo" presStyleCnt="0"/>
      <dgm:spPr/>
    </dgm:pt>
    <dgm:pt modelId="{3E7D9CD0-8FCB-4DDE-A71A-D956D1A9A61E}" type="pres">
      <dgm:prSet presAssocID="{C98EDAC8-530E-4734-8B4F-550295D94932}" presName="sibSpaceTwo" presStyleCnt="0"/>
      <dgm:spPr/>
    </dgm:pt>
    <dgm:pt modelId="{D8690CA5-6E31-4E03-8DFA-A92A74D9F60A}" type="pres">
      <dgm:prSet presAssocID="{FB34CB03-E419-4AE4-B8D0-42CA0A9357BE}" presName="vertTwo" presStyleCnt="0"/>
      <dgm:spPr/>
    </dgm:pt>
    <dgm:pt modelId="{9D0B808F-FC85-43B5-8045-81C7D9C82E36}" type="pres">
      <dgm:prSet presAssocID="{FB34CB03-E419-4AE4-B8D0-42CA0A9357BE}" presName="txTwo" presStyleLbl="node2" presStyleIdx="3" presStyleCnt="7">
        <dgm:presLayoutVars>
          <dgm:chPref val="3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s-ES"/>
        </a:p>
      </dgm:t>
    </dgm:pt>
    <dgm:pt modelId="{614CF0B7-0F08-4C93-BD39-D64CDA96A281}" type="pres">
      <dgm:prSet presAssocID="{FB34CB03-E419-4AE4-B8D0-42CA0A9357BE}" presName="horzTwo" presStyleCnt="0"/>
      <dgm:spPr/>
    </dgm:pt>
    <dgm:pt modelId="{5FC50E38-9040-47D1-A1C6-BD297C5DC280}" type="pres">
      <dgm:prSet presAssocID="{9325366B-7566-42C3-830B-B820101F7333}" presName="sibSpaceOne" presStyleCnt="0"/>
      <dgm:spPr/>
    </dgm:pt>
    <dgm:pt modelId="{9E4AB6C6-592C-4A8F-8676-8CA2DCF9FDD2}" type="pres">
      <dgm:prSet presAssocID="{FB9DB715-7801-4262-8594-6381B7D4E797}" presName="vertOne" presStyleCnt="0"/>
      <dgm:spPr/>
    </dgm:pt>
    <dgm:pt modelId="{28A7A690-AB02-4D97-85B7-C0A8EBC6C452}" type="pres">
      <dgm:prSet presAssocID="{FB9DB715-7801-4262-8594-6381B7D4E797}" presName="txOne" presStyleLbl="node0" presStyleIdx="2" presStyleCnt="4">
        <dgm:presLayoutVars>
          <dgm:chPref val="3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s-ES"/>
        </a:p>
      </dgm:t>
    </dgm:pt>
    <dgm:pt modelId="{AAC93891-09A1-4141-A4E3-AF0FC14F7D55}" type="pres">
      <dgm:prSet presAssocID="{FB9DB715-7801-4262-8594-6381B7D4E797}" presName="parTransOne" presStyleCnt="0"/>
      <dgm:spPr/>
    </dgm:pt>
    <dgm:pt modelId="{59B7EA44-5D33-45E5-9AEA-8507CF19BD15}" type="pres">
      <dgm:prSet presAssocID="{FB9DB715-7801-4262-8594-6381B7D4E797}" presName="horzOne" presStyleCnt="0"/>
      <dgm:spPr/>
    </dgm:pt>
    <dgm:pt modelId="{C0363765-88F4-4056-AD0D-E25E99ADF628}" type="pres">
      <dgm:prSet presAssocID="{D8599B8D-20FE-46AD-92A7-FE8D469E51AE}" presName="vertTwo" presStyleCnt="0"/>
      <dgm:spPr/>
    </dgm:pt>
    <dgm:pt modelId="{7560D70A-5D45-4AD9-936B-8A4A4E144A48}" type="pres">
      <dgm:prSet presAssocID="{D8599B8D-20FE-46AD-92A7-FE8D469E51AE}" presName="txTwo" presStyleLbl="node2" presStyleIdx="4" presStyleCnt="7">
        <dgm:presLayoutVars>
          <dgm:chPref val="3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s-ES"/>
        </a:p>
      </dgm:t>
    </dgm:pt>
    <dgm:pt modelId="{44E7D83E-FB9D-4AE4-BD12-1F1F94C336A5}" type="pres">
      <dgm:prSet presAssocID="{D8599B8D-20FE-46AD-92A7-FE8D469E51AE}" presName="horzTwo" presStyleCnt="0"/>
      <dgm:spPr/>
    </dgm:pt>
    <dgm:pt modelId="{D055967F-4200-44ED-8BE9-3BCE0904F654}" type="pres">
      <dgm:prSet presAssocID="{2D49E157-6317-40D1-9F05-89D9F04515E0}" presName="sibSpaceTwo" presStyleCnt="0"/>
      <dgm:spPr/>
    </dgm:pt>
    <dgm:pt modelId="{528FED5A-113D-4E29-A01D-B2AB8DB70D24}" type="pres">
      <dgm:prSet presAssocID="{198CFD1D-DB9F-4692-A4DA-345969AFCE70}" presName="vertTwo" presStyleCnt="0"/>
      <dgm:spPr/>
    </dgm:pt>
    <dgm:pt modelId="{FAE1CBD8-FABB-4E89-8691-1ED640304999}" type="pres">
      <dgm:prSet presAssocID="{198CFD1D-DB9F-4692-A4DA-345969AFCE70}" presName="txTwo" presStyleLbl="node2" presStyleIdx="5" presStyleCnt="7">
        <dgm:presLayoutVars>
          <dgm:chPref val="3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s-ES"/>
        </a:p>
      </dgm:t>
    </dgm:pt>
    <dgm:pt modelId="{B5FEA822-D1B2-4D01-8954-D2DA541A4286}" type="pres">
      <dgm:prSet presAssocID="{198CFD1D-DB9F-4692-A4DA-345969AFCE70}" presName="horzTwo" presStyleCnt="0"/>
      <dgm:spPr/>
    </dgm:pt>
    <dgm:pt modelId="{4E63DAFC-BFF5-4D02-B37D-E252F8AE4BA3}" type="pres">
      <dgm:prSet presAssocID="{E05A431E-F387-4099-AD85-BF9C70D3650D}" presName="sibSpaceOne" presStyleCnt="0"/>
      <dgm:spPr/>
    </dgm:pt>
    <dgm:pt modelId="{7F050778-50EA-4909-B811-626490E5FF78}" type="pres">
      <dgm:prSet presAssocID="{F9D93AE3-FFD7-433B-A21B-D6602433BEC5}" presName="vertOne" presStyleCnt="0"/>
      <dgm:spPr/>
    </dgm:pt>
    <dgm:pt modelId="{5441ED6F-537E-41CC-9BD5-BA3F5BE60EE7}" type="pres">
      <dgm:prSet presAssocID="{F9D93AE3-FFD7-433B-A21B-D6602433BEC5}" presName="txOne" presStyleLbl="node0" presStyleIdx="3" presStyleCnt="4">
        <dgm:presLayoutVars>
          <dgm:chPref val="3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s-ES"/>
        </a:p>
      </dgm:t>
    </dgm:pt>
    <dgm:pt modelId="{E63165C6-67B4-4DCD-B0E0-6DDDAB71FF02}" type="pres">
      <dgm:prSet presAssocID="{F9D93AE3-FFD7-433B-A21B-D6602433BEC5}" presName="parTransOne" presStyleCnt="0"/>
      <dgm:spPr/>
    </dgm:pt>
    <dgm:pt modelId="{3C5AFB2C-EB7A-4E33-A921-DCADB0650465}" type="pres">
      <dgm:prSet presAssocID="{F9D93AE3-FFD7-433B-A21B-D6602433BEC5}" presName="horzOne" presStyleCnt="0"/>
      <dgm:spPr/>
    </dgm:pt>
    <dgm:pt modelId="{20FFB974-4775-4F49-97C6-3B35FF59B440}" type="pres">
      <dgm:prSet presAssocID="{4BE99661-754A-4109-8AC5-07C4BF3A25D1}" presName="vertTwo" presStyleCnt="0"/>
      <dgm:spPr/>
    </dgm:pt>
    <dgm:pt modelId="{8F76292F-0A2E-42BB-8F98-E014135DF518}" type="pres">
      <dgm:prSet presAssocID="{4BE99661-754A-4109-8AC5-07C4BF3A25D1}" presName="txTwo" presStyleLbl="node2" presStyleIdx="6" presStyleCnt="7">
        <dgm:presLayoutVars>
          <dgm:chPref val="3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s-ES"/>
        </a:p>
      </dgm:t>
    </dgm:pt>
    <dgm:pt modelId="{D190270A-609F-4FB2-A1B5-4191EAB76EF5}" type="pres">
      <dgm:prSet presAssocID="{4BE99661-754A-4109-8AC5-07C4BF3A25D1}" presName="horzTwo" presStyleCnt="0"/>
      <dgm:spPr/>
    </dgm:pt>
  </dgm:ptLst>
  <dgm:cxnLst>
    <dgm:cxn modelId="{9F6D7D57-054C-4D64-9857-1C695D546165}" srcId="{C9D4A687-C22F-410B-BF7A-9483CE9BD8A6}" destId="{FB9DB715-7801-4262-8594-6381B7D4E797}" srcOrd="2" destOrd="0" parTransId="{2AD8F3B4-8B17-4A44-A803-805608062F1C}" sibTransId="{E05A431E-F387-4099-AD85-BF9C70D3650D}"/>
    <dgm:cxn modelId="{6B2F9C3C-35B3-427D-8AE1-F8B80A0A5941}" srcId="{C9D4A687-C22F-410B-BF7A-9483CE9BD8A6}" destId="{F9D93AE3-FFD7-433B-A21B-D6602433BEC5}" srcOrd="3" destOrd="0" parTransId="{25899459-8439-4F1B-A433-3C97859C5815}" sibTransId="{F59FFC1A-3699-4040-B5AA-6A67326E3BA6}"/>
    <dgm:cxn modelId="{FEE13FDD-8DC9-4E77-945D-3E863CA2B6B1}" type="presOf" srcId="{4BE99661-754A-4109-8AC5-07C4BF3A25D1}" destId="{8F76292F-0A2E-42BB-8F98-E014135DF518}" srcOrd="0" destOrd="0" presId="urn:microsoft.com/office/officeart/2005/8/layout/architecture+Icon#1"/>
    <dgm:cxn modelId="{EE988CF1-1928-4279-A43F-05672F10CF10}" srcId="{4E6925A1-7120-4E8F-A666-05DCA0A2BCD7}" destId="{F758083A-83E4-4B79-B183-B7AFA27CA2AA}" srcOrd="0" destOrd="0" parTransId="{182689EE-270E-4308-A030-A9ED3D83D2A9}" sibTransId="{9B127FCC-492C-4E2C-8FE5-01578A44308D}"/>
    <dgm:cxn modelId="{1990F26D-D23D-4032-98B0-913FEF3DE3E0}" srcId="{FB9DB715-7801-4262-8594-6381B7D4E797}" destId="{D8599B8D-20FE-46AD-92A7-FE8D469E51AE}" srcOrd="0" destOrd="0" parTransId="{9CAB9CA8-6E9B-48C2-9D6E-B6B48CA56064}" sibTransId="{2D49E157-6317-40D1-9F05-89D9F04515E0}"/>
    <dgm:cxn modelId="{903F822E-AD96-4B8E-B185-80A45CD2DC2E}" srcId="{C9D4A687-C22F-410B-BF7A-9483CE9BD8A6}" destId="{4E6925A1-7120-4E8F-A666-05DCA0A2BCD7}" srcOrd="0" destOrd="0" parTransId="{B74857A3-2F8B-4342-991C-F2F2B9B02363}" sibTransId="{FD164DFC-5B32-49C1-8C37-EFE75A57AB4D}"/>
    <dgm:cxn modelId="{5D49FAA1-36B7-4B71-B0FB-BF8BD0052EFD}" srcId="{A9C709AC-9CAD-4EE6-90EC-96A7FBF7CD4A}" destId="{47E36B23-FC0F-4CD4-B9B9-7EF376C6E089}" srcOrd="0" destOrd="0" parTransId="{EB0EDF2E-5E5A-4426-8695-274EA8275798}" sibTransId="{C98EDAC8-530E-4734-8B4F-550295D94932}"/>
    <dgm:cxn modelId="{30B36302-DBC0-4619-B533-D060D1A44A3E}" srcId="{A9C709AC-9CAD-4EE6-90EC-96A7FBF7CD4A}" destId="{FB34CB03-E419-4AE4-B8D0-42CA0A9357BE}" srcOrd="1" destOrd="0" parTransId="{F4AD1FFC-D9BC-4786-9529-78B9387FE784}" sibTransId="{335EEC44-3562-46E8-BC2F-69404ACD13DA}"/>
    <dgm:cxn modelId="{52CFAB91-8FB9-4828-9723-55062E63AE2A}" srcId="{C9D4A687-C22F-410B-BF7A-9483CE9BD8A6}" destId="{A9C709AC-9CAD-4EE6-90EC-96A7FBF7CD4A}" srcOrd="1" destOrd="0" parTransId="{BAA66234-32F9-4CB0-BCF8-46ED4C36FCA7}" sibTransId="{9325366B-7566-42C3-830B-B820101F7333}"/>
    <dgm:cxn modelId="{DD733885-E0BE-458E-8A90-4E4C807C2642}" type="presOf" srcId="{47E36B23-FC0F-4CD4-B9B9-7EF376C6E089}" destId="{64703716-9095-429B-8AD8-868FA6D0D98F}" srcOrd="0" destOrd="0" presId="urn:microsoft.com/office/officeart/2005/8/layout/architecture+Icon#1"/>
    <dgm:cxn modelId="{7B85779A-AC3C-4B42-B036-367119175B6E}" srcId="{4E6925A1-7120-4E8F-A666-05DCA0A2BCD7}" destId="{EBA9B9C7-37D6-49CD-A9AA-9B2015FC3820}" srcOrd="1" destOrd="0" parTransId="{63405C1B-08D8-40EC-9539-AAE5D14C7641}" sibTransId="{D61E5F58-F82C-484B-8C6C-DF17D7BE9C00}"/>
    <dgm:cxn modelId="{512A1A3D-5A17-46A8-B6CB-8E86D1E1B743}" type="presOf" srcId="{F758083A-83E4-4B79-B183-B7AFA27CA2AA}" destId="{C038584D-2E23-487C-94B7-6342803E4A1A}" srcOrd="0" destOrd="0" presId="urn:microsoft.com/office/officeart/2005/8/layout/architecture+Icon#1"/>
    <dgm:cxn modelId="{3028C99F-196B-4BA1-A97F-0ED2402260A9}" type="presOf" srcId="{4E6925A1-7120-4E8F-A666-05DCA0A2BCD7}" destId="{383A1846-300C-4586-81CA-F5A8EE12DB05}" srcOrd="0" destOrd="0" presId="urn:microsoft.com/office/officeart/2005/8/layout/architecture+Icon#1"/>
    <dgm:cxn modelId="{58687CAC-9614-40F7-8908-68B4B34A28CC}" type="presOf" srcId="{D8599B8D-20FE-46AD-92A7-FE8D469E51AE}" destId="{7560D70A-5D45-4AD9-936B-8A4A4E144A48}" srcOrd="0" destOrd="0" presId="urn:microsoft.com/office/officeart/2005/8/layout/architecture+Icon#1"/>
    <dgm:cxn modelId="{54765320-F1DE-4158-93B2-02C8C7E836E8}" type="presOf" srcId="{FB34CB03-E419-4AE4-B8D0-42CA0A9357BE}" destId="{9D0B808F-FC85-43B5-8045-81C7D9C82E36}" srcOrd="0" destOrd="0" presId="urn:microsoft.com/office/officeart/2005/8/layout/architecture+Icon#1"/>
    <dgm:cxn modelId="{67F28CC7-ADB9-4278-AB19-705B27E37A89}" type="presOf" srcId="{A9C709AC-9CAD-4EE6-90EC-96A7FBF7CD4A}" destId="{302E33FA-5975-4316-83AA-2A6659FB7EE7}" srcOrd="0" destOrd="0" presId="urn:microsoft.com/office/officeart/2005/8/layout/architecture+Icon#1"/>
    <dgm:cxn modelId="{95DB9E73-F7A1-44DF-8008-7260335E54EF}" srcId="{FB9DB715-7801-4262-8594-6381B7D4E797}" destId="{198CFD1D-DB9F-4692-A4DA-345969AFCE70}" srcOrd="1" destOrd="0" parTransId="{574F432E-3903-4202-8658-57888EA60798}" sibTransId="{AAFF0CCA-0A10-4D90-8F56-305EF9288A6B}"/>
    <dgm:cxn modelId="{EDEC5059-6FCF-47F6-BFF3-4F3E54D907FF}" type="presOf" srcId="{EBA9B9C7-37D6-49CD-A9AA-9B2015FC3820}" destId="{5EAC02E4-F4A8-4F4F-AB47-FF154A05F604}" srcOrd="0" destOrd="0" presId="urn:microsoft.com/office/officeart/2005/8/layout/architecture+Icon#1"/>
    <dgm:cxn modelId="{69958F0F-EFCF-405A-B99F-5021BFA4AB97}" srcId="{F9D93AE3-FFD7-433B-A21B-D6602433BEC5}" destId="{4BE99661-754A-4109-8AC5-07C4BF3A25D1}" srcOrd="0" destOrd="0" parTransId="{9EEBFAC1-3794-4448-8697-858B1C386181}" sibTransId="{6BD09512-B3F0-457E-99E5-64AD7CFBE940}"/>
    <dgm:cxn modelId="{81F607E9-2ECE-4508-819B-604CF8E1F92F}" type="presOf" srcId="{C9D4A687-C22F-410B-BF7A-9483CE9BD8A6}" destId="{B0B70E80-7B70-4926-B75F-E7DCF742FDD8}" srcOrd="0" destOrd="0" presId="urn:microsoft.com/office/officeart/2005/8/layout/architecture+Icon#1"/>
    <dgm:cxn modelId="{3B5066B5-33BC-4371-BED8-C8DC64BC6899}" type="presOf" srcId="{F9D93AE3-FFD7-433B-A21B-D6602433BEC5}" destId="{5441ED6F-537E-41CC-9BD5-BA3F5BE60EE7}" srcOrd="0" destOrd="0" presId="urn:microsoft.com/office/officeart/2005/8/layout/architecture+Icon#1"/>
    <dgm:cxn modelId="{1B598EE5-E68F-4EBB-9CE0-221A5B3EF504}" type="presOf" srcId="{FB9DB715-7801-4262-8594-6381B7D4E797}" destId="{28A7A690-AB02-4D97-85B7-C0A8EBC6C452}" srcOrd="0" destOrd="0" presId="urn:microsoft.com/office/officeart/2005/8/layout/architecture+Icon#1"/>
    <dgm:cxn modelId="{DEDBFC4D-5B42-4CB0-9F7B-D44B815F9314}" type="presOf" srcId="{198CFD1D-DB9F-4692-A4DA-345969AFCE70}" destId="{FAE1CBD8-FABB-4E89-8691-1ED640304999}" srcOrd="0" destOrd="0" presId="urn:microsoft.com/office/officeart/2005/8/layout/architecture+Icon#1"/>
    <dgm:cxn modelId="{70B4F84D-70DF-4E9D-8D7A-9FE76CA3A69B}" type="presParOf" srcId="{B0B70E80-7B70-4926-B75F-E7DCF742FDD8}" destId="{4D878CD7-05D8-4924-B0F3-9FB5B60A2AAE}" srcOrd="0" destOrd="0" presId="urn:microsoft.com/office/officeart/2005/8/layout/architecture+Icon#1"/>
    <dgm:cxn modelId="{757BF59E-711C-402E-84F4-EB71D23098EA}" type="presParOf" srcId="{4D878CD7-05D8-4924-B0F3-9FB5B60A2AAE}" destId="{383A1846-300C-4586-81CA-F5A8EE12DB05}" srcOrd="0" destOrd="0" presId="urn:microsoft.com/office/officeart/2005/8/layout/architecture+Icon#1"/>
    <dgm:cxn modelId="{77E88E9D-1438-4AB3-93C2-D2EFC5A64861}" type="presParOf" srcId="{4D878CD7-05D8-4924-B0F3-9FB5B60A2AAE}" destId="{97D25F88-F335-48A1-A90D-7998B5B7B422}" srcOrd="1" destOrd="0" presId="urn:microsoft.com/office/officeart/2005/8/layout/architecture+Icon#1"/>
    <dgm:cxn modelId="{BF98962E-A667-4E8C-885F-003346C5FC43}" type="presParOf" srcId="{4D878CD7-05D8-4924-B0F3-9FB5B60A2AAE}" destId="{F1ABE8BB-F78E-4F7E-BDA9-A69F369B8E19}" srcOrd="2" destOrd="0" presId="urn:microsoft.com/office/officeart/2005/8/layout/architecture+Icon#1"/>
    <dgm:cxn modelId="{C4E7F8F6-41BE-4990-8981-CA8ADF415F26}" type="presParOf" srcId="{F1ABE8BB-F78E-4F7E-BDA9-A69F369B8E19}" destId="{137D370A-F2C3-4CB8-B076-63BF8666571A}" srcOrd="0" destOrd="0" presId="urn:microsoft.com/office/officeart/2005/8/layout/architecture+Icon#1"/>
    <dgm:cxn modelId="{6C78CCB1-3954-4E54-A67A-597592F878E2}" type="presParOf" srcId="{137D370A-F2C3-4CB8-B076-63BF8666571A}" destId="{C038584D-2E23-487C-94B7-6342803E4A1A}" srcOrd="0" destOrd="0" presId="urn:microsoft.com/office/officeart/2005/8/layout/architecture+Icon#1"/>
    <dgm:cxn modelId="{B25D6CAE-89DA-4AA4-8BCB-2EE65F914A29}" type="presParOf" srcId="{137D370A-F2C3-4CB8-B076-63BF8666571A}" destId="{4296FFD4-C212-4911-B922-5B631A2102EF}" srcOrd="1" destOrd="0" presId="urn:microsoft.com/office/officeart/2005/8/layout/architecture+Icon#1"/>
    <dgm:cxn modelId="{B3FB79D6-AF1D-4DBA-9735-CD08DE6BA0D0}" type="presParOf" srcId="{F1ABE8BB-F78E-4F7E-BDA9-A69F369B8E19}" destId="{E31D880B-7593-4BF1-B06D-A04564749756}" srcOrd="1" destOrd="0" presId="urn:microsoft.com/office/officeart/2005/8/layout/architecture+Icon#1"/>
    <dgm:cxn modelId="{D6BD8A02-89C3-4213-A135-9277F65E1131}" type="presParOf" srcId="{F1ABE8BB-F78E-4F7E-BDA9-A69F369B8E19}" destId="{62CD1E1C-5998-4F46-945C-AAC4E2F053C8}" srcOrd="2" destOrd="0" presId="urn:microsoft.com/office/officeart/2005/8/layout/architecture+Icon#1"/>
    <dgm:cxn modelId="{0EDC519C-FA71-4F0D-B589-B5A5C8A1422C}" type="presParOf" srcId="{62CD1E1C-5998-4F46-945C-AAC4E2F053C8}" destId="{5EAC02E4-F4A8-4F4F-AB47-FF154A05F604}" srcOrd="0" destOrd="0" presId="urn:microsoft.com/office/officeart/2005/8/layout/architecture+Icon#1"/>
    <dgm:cxn modelId="{C381D4E6-83A5-4AAE-9829-A4947CDA8040}" type="presParOf" srcId="{62CD1E1C-5998-4F46-945C-AAC4E2F053C8}" destId="{F32EEC2D-FA8B-4E61-93FE-CE505810E158}" srcOrd="1" destOrd="0" presId="urn:microsoft.com/office/officeart/2005/8/layout/architecture+Icon#1"/>
    <dgm:cxn modelId="{5E2E93DD-17A8-4A98-93D6-6B631F0FEB3F}" type="presParOf" srcId="{B0B70E80-7B70-4926-B75F-E7DCF742FDD8}" destId="{3F38BF25-6807-49BF-BD64-70945063D7DB}" srcOrd="1" destOrd="0" presId="urn:microsoft.com/office/officeart/2005/8/layout/architecture+Icon#1"/>
    <dgm:cxn modelId="{C538E16D-BA41-4FAF-8516-7BE663127B3A}" type="presParOf" srcId="{B0B70E80-7B70-4926-B75F-E7DCF742FDD8}" destId="{EB4BB7DB-CD92-49C2-A1EA-4767391D84AD}" srcOrd="2" destOrd="0" presId="urn:microsoft.com/office/officeart/2005/8/layout/architecture+Icon#1"/>
    <dgm:cxn modelId="{9D53C988-F5B2-4509-A04A-43F9E63BF9CD}" type="presParOf" srcId="{EB4BB7DB-CD92-49C2-A1EA-4767391D84AD}" destId="{302E33FA-5975-4316-83AA-2A6659FB7EE7}" srcOrd="0" destOrd="0" presId="urn:microsoft.com/office/officeart/2005/8/layout/architecture+Icon#1"/>
    <dgm:cxn modelId="{FB660845-AA8E-467F-9DC1-650E10EC28E5}" type="presParOf" srcId="{EB4BB7DB-CD92-49C2-A1EA-4767391D84AD}" destId="{9F17ADD7-8174-4734-B473-8EAB89E356D6}" srcOrd="1" destOrd="0" presId="urn:microsoft.com/office/officeart/2005/8/layout/architecture+Icon#1"/>
    <dgm:cxn modelId="{29C401BE-EE93-4C6D-9DD6-CD269412871D}" type="presParOf" srcId="{EB4BB7DB-CD92-49C2-A1EA-4767391D84AD}" destId="{5C546E3C-D504-4D17-93AB-02C3CAA75C49}" srcOrd="2" destOrd="0" presId="urn:microsoft.com/office/officeart/2005/8/layout/architecture+Icon#1"/>
    <dgm:cxn modelId="{86CAD0D3-9CE2-4F3C-B102-0F34957E0827}" type="presParOf" srcId="{5C546E3C-D504-4D17-93AB-02C3CAA75C49}" destId="{8556313F-4E7D-4DF0-98D5-BFC799D65EFD}" srcOrd="0" destOrd="0" presId="urn:microsoft.com/office/officeart/2005/8/layout/architecture+Icon#1"/>
    <dgm:cxn modelId="{6B617197-2779-473B-AA4E-CB8BB7A8265C}" type="presParOf" srcId="{8556313F-4E7D-4DF0-98D5-BFC799D65EFD}" destId="{64703716-9095-429B-8AD8-868FA6D0D98F}" srcOrd="0" destOrd="0" presId="urn:microsoft.com/office/officeart/2005/8/layout/architecture+Icon#1"/>
    <dgm:cxn modelId="{C720A779-9797-402C-BD4E-4775C45F4C24}" type="presParOf" srcId="{8556313F-4E7D-4DF0-98D5-BFC799D65EFD}" destId="{50B19128-2710-49F8-BFE1-30E0F798A393}" srcOrd="1" destOrd="0" presId="urn:microsoft.com/office/officeart/2005/8/layout/architecture+Icon#1"/>
    <dgm:cxn modelId="{40252CBC-78E1-4934-BA02-C2BEC2C5066E}" type="presParOf" srcId="{5C546E3C-D504-4D17-93AB-02C3CAA75C49}" destId="{3E7D9CD0-8FCB-4DDE-A71A-D956D1A9A61E}" srcOrd="1" destOrd="0" presId="urn:microsoft.com/office/officeart/2005/8/layout/architecture+Icon#1"/>
    <dgm:cxn modelId="{FA010004-DD36-49BE-ABCF-D29848D6D565}" type="presParOf" srcId="{5C546E3C-D504-4D17-93AB-02C3CAA75C49}" destId="{D8690CA5-6E31-4E03-8DFA-A92A74D9F60A}" srcOrd="2" destOrd="0" presId="urn:microsoft.com/office/officeart/2005/8/layout/architecture+Icon#1"/>
    <dgm:cxn modelId="{59E2E8D6-F61C-465F-B182-1D1955AFA535}" type="presParOf" srcId="{D8690CA5-6E31-4E03-8DFA-A92A74D9F60A}" destId="{9D0B808F-FC85-43B5-8045-81C7D9C82E36}" srcOrd="0" destOrd="0" presId="urn:microsoft.com/office/officeart/2005/8/layout/architecture+Icon#1"/>
    <dgm:cxn modelId="{FFB92704-C978-48B4-94D9-907FA7FAE856}" type="presParOf" srcId="{D8690CA5-6E31-4E03-8DFA-A92A74D9F60A}" destId="{614CF0B7-0F08-4C93-BD39-D64CDA96A281}" srcOrd="1" destOrd="0" presId="urn:microsoft.com/office/officeart/2005/8/layout/architecture+Icon#1"/>
    <dgm:cxn modelId="{38103EBD-50E6-44FA-B07E-C250EC2F2A18}" type="presParOf" srcId="{B0B70E80-7B70-4926-B75F-E7DCF742FDD8}" destId="{5FC50E38-9040-47D1-A1C6-BD297C5DC280}" srcOrd="3" destOrd="0" presId="urn:microsoft.com/office/officeart/2005/8/layout/architecture+Icon#1"/>
    <dgm:cxn modelId="{C5D14D12-7345-43F8-B44D-BAA9AC1AF6E4}" type="presParOf" srcId="{B0B70E80-7B70-4926-B75F-E7DCF742FDD8}" destId="{9E4AB6C6-592C-4A8F-8676-8CA2DCF9FDD2}" srcOrd="4" destOrd="0" presId="urn:microsoft.com/office/officeart/2005/8/layout/architecture+Icon#1"/>
    <dgm:cxn modelId="{1BDC6E59-3A55-4DA7-86FA-345EA5B24BFC}" type="presParOf" srcId="{9E4AB6C6-592C-4A8F-8676-8CA2DCF9FDD2}" destId="{28A7A690-AB02-4D97-85B7-C0A8EBC6C452}" srcOrd="0" destOrd="0" presId="urn:microsoft.com/office/officeart/2005/8/layout/architecture+Icon#1"/>
    <dgm:cxn modelId="{85297AF3-6AC8-4CAE-A0FF-63DE034030DC}" type="presParOf" srcId="{9E4AB6C6-592C-4A8F-8676-8CA2DCF9FDD2}" destId="{AAC93891-09A1-4141-A4E3-AF0FC14F7D55}" srcOrd="1" destOrd="0" presId="urn:microsoft.com/office/officeart/2005/8/layout/architecture+Icon#1"/>
    <dgm:cxn modelId="{37E6FF97-3F8E-4A3A-9C0D-AB723B7A6947}" type="presParOf" srcId="{9E4AB6C6-592C-4A8F-8676-8CA2DCF9FDD2}" destId="{59B7EA44-5D33-45E5-9AEA-8507CF19BD15}" srcOrd="2" destOrd="0" presId="urn:microsoft.com/office/officeart/2005/8/layout/architecture+Icon#1"/>
    <dgm:cxn modelId="{AFA66CBD-6412-4439-9E01-9D0CC36B7E16}" type="presParOf" srcId="{59B7EA44-5D33-45E5-9AEA-8507CF19BD15}" destId="{C0363765-88F4-4056-AD0D-E25E99ADF628}" srcOrd="0" destOrd="0" presId="urn:microsoft.com/office/officeart/2005/8/layout/architecture+Icon#1"/>
    <dgm:cxn modelId="{068C0DA1-3F4F-4BA9-88C7-5837FBD9BCBC}" type="presParOf" srcId="{C0363765-88F4-4056-AD0D-E25E99ADF628}" destId="{7560D70A-5D45-4AD9-936B-8A4A4E144A48}" srcOrd="0" destOrd="0" presId="urn:microsoft.com/office/officeart/2005/8/layout/architecture+Icon#1"/>
    <dgm:cxn modelId="{C56F439E-87A1-45B3-902A-A8684F645F9D}" type="presParOf" srcId="{C0363765-88F4-4056-AD0D-E25E99ADF628}" destId="{44E7D83E-FB9D-4AE4-BD12-1F1F94C336A5}" srcOrd="1" destOrd="0" presId="urn:microsoft.com/office/officeart/2005/8/layout/architecture+Icon#1"/>
    <dgm:cxn modelId="{A3F23F74-A95D-4C01-BB2E-594E9DFEA779}" type="presParOf" srcId="{59B7EA44-5D33-45E5-9AEA-8507CF19BD15}" destId="{D055967F-4200-44ED-8BE9-3BCE0904F654}" srcOrd="1" destOrd="0" presId="urn:microsoft.com/office/officeart/2005/8/layout/architecture+Icon#1"/>
    <dgm:cxn modelId="{DC493718-173C-4802-B10C-F591CAEFDA83}" type="presParOf" srcId="{59B7EA44-5D33-45E5-9AEA-8507CF19BD15}" destId="{528FED5A-113D-4E29-A01D-B2AB8DB70D24}" srcOrd="2" destOrd="0" presId="urn:microsoft.com/office/officeart/2005/8/layout/architecture+Icon#1"/>
    <dgm:cxn modelId="{3858B37A-BF53-4913-B679-C1953C421597}" type="presParOf" srcId="{528FED5A-113D-4E29-A01D-B2AB8DB70D24}" destId="{FAE1CBD8-FABB-4E89-8691-1ED640304999}" srcOrd="0" destOrd="0" presId="urn:microsoft.com/office/officeart/2005/8/layout/architecture+Icon#1"/>
    <dgm:cxn modelId="{6E0FFBDA-5E1E-4A0D-8C7E-549650CA76C4}" type="presParOf" srcId="{528FED5A-113D-4E29-A01D-B2AB8DB70D24}" destId="{B5FEA822-D1B2-4D01-8954-D2DA541A4286}" srcOrd="1" destOrd="0" presId="urn:microsoft.com/office/officeart/2005/8/layout/architecture+Icon#1"/>
    <dgm:cxn modelId="{1B338249-ABF8-43FF-AADA-755CA9C3A429}" type="presParOf" srcId="{B0B70E80-7B70-4926-B75F-E7DCF742FDD8}" destId="{4E63DAFC-BFF5-4D02-B37D-E252F8AE4BA3}" srcOrd="5" destOrd="0" presId="urn:microsoft.com/office/officeart/2005/8/layout/architecture+Icon#1"/>
    <dgm:cxn modelId="{18F46C09-B438-489E-BD3E-402E35017174}" type="presParOf" srcId="{B0B70E80-7B70-4926-B75F-E7DCF742FDD8}" destId="{7F050778-50EA-4909-B811-626490E5FF78}" srcOrd="6" destOrd="0" presId="urn:microsoft.com/office/officeart/2005/8/layout/architecture+Icon#1"/>
    <dgm:cxn modelId="{500057F9-709F-4B85-AA94-A25F989E7401}" type="presParOf" srcId="{7F050778-50EA-4909-B811-626490E5FF78}" destId="{5441ED6F-537E-41CC-9BD5-BA3F5BE60EE7}" srcOrd="0" destOrd="0" presId="urn:microsoft.com/office/officeart/2005/8/layout/architecture+Icon#1"/>
    <dgm:cxn modelId="{185D5D3A-DE85-44FD-BCA6-425B05D2156F}" type="presParOf" srcId="{7F050778-50EA-4909-B811-626490E5FF78}" destId="{E63165C6-67B4-4DCD-B0E0-6DDDAB71FF02}" srcOrd="1" destOrd="0" presId="urn:microsoft.com/office/officeart/2005/8/layout/architecture+Icon#1"/>
    <dgm:cxn modelId="{5D5FCA1F-2133-4EE3-A9B0-3C1656B89722}" type="presParOf" srcId="{7F050778-50EA-4909-B811-626490E5FF78}" destId="{3C5AFB2C-EB7A-4E33-A921-DCADB0650465}" srcOrd="2" destOrd="0" presId="urn:microsoft.com/office/officeart/2005/8/layout/architecture+Icon#1"/>
    <dgm:cxn modelId="{D6F30981-D73D-4E9B-8F7D-DDB704921D6C}" type="presParOf" srcId="{3C5AFB2C-EB7A-4E33-A921-DCADB0650465}" destId="{20FFB974-4775-4F49-97C6-3B35FF59B440}" srcOrd="0" destOrd="0" presId="urn:microsoft.com/office/officeart/2005/8/layout/architecture+Icon#1"/>
    <dgm:cxn modelId="{8D97409E-3291-4E8B-8BD9-36EEF4AA3E20}" type="presParOf" srcId="{20FFB974-4775-4F49-97C6-3B35FF59B440}" destId="{8F76292F-0A2E-42BB-8F98-E014135DF518}" srcOrd="0" destOrd="0" presId="urn:microsoft.com/office/officeart/2005/8/layout/architecture+Icon#1"/>
    <dgm:cxn modelId="{0C22F4C2-7AF4-4053-8849-C87E6F2C18A3}" type="presParOf" srcId="{20FFB974-4775-4F49-97C6-3B35FF59B440}" destId="{D190270A-609F-4FB2-A1B5-4191EAB76EF5}" srcOrd="1" destOrd="0" presId="urn:microsoft.com/office/officeart/2005/8/layout/architecture+Icon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C670B017-AF22-4AAD-B0AC-27AA7C7A6D75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UY"/>
        </a:p>
      </dgm:t>
    </dgm:pt>
    <dgm:pt modelId="{3D6B8F4A-FD99-4265-A9B3-AB76CBD903D2}">
      <dgm:prSet phldrT="[Text]"/>
      <dgm:spPr/>
      <dgm:t>
        <a:bodyPr/>
        <a:lstStyle/>
        <a:p>
          <a:r>
            <a:rPr lang="es-UY" dirty="0" smtClean="0"/>
            <a:t>DUSA WEB</a:t>
          </a:r>
          <a:endParaRPr lang="es-UY" dirty="0"/>
        </a:p>
      </dgm:t>
    </dgm:pt>
    <dgm:pt modelId="{4ABDA8F1-A6C2-4EF7-B81E-4487CAEED5E6}" type="parTrans" cxnId="{8D17E1BF-C04E-4922-B7EB-148CD3B222BD}">
      <dgm:prSet/>
      <dgm:spPr/>
      <dgm:t>
        <a:bodyPr/>
        <a:lstStyle/>
        <a:p>
          <a:endParaRPr lang="es-UY"/>
        </a:p>
      </dgm:t>
    </dgm:pt>
    <dgm:pt modelId="{F0E42C7D-43D3-4880-8F8C-6D2ADC7AAC94}" type="sibTrans" cxnId="{8D17E1BF-C04E-4922-B7EB-148CD3B222BD}">
      <dgm:prSet/>
      <dgm:spPr/>
      <dgm:t>
        <a:bodyPr/>
        <a:lstStyle/>
        <a:p>
          <a:endParaRPr lang="es-UY"/>
        </a:p>
      </dgm:t>
    </dgm:pt>
    <dgm:pt modelId="{A69049A9-6066-475B-849E-1770421E4A3A}">
      <dgm:prSet phldrT="[Text]"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es-UY" sz="1200" dirty="0" smtClean="0"/>
            <a:t>Gestión de Proyecto</a:t>
          </a:r>
          <a:endParaRPr lang="es-UY" sz="1200" dirty="0"/>
        </a:p>
      </dgm:t>
    </dgm:pt>
    <dgm:pt modelId="{1980B056-BDD9-49EC-AB59-1DDB4C44F8C6}" type="parTrans" cxnId="{58F9EC66-6BD6-4F24-89B7-7FE48BCFF6D1}">
      <dgm:prSet/>
      <dgm:spPr/>
      <dgm:t>
        <a:bodyPr/>
        <a:lstStyle/>
        <a:p>
          <a:endParaRPr lang="es-UY"/>
        </a:p>
      </dgm:t>
    </dgm:pt>
    <dgm:pt modelId="{56F9CCA0-EE8D-499A-B024-974496174FE4}" type="sibTrans" cxnId="{58F9EC66-6BD6-4F24-89B7-7FE48BCFF6D1}">
      <dgm:prSet/>
      <dgm:spPr/>
      <dgm:t>
        <a:bodyPr/>
        <a:lstStyle/>
        <a:p>
          <a:endParaRPr lang="es-UY"/>
        </a:p>
      </dgm:t>
    </dgm:pt>
    <dgm:pt modelId="{20E2D171-2BD2-4AD7-9767-B177BB10E23B}">
      <dgm:prSet phldrT="[Text]"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es-UY" sz="1200" dirty="0" smtClean="0"/>
            <a:t>Gestión de Calidad</a:t>
          </a:r>
          <a:endParaRPr lang="es-UY" sz="1200" dirty="0"/>
        </a:p>
      </dgm:t>
    </dgm:pt>
    <dgm:pt modelId="{3D4F1BAF-EB85-47E7-B0EB-B20E5081672F}" type="parTrans" cxnId="{C155B674-9337-4F67-9F16-8FAC357A1B36}">
      <dgm:prSet/>
      <dgm:spPr/>
      <dgm:t>
        <a:bodyPr/>
        <a:lstStyle/>
        <a:p>
          <a:endParaRPr lang="es-UY"/>
        </a:p>
      </dgm:t>
    </dgm:pt>
    <dgm:pt modelId="{6B353676-6505-4C87-8054-4B8D971FEDDE}" type="sibTrans" cxnId="{C155B674-9337-4F67-9F16-8FAC357A1B36}">
      <dgm:prSet/>
      <dgm:spPr/>
      <dgm:t>
        <a:bodyPr/>
        <a:lstStyle/>
        <a:p>
          <a:endParaRPr lang="es-UY"/>
        </a:p>
      </dgm:t>
    </dgm:pt>
    <dgm:pt modelId="{D03DC792-3D36-4193-8D71-26813E7C310F}">
      <dgm:prSet phldrT="[Text]"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es-UY" sz="1200" dirty="0" smtClean="0"/>
            <a:t>Verificación</a:t>
          </a:r>
          <a:endParaRPr lang="es-UY" sz="1200" dirty="0"/>
        </a:p>
      </dgm:t>
    </dgm:pt>
    <dgm:pt modelId="{6009AEAF-AFB2-449B-9558-620912DEC807}" type="parTrans" cxnId="{50EA4F47-C1CE-490E-B63D-0EC9AFF6AF5C}">
      <dgm:prSet/>
      <dgm:spPr/>
      <dgm:t>
        <a:bodyPr/>
        <a:lstStyle/>
        <a:p>
          <a:endParaRPr lang="es-UY"/>
        </a:p>
      </dgm:t>
    </dgm:pt>
    <dgm:pt modelId="{A1EB0E19-21D9-451E-9BE6-EEE3EA6802B8}" type="sibTrans" cxnId="{50EA4F47-C1CE-490E-B63D-0EC9AFF6AF5C}">
      <dgm:prSet/>
      <dgm:spPr/>
      <dgm:t>
        <a:bodyPr/>
        <a:lstStyle/>
        <a:p>
          <a:endParaRPr lang="es-UY"/>
        </a:p>
      </dgm:t>
    </dgm:pt>
    <dgm:pt modelId="{C8B9CAE3-D1FC-46D6-B425-C5BD44C28F84}">
      <dgm:prSet phldrT="[Text]"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es-UY" sz="1200" dirty="0" smtClean="0"/>
            <a:t>Gestión de la  Configuración</a:t>
          </a:r>
          <a:endParaRPr lang="es-UY" sz="1200" dirty="0"/>
        </a:p>
      </dgm:t>
    </dgm:pt>
    <dgm:pt modelId="{D095D87A-65B7-46A2-AF65-C91E3B59ED0A}" type="parTrans" cxnId="{C91904EF-F902-4226-A784-F7F927672B94}">
      <dgm:prSet/>
      <dgm:spPr/>
      <dgm:t>
        <a:bodyPr/>
        <a:lstStyle/>
        <a:p>
          <a:endParaRPr lang="es-UY"/>
        </a:p>
      </dgm:t>
    </dgm:pt>
    <dgm:pt modelId="{52784A88-25F5-462D-91A1-475B5D14CD23}" type="sibTrans" cxnId="{C91904EF-F902-4226-A784-F7F927672B94}">
      <dgm:prSet/>
      <dgm:spPr/>
      <dgm:t>
        <a:bodyPr/>
        <a:lstStyle/>
        <a:p>
          <a:endParaRPr lang="es-UY"/>
        </a:p>
      </dgm:t>
    </dgm:pt>
    <dgm:pt modelId="{9CCF7441-6770-4969-B3C6-457AA8C0864B}">
      <dgm:prSet phldrT="[Text]"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es-UY" sz="1200" dirty="0" smtClean="0"/>
            <a:t>Requeri</a:t>
          </a:r>
        </a:p>
        <a:p>
          <a:r>
            <a:rPr lang="es-UY" sz="1200" dirty="0" smtClean="0"/>
            <a:t>mientos</a:t>
          </a:r>
          <a:endParaRPr lang="es-UY" sz="1200" dirty="0"/>
        </a:p>
      </dgm:t>
    </dgm:pt>
    <dgm:pt modelId="{D1DAC80F-807D-451B-9C30-9AF5B92CE359}" type="parTrans" cxnId="{91A6A28C-C140-4E45-B3B0-CB943FA027F9}">
      <dgm:prSet/>
      <dgm:spPr/>
      <dgm:t>
        <a:bodyPr/>
        <a:lstStyle/>
        <a:p>
          <a:endParaRPr lang="es-UY"/>
        </a:p>
      </dgm:t>
    </dgm:pt>
    <dgm:pt modelId="{60532EB8-0703-4E1F-8413-D54D09F97D90}" type="sibTrans" cxnId="{91A6A28C-C140-4E45-B3B0-CB943FA027F9}">
      <dgm:prSet/>
      <dgm:spPr/>
      <dgm:t>
        <a:bodyPr/>
        <a:lstStyle/>
        <a:p>
          <a:endParaRPr lang="es-UY"/>
        </a:p>
      </dgm:t>
    </dgm:pt>
    <dgm:pt modelId="{C50F0066-DCCD-4D33-A2ED-72134311805D}">
      <dgm:prSet phldrT="[Text]"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es-UY" sz="1200" dirty="0" smtClean="0"/>
            <a:t>Solución de Problemas</a:t>
          </a:r>
          <a:endParaRPr lang="es-UY" sz="1200" dirty="0"/>
        </a:p>
      </dgm:t>
    </dgm:pt>
    <dgm:pt modelId="{B4E121F1-1552-4AC0-AF85-552F050761E6}" type="parTrans" cxnId="{72253E13-0EDC-4941-B0BA-934196885C91}">
      <dgm:prSet/>
      <dgm:spPr/>
      <dgm:t>
        <a:bodyPr/>
        <a:lstStyle/>
        <a:p>
          <a:endParaRPr lang="es-UY"/>
        </a:p>
      </dgm:t>
    </dgm:pt>
    <dgm:pt modelId="{9834DB1E-D79F-4A1C-93DA-7B35D469947D}" type="sibTrans" cxnId="{72253E13-0EDC-4941-B0BA-934196885C91}">
      <dgm:prSet/>
      <dgm:spPr/>
      <dgm:t>
        <a:bodyPr/>
        <a:lstStyle/>
        <a:p>
          <a:endParaRPr lang="es-UY"/>
        </a:p>
      </dgm:t>
    </dgm:pt>
    <dgm:pt modelId="{37C6CD60-4EA9-49FF-B681-147E410CE11B}" type="pres">
      <dgm:prSet presAssocID="{C670B017-AF22-4AAD-B0AC-27AA7C7A6D75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UY"/>
        </a:p>
      </dgm:t>
    </dgm:pt>
    <dgm:pt modelId="{79B21077-5A27-4447-A95E-04DECCBA4B3F}" type="pres">
      <dgm:prSet presAssocID="{3D6B8F4A-FD99-4265-A9B3-AB76CBD903D2}" presName="centerShape" presStyleLbl="node0" presStyleIdx="0" presStyleCnt="1"/>
      <dgm:spPr/>
      <dgm:t>
        <a:bodyPr/>
        <a:lstStyle/>
        <a:p>
          <a:endParaRPr lang="es-UY"/>
        </a:p>
      </dgm:t>
    </dgm:pt>
    <dgm:pt modelId="{489EDEA1-C664-44CA-AC95-1D4F235B2C41}" type="pres">
      <dgm:prSet presAssocID="{9CCF7441-6770-4969-B3C6-457AA8C0864B}" presName="node" presStyleLbl="node1" presStyleIdx="0" presStyleCnt="6" custScaleX="110000" custScaleY="110000">
        <dgm:presLayoutVars>
          <dgm:bulletEnabled val="1"/>
        </dgm:presLayoutVars>
      </dgm:prSet>
      <dgm:spPr/>
      <dgm:t>
        <a:bodyPr/>
        <a:lstStyle/>
        <a:p>
          <a:endParaRPr lang="es-UY"/>
        </a:p>
      </dgm:t>
    </dgm:pt>
    <dgm:pt modelId="{AF4B893E-50B3-4DFC-B738-945ABE53C088}" type="pres">
      <dgm:prSet presAssocID="{9CCF7441-6770-4969-B3C6-457AA8C0864B}" presName="dummy" presStyleCnt="0"/>
      <dgm:spPr/>
    </dgm:pt>
    <dgm:pt modelId="{F9DDA4C3-B60B-467A-B26B-53F25B7FC59A}" type="pres">
      <dgm:prSet presAssocID="{60532EB8-0703-4E1F-8413-D54D09F97D90}" presName="sibTrans" presStyleLbl="sibTrans2D1" presStyleIdx="0" presStyleCnt="6"/>
      <dgm:spPr/>
      <dgm:t>
        <a:bodyPr/>
        <a:lstStyle/>
        <a:p>
          <a:endParaRPr lang="es-UY"/>
        </a:p>
      </dgm:t>
    </dgm:pt>
    <dgm:pt modelId="{738C7ED3-C146-4743-9C3A-B52D3F5D8BDD}" type="pres">
      <dgm:prSet presAssocID="{C50F0066-DCCD-4D33-A2ED-72134311805D}" presName="node" presStyleLbl="node1" presStyleIdx="1" presStyleCnt="6" custScaleX="110000" custScaleY="110000">
        <dgm:presLayoutVars>
          <dgm:bulletEnabled val="1"/>
        </dgm:presLayoutVars>
      </dgm:prSet>
      <dgm:spPr/>
      <dgm:t>
        <a:bodyPr/>
        <a:lstStyle/>
        <a:p>
          <a:endParaRPr lang="es-UY"/>
        </a:p>
      </dgm:t>
    </dgm:pt>
    <dgm:pt modelId="{5F5ACD1A-229E-422E-91B1-1A2EB652B35F}" type="pres">
      <dgm:prSet presAssocID="{C50F0066-DCCD-4D33-A2ED-72134311805D}" presName="dummy" presStyleCnt="0"/>
      <dgm:spPr/>
    </dgm:pt>
    <dgm:pt modelId="{A9406111-9323-4ABB-A6ED-EA605A6409E5}" type="pres">
      <dgm:prSet presAssocID="{9834DB1E-D79F-4A1C-93DA-7B35D469947D}" presName="sibTrans" presStyleLbl="sibTrans2D1" presStyleIdx="1" presStyleCnt="6"/>
      <dgm:spPr/>
      <dgm:t>
        <a:bodyPr/>
        <a:lstStyle/>
        <a:p>
          <a:endParaRPr lang="es-UY"/>
        </a:p>
      </dgm:t>
    </dgm:pt>
    <dgm:pt modelId="{E2E2C651-A72D-417B-A956-D12D403CD0DD}" type="pres">
      <dgm:prSet presAssocID="{A69049A9-6066-475B-849E-1770421E4A3A}" presName="node" presStyleLbl="node1" presStyleIdx="2" presStyleCnt="6" custScaleX="110000" custScaleY="110000">
        <dgm:presLayoutVars>
          <dgm:bulletEnabled val="1"/>
        </dgm:presLayoutVars>
      </dgm:prSet>
      <dgm:spPr/>
      <dgm:t>
        <a:bodyPr/>
        <a:lstStyle/>
        <a:p>
          <a:endParaRPr lang="es-UY"/>
        </a:p>
      </dgm:t>
    </dgm:pt>
    <dgm:pt modelId="{15CABAD8-94A2-429B-9088-5983550FCC3E}" type="pres">
      <dgm:prSet presAssocID="{A69049A9-6066-475B-849E-1770421E4A3A}" presName="dummy" presStyleCnt="0"/>
      <dgm:spPr/>
    </dgm:pt>
    <dgm:pt modelId="{2752D83F-1A7D-4DB7-8C9E-05B0F6A7C302}" type="pres">
      <dgm:prSet presAssocID="{56F9CCA0-EE8D-499A-B024-974496174FE4}" presName="sibTrans" presStyleLbl="sibTrans2D1" presStyleIdx="2" presStyleCnt="6"/>
      <dgm:spPr/>
      <dgm:t>
        <a:bodyPr/>
        <a:lstStyle/>
        <a:p>
          <a:endParaRPr lang="es-UY"/>
        </a:p>
      </dgm:t>
    </dgm:pt>
    <dgm:pt modelId="{5468FB08-E3DC-43B5-A363-D65A0BC96B22}" type="pres">
      <dgm:prSet presAssocID="{20E2D171-2BD2-4AD7-9767-B177BB10E23B}" presName="node" presStyleLbl="node1" presStyleIdx="3" presStyleCnt="6" custScaleX="110000" custScaleY="110000">
        <dgm:presLayoutVars>
          <dgm:bulletEnabled val="1"/>
        </dgm:presLayoutVars>
      </dgm:prSet>
      <dgm:spPr/>
      <dgm:t>
        <a:bodyPr/>
        <a:lstStyle/>
        <a:p>
          <a:endParaRPr lang="es-UY"/>
        </a:p>
      </dgm:t>
    </dgm:pt>
    <dgm:pt modelId="{47A222EC-1252-4E24-B28E-046AFB09EF2A}" type="pres">
      <dgm:prSet presAssocID="{20E2D171-2BD2-4AD7-9767-B177BB10E23B}" presName="dummy" presStyleCnt="0"/>
      <dgm:spPr/>
    </dgm:pt>
    <dgm:pt modelId="{ED473A79-B860-45A3-82F6-A81DDD70D1F1}" type="pres">
      <dgm:prSet presAssocID="{6B353676-6505-4C87-8054-4B8D971FEDDE}" presName="sibTrans" presStyleLbl="sibTrans2D1" presStyleIdx="3" presStyleCnt="6"/>
      <dgm:spPr/>
      <dgm:t>
        <a:bodyPr/>
        <a:lstStyle/>
        <a:p>
          <a:endParaRPr lang="es-UY"/>
        </a:p>
      </dgm:t>
    </dgm:pt>
    <dgm:pt modelId="{6C50EBA8-CBE4-42F8-ADF0-29693FE21166}" type="pres">
      <dgm:prSet presAssocID="{D03DC792-3D36-4193-8D71-26813E7C310F}" presName="node" presStyleLbl="node1" presStyleIdx="4" presStyleCnt="6" custScaleX="110000" custScaleY="110000">
        <dgm:presLayoutVars>
          <dgm:bulletEnabled val="1"/>
        </dgm:presLayoutVars>
      </dgm:prSet>
      <dgm:spPr/>
      <dgm:t>
        <a:bodyPr/>
        <a:lstStyle/>
        <a:p>
          <a:endParaRPr lang="es-UY"/>
        </a:p>
      </dgm:t>
    </dgm:pt>
    <dgm:pt modelId="{9096143D-B328-4476-97A4-5F58C35B199F}" type="pres">
      <dgm:prSet presAssocID="{D03DC792-3D36-4193-8D71-26813E7C310F}" presName="dummy" presStyleCnt="0"/>
      <dgm:spPr/>
    </dgm:pt>
    <dgm:pt modelId="{06081832-66D1-4813-B482-F8922B5B3591}" type="pres">
      <dgm:prSet presAssocID="{A1EB0E19-21D9-451E-9BE6-EEE3EA6802B8}" presName="sibTrans" presStyleLbl="sibTrans2D1" presStyleIdx="4" presStyleCnt="6"/>
      <dgm:spPr/>
      <dgm:t>
        <a:bodyPr/>
        <a:lstStyle/>
        <a:p>
          <a:endParaRPr lang="es-UY"/>
        </a:p>
      </dgm:t>
    </dgm:pt>
    <dgm:pt modelId="{B7B0A88D-5021-4F74-A845-DC0E78F603E5}" type="pres">
      <dgm:prSet presAssocID="{C8B9CAE3-D1FC-46D6-B425-C5BD44C28F84}" presName="node" presStyleLbl="node1" presStyleIdx="5" presStyleCnt="6" custScaleX="110000" custScaleY="110000">
        <dgm:presLayoutVars>
          <dgm:bulletEnabled val="1"/>
        </dgm:presLayoutVars>
      </dgm:prSet>
      <dgm:spPr/>
      <dgm:t>
        <a:bodyPr/>
        <a:lstStyle/>
        <a:p>
          <a:endParaRPr lang="es-UY"/>
        </a:p>
      </dgm:t>
    </dgm:pt>
    <dgm:pt modelId="{DF34B923-4783-42C3-9628-716C00E8EE99}" type="pres">
      <dgm:prSet presAssocID="{C8B9CAE3-D1FC-46D6-B425-C5BD44C28F84}" presName="dummy" presStyleCnt="0"/>
      <dgm:spPr/>
    </dgm:pt>
    <dgm:pt modelId="{6C16B1CD-C1F9-4913-AB4B-6B0D2212E5C6}" type="pres">
      <dgm:prSet presAssocID="{52784A88-25F5-462D-91A1-475B5D14CD23}" presName="sibTrans" presStyleLbl="sibTrans2D1" presStyleIdx="5" presStyleCnt="6"/>
      <dgm:spPr/>
      <dgm:t>
        <a:bodyPr/>
        <a:lstStyle/>
        <a:p>
          <a:endParaRPr lang="es-UY"/>
        </a:p>
      </dgm:t>
    </dgm:pt>
  </dgm:ptLst>
  <dgm:cxnLst>
    <dgm:cxn modelId="{50EA4F47-C1CE-490E-B63D-0EC9AFF6AF5C}" srcId="{3D6B8F4A-FD99-4265-A9B3-AB76CBD903D2}" destId="{D03DC792-3D36-4193-8D71-26813E7C310F}" srcOrd="4" destOrd="0" parTransId="{6009AEAF-AFB2-449B-9558-620912DEC807}" sibTransId="{A1EB0E19-21D9-451E-9BE6-EEE3EA6802B8}"/>
    <dgm:cxn modelId="{72253E13-0EDC-4941-B0BA-934196885C91}" srcId="{3D6B8F4A-FD99-4265-A9B3-AB76CBD903D2}" destId="{C50F0066-DCCD-4D33-A2ED-72134311805D}" srcOrd="1" destOrd="0" parTransId="{B4E121F1-1552-4AC0-AF85-552F050761E6}" sibTransId="{9834DB1E-D79F-4A1C-93DA-7B35D469947D}"/>
    <dgm:cxn modelId="{B755BE6A-BD0C-48DF-B272-59A465374CF3}" type="presOf" srcId="{D03DC792-3D36-4193-8D71-26813E7C310F}" destId="{6C50EBA8-CBE4-42F8-ADF0-29693FE21166}" srcOrd="0" destOrd="0" presId="urn:microsoft.com/office/officeart/2005/8/layout/radial6"/>
    <dgm:cxn modelId="{0F0328BB-BEC0-4B7A-91F0-DBA34A48FDFC}" type="presOf" srcId="{20E2D171-2BD2-4AD7-9767-B177BB10E23B}" destId="{5468FB08-E3DC-43B5-A363-D65A0BC96B22}" srcOrd="0" destOrd="0" presId="urn:microsoft.com/office/officeart/2005/8/layout/radial6"/>
    <dgm:cxn modelId="{C18AF539-FF06-4F00-B4EB-8ACDB499DE83}" type="presOf" srcId="{A1EB0E19-21D9-451E-9BE6-EEE3EA6802B8}" destId="{06081832-66D1-4813-B482-F8922B5B3591}" srcOrd="0" destOrd="0" presId="urn:microsoft.com/office/officeart/2005/8/layout/radial6"/>
    <dgm:cxn modelId="{879E80B9-87D7-4182-B1EA-B5F86D74AF12}" type="presOf" srcId="{6B353676-6505-4C87-8054-4B8D971FEDDE}" destId="{ED473A79-B860-45A3-82F6-A81DDD70D1F1}" srcOrd="0" destOrd="0" presId="urn:microsoft.com/office/officeart/2005/8/layout/radial6"/>
    <dgm:cxn modelId="{DD5641DA-43FE-4669-B6E0-4AD11EA81C26}" type="presOf" srcId="{C8B9CAE3-D1FC-46D6-B425-C5BD44C28F84}" destId="{B7B0A88D-5021-4F74-A845-DC0E78F603E5}" srcOrd="0" destOrd="0" presId="urn:microsoft.com/office/officeart/2005/8/layout/radial6"/>
    <dgm:cxn modelId="{E1E81E8A-61C3-4FFA-AB64-0A8F24D7DDBC}" type="presOf" srcId="{56F9CCA0-EE8D-499A-B024-974496174FE4}" destId="{2752D83F-1A7D-4DB7-8C9E-05B0F6A7C302}" srcOrd="0" destOrd="0" presId="urn:microsoft.com/office/officeart/2005/8/layout/radial6"/>
    <dgm:cxn modelId="{58F9EC66-6BD6-4F24-89B7-7FE48BCFF6D1}" srcId="{3D6B8F4A-FD99-4265-A9B3-AB76CBD903D2}" destId="{A69049A9-6066-475B-849E-1770421E4A3A}" srcOrd="2" destOrd="0" parTransId="{1980B056-BDD9-49EC-AB59-1DDB4C44F8C6}" sibTransId="{56F9CCA0-EE8D-499A-B024-974496174FE4}"/>
    <dgm:cxn modelId="{C155B674-9337-4F67-9F16-8FAC357A1B36}" srcId="{3D6B8F4A-FD99-4265-A9B3-AB76CBD903D2}" destId="{20E2D171-2BD2-4AD7-9767-B177BB10E23B}" srcOrd="3" destOrd="0" parTransId="{3D4F1BAF-EB85-47E7-B0EB-B20E5081672F}" sibTransId="{6B353676-6505-4C87-8054-4B8D971FEDDE}"/>
    <dgm:cxn modelId="{0E724D29-DB61-4073-B1AB-FB97B38B1C19}" type="presOf" srcId="{A69049A9-6066-475B-849E-1770421E4A3A}" destId="{E2E2C651-A72D-417B-A956-D12D403CD0DD}" srcOrd="0" destOrd="0" presId="urn:microsoft.com/office/officeart/2005/8/layout/radial6"/>
    <dgm:cxn modelId="{2112B3F4-F908-442C-B0A6-86CBB0296376}" type="presOf" srcId="{C670B017-AF22-4AAD-B0AC-27AA7C7A6D75}" destId="{37C6CD60-4EA9-49FF-B681-147E410CE11B}" srcOrd="0" destOrd="0" presId="urn:microsoft.com/office/officeart/2005/8/layout/radial6"/>
    <dgm:cxn modelId="{91A6A28C-C140-4E45-B3B0-CB943FA027F9}" srcId="{3D6B8F4A-FD99-4265-A9B3-AB76CBD903D2}" destId="{9CCF7441-6770-4969-B3C6-457AA8C0864B}" srcOrd="0" destOrd="0" parTransId="{D1DAC80F-807D-451B-9C30-9AF5B92CE359}" sibTransId="{60532EB8-0703-4E1F-8413-D54D09F97D90}"/>
    <dgm:cxn modelId="{C91904EF-F902-4226-A784-F7F927672B94}" srcId="{3D6B8F4A-FD99-4265-A9B3-AB76CBD903D2}" destId="{C8B9CAE3-D1FC-46D6-B425-C5BD44C28F84}" srcOrd="5" destOrd="0" parTransId="{D095D87A-65B7-46A2-AF65-C91E3B59ED0A}" sibTransId="{52784A88-25F5-462D-91A1-475B5D14CD23}"/>
    <dgm:cxn modelId="{8D17E1BF-C04E-4922-B7EB-148CD3B222BD}" srcId="{C670B017-AF22-4AAD-B0AC-27AA7C7A6D75}" destId="{3D6B8F4A-FD99-4265-A9B3-AB76CBD903D2}" srcOrd="0" destOrd="0" parTransId="{4ABDA8F1-A6C2-4EF7-B81E-4487CAEED5E6}" sibTransId="{F0E42C7D-43D3-4880-8F8C-6D2ADC7AAC94}"/>
    <dgm:cxn modelId="{865CCFAF-C3FE-424D-8FFF-8BFD747225B2}" type="presOf" srcId="{C50F0066-DCCD-4D33-A2ED-72134311805D}" destId="{738C7ED3-C146-4743-9C3A-B52D3F5D8BDD}" srcOrd="0" destOrd="0" presId="urn:microsoft.com/office/officeart/2005/8/layout/radial6"/>
    <dgm:cxn modelId="{94069A72-E2B3-41F5-92C9-196AE5B49B36}" type="presOf" srcId="{52784A88-25F5-462D-91A1-475B5D14CD23}" destId="{6C16B1CD-C1F9-4913-AB4B-6B0D2212E5C6}" srcOrd="0" destOrd="0" presId="urn:microsoft.com/office/officeart/2005/8/layout/radial6"/>
    <dgm:cxn modelId="{B7B76A20-686C-41CF-B9D4-F6A86C71D617}" type="presOf" srcId="{60532EB8-0703-4E1F-8413-D54D09F97D90}" destId="{F9DDA4C3-B60B-467A-B26B-53F25B7FC59A}" srcOrd="0" destOrd="0" presId="urn:microsoft.com/office/officeart/2005/8/layout/radial6"/>
    <dgm:cxn modelId="{F6AB5BEF-1787-41C4-9492-C0BA72288AF7}" type="presOf" srcId="{9CCF7441-6770-4969-B3C6-457AA8C0864B}" destId="{489EDEA1-C664-44CA-AC95-1D4F235B2C41}" srcOrd="0" destOrd="0" presId="urn:microsoft.com/office/officeart/2005/8/layout/radial6"/>
    <dgm:cxn modelId="{F2FF51E9-088E-4376-B3B7-1D284F66A30F}" type="presOf" srcId="{9834DB1E-D79F-4A1C-93DA-7B35D469947D}" destId="{A9406111-9323-4ABB-A6ED-EA605A6409E5}" srcOrd="0" destOrd="0" presId="urn:microsoft.com/office/officeart/2005/8/layout/radial6"/>
    <dgm:cxn modelId="{731717D3-39F9-4687-9710-1413B0074DC6}" type="presOf" srcId="{3D6B8F4A-FD99-4265-A9B3-AB76CBD903D2}" destId="{79B21077-5A27-4447-A95E-04DECCBA4B3F}" srcOrd="0" destOrd="0" presId="urn:microsoft.com/office/officeart/2005/8/layout/radial6"/>
    <dgm:cxn modelId="{1855E2CD-67A4-4493-8FC4-A871004ED7FD}" type="presParOf" srcId="{37C6CD60-4EA9-49FF-B681-147E410CE11B}" destId="{79B21077-5A27-4447-A95E-04DECCBA4B3F}" srcOrd="0" destOrd="0" presId="urn:microsoft.com/office/officeart/2005/8/layout/radial6"/>
    <dgm:cxn modelId="{CFDF9670-4CA5-472F-B2F4-491435619CF6}" type="presParOf" srcId="{37C6CD60-4EA9-49FF-B681-147E410CE11B}" destId="{489EDEA1-C664-44CA-AC95-1D4F235B2C41}" srcOrd="1" destOrd="0" presId="urn:microsoft.com/office/officeart/2005/8/layout/radial6"/>
    <dgm:cxn modelId="{1AE5A75F-C1EA-4BB2-B883-F4145D07D549}" type="presParOf" srcId="{37C6CD60-4EA9-49FF-B681-147E410CE11B}" destId="{AF4B893E-50B3-4DFC-B738-945ABE53C088}" srcOrd="2" destOrd="0" presId="urn:microsoft.com/office/officeart/2005/8/layout/radial6"/>
    <dgm:cxn modelId="{CE0E6ED2-EC3F-4622-8C50-DD8628CF3E38}" type="presParOf" srcId="{37C6CD60-4EA9-49FF-B681-147E410CE11B}" destId="{F9DDA4C3-B60B-467A-B26B-53F25B7FC59A}" srcOrd="3" destOrd="0" presId="urn:microsoft.com/office/officeart/2005/8/layout/radial6"/>
    <dgm:cxn modelId="{052495AF-F106-4A1C-9591-CD2E5939BF6B}" type="presParOf" srcId="{37C6CD60-4EA9-49FF-B681-147E410CE11B}" destId="{738C7ED3-C146-4743-9C3A-B52D3F5D8BDD}" srcOrd="4" destOrd="0" presId="urn:microsoft.com/office/officeart/2005/8/layout/radial6"/>
    <dgm:cxn modelId="{2475FBD2-EE1A-4468-B657-23325F87CBA9}" type="presParOf" srcId="{37C6CD60-4EA9-49FF-B681-147E410CE11B}" destId="{5F5ACD1A-229E-422E-91B1-1A2EB652B35F}" srcOrd="5" destOrd="0" presId="urn:microsoft.com/office/officeart/2005/8/layout/radial6"/>
    <dgm:cxn modelId="{683DB18B-1B97-41CA-A2DC-2A3978C45DBF}" type="presParOf" srcId="{37C6CD60-4EA9-49FF-B681-147E410CE11B}" destId="{A9406111-9323-4ABB-A6ED-EA605A6409E5}" srcOrd="6" destOrd="0" presId="urn:microsoft.com/office/officeart/2005/8/layout/radial6"/>
    <dgm:cxn modelId="{652F2061-ECCB-495B-80DE-3326BEA57F02}" type="presParOf" srcId="{37C6CD60-4EA9-49FF-B681-147E410CE11B}" destId="{E2E2C651-A72D-417B-A956-D12D403CD0DD}" srcOrd="7" destOrd="0" presId="urn:microsoft.com/office/officeart/2005/8/layout/radial6"/>
    <dgm:cxn modelId="{88ACD9F0-70A0-42FD-BCB0-14E006F899E3}" type="presParOf" srcId="{37C6CD60-4EA9-49FF-B681-147E410CE11B}" destId="{15CABAD8-94A2-429B-9088-5983550FCC3E}" srcOrd="8" destOrd="0" presId="urn:microsoft.com/office/officeart/2005/8/layout/radial6"/>
    <dgm:cxn modelId="{A96E919D-7B73-4D92-AF3E-6C6BB1E6B8FD}" type="presParOf" srcId="{37C6CD60-4EA9-49FF-B681-147E410CE11B}" destId="{2752D83F-1A7D-4DB7-8C9E-05B0F6A7C302}" srcOrd="9" destOrd="0" presId="urn:microsoft.com/office/officeart/2005/8/layout/radial6"/>
    <dgm:cxn modelId="{0BD5605D-ECEF-42AA-A7F3-F7E39ABB508F}" type="presParOf" srcId="{37C6CD60-4EA9-49FF-B681-147E410CE11B}" destId="{5468FB08-E3DC-43B5-A363-D65A0BC96B22}" srcOrd="10" destOrd="0" presId="urn:microsoft.com/office/officeart/2005/8/layout/radial6"/>
    <dgm:cxn modelId="{DBDCE44A-B971-4909-BD08-C361142800E0}" type="presParOf" srcId="{37C6CD60-4EA9-49FF-B681-147E410CE11B}" destId="{47A222EC-1252-4E24-B28E-046AFB09EF2A}" srcOrd="11" destOrd="0" presId="urn:microsoft.com/office/officeart/2005/8/layout/radial6"/>
    <dgm:cxn modelId="{4ED196FB-E19A-4731-9BA9-623DFE0F3CA6}" type="presParOf" srcId="{37C6CD60-4EA9-49FF-B681-147E410CE11B}" destId="{ED473A79-B860-45A3-82F6-A81DDD70D1F1}" srcOrd="12" destOrd="0" presId="urn:microsoft.com/office/officeart/2005/8/layout/radial6"/>
    <dgm:cxn modelId="{BF812BDD-80C8-4686-92B8-4D28A696F08C}" type="presParOf" srcId="{37C6CD60-4EA9-49FF-B681-147E410CE11B}" destId="{6C50EBA8-CBE4-42F8-ADF0-29693FE21166}" srcOrd="13" destOrd="0" presId="urn:microsoft.com/office/officeart/2005/8/layout/radial6"/>
    <dgm:cxn modelId="{826BCEA3-7615-45DA-9799-BA465226AE1F}" type="presParOf" srcId="{37C6CD60-4EA9-49FF-B681-147E410CE11B}" destId="{9096143D-B328-4476-97A4-5F58C35B199F}" srcOrd="14" destOrd="0" presId="urn:microsoft.com/office/officeart/2005/8/layout/radial6"/>
    <dgm:cxn modelId="{36BF3D46-288E-4A6E-A23F-FFFD3532E292}" type="presParOf" srcId="{37C6CD60-4EA9-49FF-B681-147E410CE11B}" destId="{06081832-66D1-4813-B482-F8922B5B3591}" srcOrd="15" destOrd="0" presId="urn:microsoft.com/office/officeart/2005/8/layout/radial6"/>
    <dgm:cxn modelId="{7637ACA7-5B61-4FE0-A581-368C12E6ECAE}" type="presParOf" srcId="{37C6CD60-4EA9-49FF-B681-147E410CE11B}" destId="{B7B0A88D-5021-4F74-A845-DC0E78F603E5}" srcOrd="16" destOrd="0" presId="urn:microsoft.com/office/officeart/2005/8/layout/radial6"/>
    <dgm:cxn modelId="{2AFE6735-D403-489E-A0FB-7E5A1464C024}" type="presParOf" srcId="{37C6CD60-4EA9-49FF-B681-147E410CE11B}" destId="{DF34B923-4783-42C3-9628-716C00E8EE99}" srcOrd="17" destOrd="0" presId="urn:microsoft.com/office/officeart/2005/8/layout/radial6"/>
    <dgm:cxn modelId="{D9CF57A1-E360-413C-A31B-2B71F64F1285}" type="presParOf" srcId="{37C6CD60-4EA9-49FF-B681-147E410CE11B}" destId="{6C16B1CD-C1F9-4913-AB4B-6B0D2212E5C6}" srcOrd="18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C670B017-AF22-4AAD-B0AC-27AA7C7A6D75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UY"/>
        </a:p>
      </dgm:t>
    </dgm:pt>
    <dgm:pt modelId="{3D6B8F4A-FD99-4265-A9B3-AB76CBD903D2}">
      <dgm:prSet phldrT="[Text]"/>
      <dgm:spPr/>
      <dgm:t>
        <a:bodyPr/>
        <a:lstStyle/>
        <a:p>
          <a:r>
            <a:rPr lang="es-UY" dirty="0" smtClean="0"/>
            <a:t>DUSA WEB</a:t>
          </a:r>
          <a:endParaRPr lang="es-UY" dirty="0"/>
        </a:p>
      </dgm:t>
    </dgm:pt>
    <dgm:pt modelId="{4ABDA8F1-A6C2-4EF7-B81E-4487CAEED5E6}" type="parTrans" cxnId="{8D17E1BF-C04E-4922-B7EB-148CD3B222BD}">
      <dgm:prSet/>
      <dgm:spPr/>
      <dgm:t>
        <a:bodyPr/>
        <a:lstStyle/>
        <a:p>
          <a:endParaRPr lang="es-UY"/>
        </a:p>
      </dgm:t>
    </dgm:pt>
    <dgm:pt modelId="{F0E42C7D-43D3-4880-8F8C-6D2ADC7AAC94}" type="sibTrans" cxnId="{8D17E1BF-C04E-4922-B7EB-148CD3B222BD}">
      <dgm:prSet/>
      <dgm:spPr/>
      <dgm:t>
        <a:bodyPr/>
        <a:lstStyle/>
        <a:p>
          <a:endParaRPr lang="es-UY"/>
        </a:p>
      </dgm:t>
    </dgm:pt>
    <dgm:pt modelId="{A69049A9-6066-475B-849E-1770421E4A3A}">
      <dgm:prSet phldrT="[Text]"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es-UY" sz="1200" dirty="0" smtClean="0"/>
            <a:t>Gestión de Proyecto</a:t>
          </a:r>
          <a:endParaRPr lang="es-UY" sz="1200" dirty="0"/>
        </a:p>
      </dgm:t>
    </dgm:pt>
    <dgm:pt modelId="{1980B056-BDD9-49EC-AB59-1DDB4C44F8C6}" type="parTrans" cxnId="{58F9EC66-6BD6-4F24-89B7-7FE48BCFF6D1}">
      <dgm:prSet/>
      <dgm:spPr/>
      <dgm:t>
        <a:bodyPr/>
        <a:lstStyle/>
        <a:p>
          <a:endParaRPr lang="es-UY"/>
        </a:p>
      </dgm:t>
    </dgm:pt>
    <dgm:pt modelId="{56F9CCA0-EE8D-499A-B024-974496174FE4}" type="sibTrans" cxnId="{58F9EC66-6BD6-4F24-89B7-7FE48BCFF6D1}">
      <dgm:prSet/>
      <dgm:spPr/>
      <dgm:t>
        <a:bodyPr/>
        <a:lstStyle/>
        <a:p>
          <a:endParaRPr lang="es-UY"/>
        </a:p>
      </dgm:t>
    </dgm:pt>
    <dgm:pt modelId="{20E2D171-2BD2-4AD7-9767-B177BB10E23B}">
      <dgm:prSet phldrT="[Text]"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es-UY" sz="1200" dirty="0" smtClean="0"/>
            <a:t>Gestión de Calidad</a:t>
          </a:r>
          <a:endParaRPr lang="es-UY" sz="1200" dirty="0"/>
        </a:p>
      </dgm:t>
    </dgm:pt>
    <dgm:pt modelId="{3D4F1BAF-EB85-47E7-B0EB-B20E5081672F}" type="parTrans" cxnId="{C155B674-9337-4F67-9F16-8FAC357A1B36}">
      <dgm:prSet/>
      <dgm:spPr/>
      <dgm:t>
        <a:bodyPr/>
        <a:lstStyle/>
        <a:p>
          <a:endParaRPr lang="es-UY"/>
        </a:p>
      </dgm:t>
    </dgm:pt>
    <dgm:pt modelId="{6B353676-6505-4C87-8054-4B8D971FEDDE}" type="sibTrans" cxnId="{C155B674-9337-4F67-9F16-8FAC357A1B36}">
      <dgm:prSet/>
      <dgm:spPr/>
      <dgm:t>
        <a:bodyPr/>
        <a:lstStyle/>
        <a:p>
          <a:endParaRPr lang="es-UY"/>
        </a:p>
      </dgm:t>
    </dgm:pt>
    <dgm:pt modelId="{D03DC792-3D36-4193-8D71-26813E7C310F}">
      <dgm:prSet phldrT="[Text]"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es-UY" sz="1200" dirty="0" smtClean="0"/>
            <a:t>Verificación</a:t>
          </a:r>
          <a:endParaRPr lang="es-UY" sz="1200" dirty="0"/>
        </a:p>
      </dgm:t>
    </dgm:pt>
    <dgm:pt modelId="{6009AEAF-AFB2-449B-9558-620912DEC807}" type="parTrans" cxnId="{50EA4F47-C1CE-490E-B63D-0EC9AFF6AF5C}">
      <dgm:prSet/>
      <dgm:spPr/>
      <dgm:t>
        <a:bodyPr/>
        <a:lstStyle/>
        <a:p>
          <a:endParaRPr lang="es-UY"/>
        </a:p>
      </dgm:t>
    </dgm:pt>
    <dgm:pt modelId="{A1EB0E19-21D9-451E-9BE6-EEE3EA6802B8}" type="sibTrans" cxnId="{50EA4F47-C1CE-490E-B63D-0EC9AFF6AF5C}">
      <dgm:prSet/>
      <dgm:spPr/>
      <dgm:t>
        <a:bodyPr/>
        <a:lstStyle/>
        <a:p>
          <a:endParaRPr lang="es-UY"/>
        </a:p>
      </dgm:t>
    </dgm:pt>
    <dgm:pt modelId="{C8B9CAE3-D1FC-46D6-B425-C5BD44C28F84}">
      <dgm:prSet phldrT="[Text]"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es-UY" sz="1200" dirty="0" smtClean="0"/>
            <a:t>Gestión de la  Configuración</a:t>
          </a:r>
          <a:endParaRPr lang="es-UY" sz="1200" dirty="0"/>
        </a:p>
      </dgm:t>
    </dgm:pt>
    <dgm:pt modelId="{D095D87A-65B7-46A2-AF65-C91E3B59ED0A}" type="parTrans" cxnId="{C91904EF-F902-4226-A784-F7F927672B94}">
      <dgm:prSet/>
      <dgm:spPr/>
      <dgm:t>
        <a:bodyPr/>
        <a:lstStyle/>
        <a:p>
          <a:endParaRPr lang="es-UY"/>
        </a:p>
      </dgm:t>
    </dgm:pt>
    <dgm:pt modelId="{52784A88-25F5-462D-91A1-475B5D14CD23}" type="sibTrans" cxnId="{C91904EF-F902-4226-A784-F7F927672B94}">
      <dgm:prSet/>
      <dgm:spPr/>
      <dgm:t>
        <a:bodyPr/>
        <a:lstStyle/>
        <a:p>
          <a:endParaRPr lang="es-UY"/>
        </a:p>
      </dgm:t>
    </dgm:pt>
    <dgm:pt modelId="{9CCF7441-6770-4969-B3C6-457AA8C0864B}">
      <dgm:prSet phldrT="[Text]"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es-UY" sz="1200" dirty="0" smtClean="0"/>
            <a:t>Requeri</a:t>
          </a:r>
        </a:p>
        <a:p>
          <a:r>
            <a:rPr lang="es-UY" sz="1200" dirty="0" smtClean="0"/>
            <a:t>mientos</a:t>
          </a:r>
          <a:endParaRPr lang="es-UY" sz="1200" dirty="0"/>
        </a:p>
      </dgm:t>
    </dgm:pt>
    <dgm:pt modelId="{D1DAC80F-807D-451B-9C30-9AF5B92CE359}" type="parTrans" cxnId="{91A6A28C-C140-4E45-B3B0-CB943FA027F9}">
      <dgm:prSet/>
      <dgm:spPr/>
      <dgm:t>
        <a:bodyPr/>
        <a:lstStyle/>
        <a:p>
          <a:endParaRPr lang="es-UY"/>
        </a:p>
      </dgm:t>
    </dgm:pt>
    <dgm:pt modelId="{60532EB8-0703-4E1F-8413-D54D09F97D90}" type="sibTrans" cxnId="{91A6A28C-C140-4E45-B3B0-CB943FA027F9}">
      <dgm:prSet/>
      <dgm:spPr/>
      <dgm:t>
        <a:bodyPr/>
        <a:lstStyle/>
        <a:p>
          <a:endParaRPr lang="es-UY"/>
        </a:p>
      </dgm:t>
    </dgm:pt>
    <dgm:pt modelId="{C50F0066-DCCD-4D33-A2ED-72134311805D}">
      <dgm:prSet phldrT="[Text]"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es-UY" sz="1200" dirty="0" smtClean="0"/>
            <a:t>Solución de Problemas</a:t>
          </a:r>
          <a:endParaRPr lang="es-UY" sz="1200" dirty="0"/>
        </a:p>
      </dgm:t>
    </dgm:pt>
    <dgm:pt modelId="{B4E121F1-1552-4AC0-AF85-552F050761E6}" type="parTrans" cxnId="{72253E13-0EDC-4941-B0BA-934196885C91}">
      <dgm:prSet/>
      <dgm:spPr/>
      <dgm:t>
        <a:bodyPr/>
        <a:lstStyle/>
        <a:p>
          <a:endParaRPr lang="es-UY"/>
        </a:p>
      </dgm:t>
    </dgm:pt>
    <dgm:pt modelId="{9834DB1E-D79F-4A1C-93DA-7B35D469947D}" type="sibTrans" cxnId="{72253E13-0EDC-4941-B0BA-934196885C91}">
      <dgm:prSet/>
      <dgm:spPr/>
      <dgm:t>
        <a:bodyPr/>
        <a:lstStyle/>
        <a:p>
          <a:endParaRPr lang="es-UY"/>
        </a:p>
      </dgm:t>
    </dgm:pt>
    <dgm:pt modelId="{37C6CD60-4EA9-49FF-B681-147E410CE11B}" type="pres">
      <dgm:prSet presAssocID="{C670B017-AF22-4AAD-B0AC-27AA7C7A6D75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UY"/>
        </a:p>
      </dgm:t>
    </dgm:pt>
    <dgm:pt modelId="{79B21077-5A27-4447-A95E-04DECCBA4B3F}" type="pres">
      <dgm:prSet presAssocID="{3D6B8F4A-FD99-4265-A9B3-AB76CBD903D2}" presName="centerShape" presStyleLbl="node0" presStyleIdx="0" presStyleCnt="1"/>
      <dgm:spPr/>
      <dgm:t>
        <a:bodyPr/>
        <a:lstStyle/>
        <a:p>
          <a:endParaRPr lang="es-UY"/>
        </a:p>
      </dgm:t>
    </dgm:pt>
    <dgm:pt modelId="{489EDEA1-C664-44CA-AC95-1D4F235B2C41}" type="pres">
      <dgm:prSet presAssocID="{9CCF7441-6770-4969-B3C6-457AA8C0864B}" presName="node" presStyleLbl="node1" presStyleIdx="0" presStyleCnt="6" custScaleX="110000" custScaleY="110000">
        <dgm:presLayoutVars>
          <dgm:bulletEnabled val="1"/>
        </dgm:presLayoutVars>
      </dgm:prSet>
      <dgm:spPr/>
      <dgm:t>
        <a:bodyPr/>
        <a:lstStyle/>
        <a:p>
          <a:endParaRPr lang="es-UY"/>
        </a:p>
      </dgm:t>
    </dgm:pt>
    <dgm:pt modelId="{AF4B893E-50B3-4DFC-B738-945ABE53C088}" type="pres">
      <dgm:prSet presAssocID="{9CCF7441-6770-4969-B3C6-457AA8C0864B}" presName="dummy" presStyleCnt="0"/>
      <dgm:spPr/>
    </dgm:pt>
    <dgm:pt modelId="{F9DDA4C3-B60B-467A-B26B-53F25B7FC59A}" type="pres">
      <dgm:prSet presAssocID="{60532EB8-0703-4E1F-8413-D54D09F97D90}" presName="sibTrans" presStyleLbl="sibTrans2D1" presStyleIdx="0" presStyleCnt="6"/>
      <dgm:spPr/>
      <dgm:t>
        <a:bodyPr/>
        <a:lstStyle/>
        <a:p>
          <a:endParaRPr lang="es-UY"/>
        </a:p>
      </dgm:t>
    </dgm:pt>
    <dgm:pt modelId="{738C7ED3-C146-4743-9C3A-B52D3F5D8BDD}" type="pres">
      <dgm:prSet presAssocID="{C50F0066-DCCD-4D33-A2ED-72134311805D}" presName="node" presStyleLbl="node1" presStyleIdx="1" presStyleCnt="6" custScaleX="110000" custScaleY="110000">
        <dgm:presLayoutVars>
          <dgm:bulletEnabled val="1"/>
        </dgm:presLayoutVars>
      </dgm:prSet>
      <dgm:spPr/>
      <dgm:t>
        <a:bodyPr/>
        <a:lstStyle/>
        <a:p>
          <a:endParaRPr lang="es-UY"/>
        </a:p>
      </dgm:t>
    </dgm:pt>
    <dgm:pt modelId="{5F5ACD1A-229E-422E-91B1-1A2EB652B35F}" type="pres">
      <dgm:prSet presAssocID="{C50F0066-DCCD-4D33-A2ED-72134311805D}" presName="dummy" presStyleCnt="0"/>
      <dgm:spPr/>
    </dgm:pt>
    <dgm:pt modelId="{A9406111-9323-4ABB-A6ED-EA605A6409E5}" type="pres">
      <dgm:prSet presAssocID="{9834DB1E-D79F-4A1C-93DA-7B35D469947D}" presName="sibTrans" presStyleLbl="sibTrans2D1" presStyleIdx="1" presStyleCnt="6"/>
      <dgm:spPr/>
      <dgm:t>
        <a:bodyPr/>
        <a:lstStyle/>
        <a:p>
          <a:endParaRPr lang="es-UY"/>
        </a:p>
      </dgm:t>
    </dgm:pt>
    <dgm:pt modelId="{E2E2C651-A72D-417B-A956-D12D403CD0DD}" type="pres">
      <dgm:prSet presAssocID="{A69049A9-6066-475B-849E-1770421E4A3A}" presName="node" presStyleLbl="node1" presStyleIdx="2" presStyleCnt="6" custScaleX="110000" custScaleY="110000">
        <dgm:presLayoutVars>
          <dgm:bulletEnabled val="1"/>
        </dgm:presLayoutVars>
      </dgm:prSet>
      <dgm:spPr/>
      <dgm:t>
        <a:bodyPr/>
        <a:lstStyle/>
        <a:p>
          <a:endParaRPr lang="es-UY"/>
        </a:p>
      </dgm:t>
    </dgm:pt>
    <dgm:pt modelId="{15CABAD8-94A2-429B-9088-5983550FCC3E}" type="pres">
      <dgm:prSet presAssocID="{A69049A9-6066-475B-849E-1770421E4A3A}" presName="dummy" presStyleCnt="0"/>
      <dgm:spPr/>
    </dgm:pt>
    <dgm:pt modelId="{2752D83F-1A7D-4DB7-8C9E-05B0F6A7C302}" type="pres">
      <dgm:prSet presAssocID="{56F9CCA0-EE8D-499A-B024-974496174FE4}" presName="sibTrans" presStyleLbl="sibTrans2D1" presStyleIdx="2" presStyleCnt="6"/>
      <dgm:spPr/>
      <dgm:t>
        <a:bodyPr/>
        <a:lstStyle/>
        <a:p>
          <a:endParaRPr lang="es-UY"/>
        </a:p>
      </dgm:t>
    </dgm:pt>
    <dgm:pt modelId="{5468FB08-E3DC-43B5-A363-D65A0BC96B22}" type="pres">
      <dgm:prSet presAssocID="{20E2D171-2BD2-4AD7-9767-B177BB10E23B}" presName="node" presStyleLbl="node1" presStyleIdx="3" presStyleCnt="6" custScaleX="110000" custScaleY="110000">
        <dgm:presLayoutVars>
          <dgm:bulletEnabled val="1"/>
        </dgm:presLayoutVars>
      </dgm:prSet>
      <dgm:spPr/>
      <dgm:t>
        <a:bodyPr/>
        <a:lstStyle/>
        <a:p>
          <a:endParaRPr lang="es-UY"/>
        </a:p>
      </dgm:t>
    </dgm:pt>
    <dgm:pt modelId="{47A222EC-1252-4E24-B28E-046AFB09EF2A}" type="pres">
      <dgm:prSet presAssocID="{20E2D171-2BD2-4AD7-9767-B177BB10E23B}" presName="dummy" presStyleCnt="0"/>
      <dgm:spPr/>
    </dgm:pt>
    <dgm:pt modelId="{ED473A79-B860-45A3-82F6-A81DDD70D1F1}" type="pres">
      <dgm:prSet presAssocID="{6B353676-6505-4C87-8054-4B8D971FEDDE}" presName="sibTrans" presStyleLbl="sibTrans2D1" presStyleIdx="3" presStyleCnt="6"/>
      <dgm:spPr/>
      <dgm:t>
        <a:bodyPr/>
        <a:lstStyle/>
        <a:p>
          <a:endParaRPr lang="es-UY"/>
        </a:p>
      </dgm:t>
    </dgm:pt>
    <dgm:pt modelId="{6C50EBA8-CBE4-42F8-ADF0-29693FE21166}" type="pres">
      <dgm:prSet presAssocID="{D03DC792-3D36-4193-8D71-26813E7C310F}" presName="node" presStyleLbl="node1" presStyleIdx="4" presStyleCnt="6" custScaleX="110000" custScaleY="110000">
        <dgm:presLayoutVars>
          <dgm:bulletEnabled val="1"/>
        </dgm:presLayoutVars>
      </dgm:prSet>
      <dgm:spPr/>
      <dgm:t>
        <a:bodyPr/>
        <a:lstStyle/>
        <a:p>
          <a:endParaRPr lang="es-UY"/>
        </a:p>
      </dgm:t>
    </dgm:pt>
    <dgm:pt modelId="{9096143D-B328-4476-97A4-5F58C35B199F}" type="pres">
      <dgm:prSet presAssocID="{D03DC792-3D36-4193-8D71-26813E7C310F}" presName="dummy" presStyleCnt="0"/>
      <dgm:spPr/>
    </dgm:pt>
    <dgm:pt modelId="{06081832-66D1-4813-B482-F8922B5B3591}" type="pres">
      <dgm:prSet presAssocID="{A1EB0E19-21D9-451E-9BE6-EEE3EA6802B8}" presName="sibTrans" presStyleLbl="sibTrans2D1" presStyleIdx="4" presStyleCnt="6"/>
      <dgm:spPr/>
      <dgm:t>
        <a:bodyPr/>
        <a:lstStyle/>
        <a:p>
          <a:endParaRPr lang="es-UY"/>
        </a:p>
      </dgm:t>
    </dgm:pt>
    <dgm:pt modelId="{B7B0A88D-5021-4F74-A845-DC0E78F603E5}" type="pres">
      <dgm:prSet presAssocID="{C8B9CAE3-D1FC-46D6-B425-C5BD44C28F84}" presName="node" presStyleLbl="node1" presStyleIdx="5" presStyleCnt="6" custScaleX="110000" custScaleY="110000">
        <dgm:presLayoutVars>
          <dgm:bulletEnabled val="1"/>
        </dgm:presLayoutVars>
      </dgm:prSet>
      <dgm:spPr/>
      <dgm:t>
        <a:bodyPr/>
        <a:lstStyle/>
        <a:p>
          <a:endParaRPr lang="es-UY"/>
        </a:p>
      </dgm:t>
    </dgm:pt>
    <dgm:pt modelId="{DF34B923-4783-42C3-9628-716C00E8EE99}" type="pres">
      <dgm:prSet presAssocID="{C8B9CAE3-D1FC-46D6-B425-C5BD44C28F84}" presName="dummy" presStyleCnt="0"/>
      <dgm:spPr/>
    </dgm:pt>
    <dgm:pt modelId="{6C16B1CD-C1F9-4913-AB4B-6B0D2212E5C6}" type="pres">
      <dgm:prSet presAssocID="{52784A88-25F5-462D-91A1-475B5D14CD23}" presName="sibTrans" presStyleLbl="sibTrans2D1" presStyleIdx="5" presStyleCnt="6"/>
      <dgm:spPr/>
      <dgm:t>
        <a:bodyPr/>
        <a:lstStyle/>
        <a:p>
          <a:endParaRPr lang="es-UY"/>
        </a:p>
      </dgm:t>
    </dgm:pt>
  </dgm:ptLst>
  <dgm:cxnLst>
    <dgm:cxn modelId="{0C40689C-3A6B-45DC-8487-4D68965C52CE}" type="presOf" srcId="{D03DC792-3D36-4193-8D71-26813E7C310F}" destId="{6C50EBA8-CBE4-42F8-ADF0-29693FE21166}" srcOrd="0" destOrd="0" presId="urn:microsoft.com/office/officeart/2005/8/layout/radial6"/>
    <dgm:cxn modelId="{2EF7AADB-E251-4EDC-B1FD-1D0224F2B4D3}" type="presOf" srcId="{3D6B8F4A-FD99-4265-A9B3-AB76CBD903D2}" destId="{79B21077-5A27-4447-A95E-04DECCBA4B3F}" srcOrd="0" destOrd="0" presId="urn:microsoft.com/office/officeart/2005/8/layout/radial6"/>
    <dgm:cxn modelId="{E59B3B38-21B1-4A89-93BC-811B163BA6F1}" type="presOf" srcId="{9CCF7441-6770-4969-B3C6-457AA8C0864B}" destId="{489EDEA1-C664-44CA-AC95-1D4F235B2C41}" srcOrd="0" destOrd="0" presId="urn:microsoft.com/office/officeart/2005/8/layout/radial6"/>
    <dgm:cxn modelId="{FDE74241-1284-4039-A8CB-54739C8112DB}" type="presOf" srcId="{9834DB1E-D79F-4A1C-93DA-7B35D469947D}" destId="{A9406111-9323-4ABB-A6ED-EA605A6409E5}" srcOrd="0" destOrd="0" presId="urn:microsoft.com/office/officeart/2005/8/layout/radial6"/>
    <dgm:cxn modelId="{17FD840C-ACF2-4C26-9B27-99309F084376}" type="presOf" srcId="{A1EB0E19-21D9-451E-9BE6-EEE3EA6802B8}" destId="{06081832-66D1-4813-B482-F8922B5B3591}" srcOrd="0" destOrd="0" presId="urn:microsoft.com/office/officeart/2005/8/layout/radial6"/>
    <dgm:cxn modelId="{0B0234DF-14F5-40FA-94AF-B18658B2103D}" type="presOf" srcId="{20E2D171-2BD2-4AD7-9767-B177BB10E23B}" destId="{5468FB08-E3DC-43B5-A363-D65A0BC96B22}" srcOrd="0" destOrd="0" presId="urn:microsoft.com/office/officeart/2005/8/layout/radial6"/>
    <dgm:cxn modelId="{8D17E1BF-C04E-4922-B7EB-148CD3B222BD}" srcId="{C670B017-AF22-4AAD-B0AC-27AA7C7A6D75}" destId="{3D6B8F4A-FD99-4265-A9B3-AB76CBD903D2}" srcOrd="0" destOrd="0" parTransId="{4ABDA8F1-A6C2-4EF7-B81E-4487CAEED5E6}" sibTransId="{F0E42C7D-43D3-4880-8F8C-6D2ADC7AAC94}"/>
    <dgm:cxn modelId="{DC564B19-1765-4B46-AB9E-687FE36330CA}" type="presOf" srcId="{C50F0066-DCCD-4D33-A2ED-72134311805D}" destId="{738C7ED3-C146-4743-9C3A-B52D3F5D8BDD}" srcOrd="0" destOrd="0" presId="urn:microsoft.com/office/officeart/2005/8/layout/radial6"/>
    <dgm:cxn modelId="{50EA4F47-C1CE-490E-B63D-0EC9AFF6AF5C}" srcId="{3D6B8F4A-FD99-4265-A9B3-AB76CBD903D2}" destId="{D03DC792-3D36-4193-8D71-26813E7C310F}" srcOrd="4" destOrd="0" parTransId="{6009AEAF-AFB2-449B-9558-620912DEC807}" sibTransId="{A1EB0E19-21D9-451E-9BE6-EEE3EA6802B8}"/>
    <dgm:cxn modelId="{72253E13-0EDC-4941-B0BA-934196885C91}" srcId="{3D6B8F4A-FD99-4265-A9B3-AB76CBD903D2}" destId="{C50F0066-DCCD-4D33-A2ED-72134311805D}" srcOrd="1" destOrd="0" parTransId="{B4E121F1-1552-4AC0-AF85-552F050761E6}" sibTransId="{9834DB1E-D79F-4A1C-93DA-7B35D469947D}"/>
    <dgm:cxn modelId="{C91904EF-F902-4226-A784-F7F927672B94}" srcId="{3D6B8F4A-FD99-4265-A9B3-AB76CBD903D2}" destId="{C8B9CAE3-D1FC-46D6-B425-C5BD44C28F84}" srcOrd="5" destOrd="0" parTransId="{D095D87A-65B7-46A2-AF65-C91E3B59ED0A}" sibTransId="{52784A88-25F5-462D-91A1-475B5D14CD23}"/>
    <dgm:cxn modelId="{91A6A28C-C140-4E45-B3B0-CB943FA027F9}" srcId="{3D6B8F4A-FD99-4265-A9B3-AB76CBD903D2}" destId="{9CCF7441-6770-4969-B3C6-457AA8C0864B}" srcOrd="0" destOrd="0" parTransId="{D1DAC80F-807D-451B-9C30-9AF5B92CE359}" sibTransId="{60532EB8-0703-4E1F-8413-D54D09F97D90}"/>
    <dgm:cxn modelId="{B2A9E61B-F898-4BB5-A260-D0FF607275E2}" type="presOf" srcId="{52784A88-25F5-462D-91A1-475B5D14CD23}" destId="{6C16B1CD-C1F9-4913-AB4B-6B0D2212E5C6}" srcOrd="0" destOrd="0" presId="urn:microsoft.com/office/officeart/2005/8/layout/radial6"/>
    <dgm:cxn modelId="{073E0DAC-4CF0-4E59-85E4-5CACEDBCED73}" type="presOf" srcId="{C670B017-AF22-4AAD-B0AC-27AA7C7A6D75}" destId="{37C6CD60-4EA9-49FF-B681-147E410CE11B}" srcOrd="0" destOrd="0" presId="urn:microsoft.com/office/officeart/2005/8/layout/radial6"/>
    <dgm:cxn modelId="{C155B674-9337-4F67-9F16-8FAC357A1B36}" srcId="{3D6B8F4A-FD99-4265-A9B3-AB76CBD903D2}" destId="{20E2D171-2BD2-4AD7-9767-B177BB10E23B}" srcOrd="3" destOrd="0" parTransId="{3D4F1BAF-EB85-47E7-B0EB-B20E5081672F}" sibTransId="{6B353676-6505-4C87-8054-4B8D971FEDDE}"/>
    <dgm:cxn modelId="{C1BB3582-F5E0-40C6-9FAE-4954590E279F}" type="presOf" srcId="{60532EB8-0703-4E1F-8413-D54D09F97D90}" destId="{F9DDA4C3-B60B-467A-B26B-53F25B7FC59A}" srcOrd="0" destOrd="0" presId="urn:microsoft.com/office/officeart/2005/8/layout/radial6"/>
    <dgm:cxn modelId="{8CDB9FC3-7C82-463A-8168-922C855DA505}" type="presOf" srcId="{A69049A9-6066-475B-849E-1770421E4A3A}" destId="{E2E2C651-A72D-417B-A956-D12D403CD0DD}" srcOrd="0" destOrd="0" presId="urn:microsoft.com/office/officeart/2005/8/layout/radial6"/>
    <dgm:cxn modelId="{D5778291-DC1D-4F11-B4C6-8A5AD965EAB5}" type="presOf" srcId="{6B353676-6505-4C87-8054-4B8D971FEDDE}" destId="{ED473A79-B860-45A3-82F6-A81DDD70D1F1}" srcOrd="0" destOrd="0" presId="urn:microsoft.com/office/officeart/2005/8/layout/radial6"/>
    <dgm:cxn modelId="{5FDDCB0B-CD01-4F47-810A-29A851EE7970}" type="presOf" srcId="{56F9CCA0-EE8D-499A-B024-974496174FE4}" destId="{2752D83F-1A7D-4DB7-8C9E-05B0F6A7C302}" srcOrd="0" destOrd="0" presId="urn:microsoft.com/office/officeart/2005/8/layout/radial6"/>
    <dgm:cxn modelId="{3FA61016-E94C-42A1-8693-7ABD5DD46ECC}" type="presOf" srcId="{C8B9CAE3-D1FC-46D6-B425-C5BD44C28F84}" destId="{B7B0A88D-5021-4F74-A845-DC0E78F603E5}" srcOrd="0" destOrd="0" presId="urn:microsoft.com/office/officeart/2005/8/layout/radial6"/>
    <dgm:cxn modelId="{58F9EC66-6BD6-4F24-89B7-7FE48BCFF6D1}" srcId="{3D6B8F4A-FD99-4265-A9B3-AB76CBD903D2}" destId="{A69049A9-6066-475B-849E-1770421E4A3A}" srcOrd="2" destOrd="0" parTransId="{1980B056-BDD9-49EC-AB59-1DDB4C44F8C6}" sibTransId="{56F9CCA0-EE8D-499A-B024-974496174FE4}"/>
    <dgm:cxn modelId="{58B322FD-A6A6-47D6-BB9B-1A4B097A7967}" type="presParOf" srcId="{37C6CD60-4EA9-49FF-B681-147E410CE11B}" destId="{79B21077-5A27-4447-A95E-04DECCBA4B3F}" srcOrd="0" destOrd="0" presId="urn:microsoft.com/office/officeart/2005/8/layout/radial6"/>
    <dgm:cxn modelId="{67B548B3-FEFF-4C2A-AE98-4275DC223AE0}" type="presParOf" srcId="{37C6CD60-4EA9-49FF-B681-147E410CE11B}" destId="{489EDEA1-C664-44CA-AC95-1D4F235B2C41}" srcOrd="1" destOrd="0" presId="urn:microsoft.com/office/officeart/2005/8/layout/radial6"/>
    <dgm:cxn modelId="{3F26DC57-7A7D-49E9-9243-3A8AD53DCEC0}" type="presParOf" srcId="{37C6CD60-4EA9-49FF-B681-147E410CE11B}" destId="{AF4B893E-50B3-4DFC-B738-945ABE53C088}" srcOrd="2" destOrd="0" presId="urn:microsoft.com/office/officeart/2005/8/layout/radial6"/>
    <dgm:cxn modelId="{2EF24DBC-D317-4BC8-A04E-AE498A4ED3E0}" type="presParOf" srcId="{37C6CD60-4EA9-49FF-B681-147E410CE11B}" destId="{F9DDA4C3-B60B-467A-B26B-53F25B7FC59A}" srcOrd="3" destOrd="0" presId="urn:microsoft.com/office/officeart/2005/8/layout/radial6"/>
    <dgm:cxn modelId="{78C6FA10-60BD-4881-8DB7-E2EC2454DB3B}" type="presParOf" srcId="{37C6CD60-4EA9-49FF-B681-147E410CE11B}" destId="{738C7ED3-C146-4743-9C3A-B52D3F5D8BDD}" srcOrd="4" destOrd="0" presId="urn:microsoft.com/office/officeart/2005/8/layout/radial6"/>
    <dgm:cxn modelId="{A4F66414-A4D1-4BDD-AFF9-CD3CFBF3F568}" type="presParOf" srcId="{37C6CD60-4EA9-49FF-B681-147E410CE11B}" destId="{5F5ACD1A-229E-422E-91B1-1A2EB652B35F}" srcOrd="5" destOrd="0" presId="urn:microsoft.com/office/officeart/2005/8/layout/radial6"/>
    <dgm:cxn modelId="{DEA5435A-E439-4F13-B3FA-9E4BB4577828}" type="presParOf" srcId="{37C6CD60-4EA9-49FF-B681-147E410CE11B}" destId="{A9406111-9323-4ABB-A6ED-EA605A6409E5}" srcOrd="6" destOrd="0" presId="urn:microsoft.com/office/officeart/2005/8/layout/radial6"/>
    <dgm:cxn modelId="{FBAA3CC8-B5B0-4D53-A09A-BEE8F680A023}" type="presParOf" srcId="{37C6CD60-4EA9-49FF-B681-147E410CE11B}" destId="{E2E2C651-A72D-417B-A956-D12D403CD0DD}" srcOrd="7" destOrd="0" presId="urn:microsoft.com/office/officeart/2005/8/layout/radial6"/>
    <dgm:cxn modelId="{C5F993BC-551C-43BA-B3BA-6C60B662E59A}" type="presParOf" srcId="{37C6CD60-4EA9-49FF-B681-147E410CE11B}" destId="{15CABAD8-94A2-429B-9088-5983550FCC3E}" srcOrd="8" destOrd="0" presId="urn:microsoft.com/office/officeart/2005/8/layout/radial6"/>
    <dgm:cxn modelId="{55CF877A-FA97-476E-BE61-64E93EC37B51}" type="presParOf" srcId="{37C6CD60-4EA9-49FF-B681-147E410CE11B}" destId="{2752D83F-1A7D-4DB7-8C9E-05B0F6A7C302}" srcOrd="9" destOrd="0" presId="urn:microsoft.com/office/officeart/2005/8/layout/radial6"/>
    <dgm:cxn modelId="{A8C50978-99F8-4031-8477-F54D90F7C772}" type="presParOf" srcId="{37C6CD60-4EA9-49FF-B681-147E410CE11B}" destId="{5468FB08-E3DC-43B5-A363-D65A0BC96B22}" srcOrd="10" destOrd="0" presId="urn:microsoft.com/office/officeart/2005/8/layout/radial6"/>
    <dgm:cxn modelId="{27E375A3-B9F8-4D65-B860-08F8AA2D1333}" type="presParOf" srcId="{37C6CD60-4EA9-49FF-B681-147E410CE11B}" destId="{47A222EC-1252-4E24-B28E-046AFB09EF2A}" srcOrd="11" destOrd="0" presId="urn:microsoft.com/office/officeart/2005/8/layout/radial6"/>
    <dgm:cxn modelId="{48F4A370-AF53-4CDE-99C6-C567CC66444F}" type="presParOf" srcId="{37C6CD60-4EA9-49FF-B681-147E410CE11B}" destId="{ED473A79-B860-45A3-82F6-A81DDD70D1F1}" srcOrd="12" destOrd="0" presId="urn:microsoft.com/office/officeart/2005/8/layout/radial6"/>
    <dgm:cxn modelId="{DA087F17-BA7F-4523-8550-FB02E27D1A87}" type="presParOf" srcId="{37C6CD60-4EA9-49FF-B681-147E410CE11B}" destId="{6C50EBA8-CBE4-42F8-ADF0-29693FE21166}" srcOrd="13" destOrd="0" presId="urn:microsoft.com/office/officeart/2005/8/layout/radial6"/>
    <dgm:cxn modelId="{1D984D6E-0150-4029-911B-4934706480E5}" type="presParOf" srcId="{37C6CD60-4EA9-49FF-B681-147E410CE11B}" destId="{9096143D-B328-4476-97A4-5F58C35B199F}" srcOrd="14" destOrd="0" presId="urn:microsoft.com/office/officeart/2005/8/layout/radial6"/>
    <dgm:cxn modelId="{2612BE74-C684-485A-AC02-4A4EEF18DA69}" type="presParOf" srcId="{37C6CD60-4EA9-49FF-B681-147E410CE11B}" destId="{06081832-66D1-4813-B482-F8922B5B3591}" srcOrd="15" destOrd="0" presId="urn:microsoft.com/office/officeart/2005/8/layout/radial6"/>
    <dgm:cxn modelId="{8E6265FE-0E6A-4075-BFB1-C0DAB597ECB5}" type="presParOf" srcId="{37C6CD60-4EA9-49FF-B681-147E410CE11B}" destId="{B7B0A88D-5021-4F74-A845-DC0E78F603E5}" srcOrd="16" destOrd="0" presId="urn:microsoft.com/office/officeart/2005/8/layout/radial6"/>
    <dgm:cxn modelId="{2999EE5F-7621-4F68-9528-009473137B3B}" type="presParOf" srcId="{37C6CD60-4EA9-49FF-B681-147E410CE11B}" destId="{DF34B923-4783-42C3-9628-716C00E8EE99}" srcOrd="17" destOrd="0" presId="urn:microsoft.com/office/officeart/2005/8/layout/radial6"/>
    <dgm:cxn modelId="{CE071897-08FC-4898-906F-56A25390596F}" type="presParOf" srcId="{37C6CD60-4EA9-49FF-B681-147E410CE11B}" destId="{6C16B1CD-C1F9-4913-AB4B-6B0D2212E5C6}" srcOrd="18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C670B017-AF22-4AAD-B0AC-27AA7C7A6D75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UY"/>
        </a:p>
      </dgm:t>
    </dgm:pt>
    <dgm:pt modelId="{3D6B8F4A-FD99-4265-A9B3-AB76CBD903D2}">
      <dgm:prSet phldrT="[Text]"/>
      <dgm:spPr/>
      <dgm:t>
        <a:bodyPr/>
        <a:lstStyle/>
        <a:p>
          <a:r>
            <a:rPr lang="es-UY" dirty="0" smtClean="0"/>
            <a:t>DUSA WEB</a:t>
          </a:r>
          <a:endParaRPr lang="es-UY" dirty="0"/>
        </a:p>
      </dgm:t>
    </dgm:pt>
    <dgm:pt modelId="{4ABDA8F1-A6C2-4EF7-B81E-4487CAEED5E6}" type="parTrans" cxnId="{8D17E1BF-C04E-4922-B7EB-148CD3B222BD}">
      <dgm:prSet/>
      <dgm:spPr/>
      <dgm:t>
        <a:bodyPr/>
        <a:lstStyle/>
        <a:p>
          <a:endParaRPr lang="es-UY"/>
        </a:p>
      </dgm:t>
    </dgm:pt>
    <dgm:pt modelId="{F0E42C7D-43D3-4880-8F8C-6D2ADC7AAC94}" type="sibTrans" cxnId="{8D17E1BF-C04E-4922-B7EB-148CD3B222BD}">
      <dgm:prSet/>
      <dgm:spPr/>
      <dgm:t>
        <a:bodyPr/>
        <a:lstStyle/>
        <a:p>
          <a:endParaRPr lang="es-UY"/>
        </a:p>
      </dgm:t>
    </dgm:pt>
    <dgm:pt modelId="{A69049A9-6066-475B-849E-1770421E4A3A}">
      <dgm:prSet phldrT="[Text]"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es-UY" sz="1200" dirty="0" smtClean="0"/>
            <a:t>Gestión de Proyecto</a:t>
          </a:r>
          <a:endParaRPr lang="es-UY" sz="1200" dirty="0"/>
        </a:p>
      </dgm:t>
    </dgm:pt>
    <dgm:pt modelId="{1980B056-BDD9-49EC-AB59-1DDB4C44F8C6}" type="parTrans" cxnId="{58F9EC66-6BD6-4F24-89B7-7FE48BCFF6D1}">
      <dgm:prSet/>
      <dgm:spPr/>
      <dgm:t>
        <a:bodyPr/>
        <a:lstStyle/>
        <a:p>
          <a:endParaRPr lang="es-UY"/>
        </a:p>
      </dgm:t>
    </dgm:pt>
    <dgm:pt modelId="{56F9CCA0-EE8D-499A-B024-974496174FE4}" type="sibTrans" cxnId="{58F9EC66-6BD6-4F24-89B7-7FE48BCFF6D1}">
      <dgm:prSet/>
      <dgm:spPr/>
      <dgm:t>
        <a:bodyPr/>
        <a:lstStyle/>
        <a:p>
          <a:endParaRPr lang="es-UY"/>
        </a:p>
      </dgm:t>
    </dgm:pt>
    <dgm:pt modelId="{20E2D171-2BD2-4AD7-9767-B177BB10E23B}">
      <dgm:prSet phldrT="[Text]"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es-UY" sz="1200" dirty="0" smtClean="0"/>
            <a:t>Gestión de Calidad</a:t>
          </a:r>
          <a:endParaRPr lang="es-UY" sz="1200" dirty="0"/>
        </a:p>
      </dgm:t>
    </dgm:pt>
    <dgm:pt modelId="{3D4F1BAF-EB85-47E7-B0EB-B20E5081672F}" type="parTrans" cxnId="{C155B674-9337-4F67-9F16-8FAC357A1B36}">
      <dgm:prSet/>
      <dgm:spPr/>
      <dgm:t>
        <a:bodyPr/>
        <a:lstStyle/>
        <a:p>
          <a:endParaRPr lang="es-UY"/>
        </a:p>
      </dgm:t>
    </dgm:pt>
    <dgm:pt modelId="{6B353676-6505-4C87-8054-4B8D971FEDDE}" type="sibTrans" cxnId="{C155B674-9337-4F67-9F16-8FAC357A1B36}">
      <dgm:prSet/>
      <dgm:spPr/>
      <dgm:t>
        <a:bodyPr/>
        <a:lstStyle/>
        <a:p>
          <a:endParaRPr lang="es-UY"/>
        </a:p>
      </dgm:t>
    </dgm:pt>
    <dgm:pt modelId="{D03DC792-3D36-4193-8D71-26813E7C310F}">
      <dgm:prSet phldrT="[Text]"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es-UY" sz="1200" dirty="0" smtClean="0"/>
            <a:t>Verificación</a:t>
          </a:r>
          <a:endParaRPr lang="es-UY" sz="1200" dirty="0"/>
        </a:p>
      </dgm:t>
    </dgm:pt>
    <dgm:pt modelId="{6009AEAF-AFB2-449B-9558-620912DEC807}" type="parTrans" cxnId="{50EA4F47-C1CE-490E-B63D-0EC9AFF6AF5C}">
      <dgm:prSet/>
      <dgm:spPr/>
      <dgm:t>
        <a:bodyPr/>
        <a:lstStyle/>
        <a:p>
          <a:endParaRPr lang="es-UY"/>
        </a:p>
      </dgm:t>
    </dgm:pt>
    <dgm:pt modelId="{A1EB0E19-21D9-451E-9BE6-EEE3EA6802B8}" type="sibTrans" cxnId="{50EA4F47-C1CE-490E-B63D-0EC9AFF6AF5C}">
      <dgm:prSet/>
      <dgm:spPr/>
      <dgm:t>
        <a:bodyPr/>
        <a:lstStyle/>
        <a:p>
          <a:endParaRPr lang="es-UY"/>
        </a:p>
      </dgm:t>
    </dgm:pt>
    <dgm:pt modelId="{C8B9CAE3-D1FC-46D6-B425-C5BD44C28F84}">
      <dgm:prSet phldrT="[Text]"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es-UY" sz="1200" dirty="0" smtClean="0"/>
            <a:t>Gestión de la  Configuración</a:t>
          </a:r>
          <a:endParaRPr lang="es-UY" sz="1200" dirty="0"/>
        </a:p>
      </dgm:t>
    </dgm:pt>
    <dgm:pt modelId="{D095D87A-65B7-46A2-AF65-C91E3B59ED0A}" type="parTrans" cxnId="{C91904EF-F902-4226-A784-F7F927672B94}">
      <dgm:prSet/>
      <dgm:spPr/>
      <dgm:t>
        <a:bodyPr/>
        <a:lstStyle/>
        <a:p>
          <a:endParaRPr lang="es-UY"/>
        </a:p>
      </dgm:t>
    </dgm:pt>
    <dgm:pt modelId="{52784A88-25F5-462D-91A1-475B5D14CD23}" type="sibTrans" cxnId="{C91904EF-F902-4226-A784-F7F927672B94}">
      <dgm:prSet/>
      <dgm:spPr/>
      <dgm:t>
        <a:bodyPr/>
        <a:lstStyle/>
        <a:p>
          <a:endParaRPr lang="es-UY"/>
        </a:p>
      </dgm:t>
    </dgm:pt>
    <dgm:pt modelId="{9CCF7441-6770-4969-B3C6-457AA8C0864B}">
      <dgm:prSet phldrT="[Text]"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es-UY" sz="1200" dirty="0" smtClean="0"/>
            <a:t>Requeri</a:t>
          </a:r>
        </a:p>
        <a:p>
          <a:r>
            <a:rPr lang="es-UY" sz="1200" dirty="0" smtClean="0"/>
            <a:t>mientos</a:t>
          </a:r>
          <a:endParaRPr lang="es-UY" sz="1200" dirty="0"/>
        </a:p>
      </dgm:t>
    </dgm:pt>
    <dgm:pt modelId="{D1DAC80F-807D-451B-9C30-9AF5B92CE359}" type="parTrans" cxnId="{91A6A28C-C140-4E45-B3B0-CB943FA027F9}">
      <dgm:prSet/>
      <dgm:spPr/>
      <dgm:t>
        <a:bodyPr/>
        <a:lstStyle/>
        <a:p>
          <a:endParaRPr lang="es-UY"/>
        </a:p>
      </dgm:t>
    </dgm:pt>
    <dgm:pt modelId="{60532EB8-0703-4E1F-8413-D54D09F97D90}" type="sibTrans" cxnId="{91A6A28C-C140-4E45-B3B0-CB943FA027F9}">
      <dgm:prSet/>
      <dgm:spPr/>
      <dgm:t>
        <a:bodyPr/>
        <a:lstStyle/>
        <a:p>
          <a:endParaRPr lang="es-UY"/>
        </a:p>
      </dgm:t>
    </dgm:pt>
    <dgm:pt modelId="{C50F0066-DCCD-4D33-A2ED-72134311805D}">
      <dgm:prSet phldrT="[Text]"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es-UY" sz="1200" dirty="0" smtClean="0"/>
            <a:t>Solución de Problemas</a:t>
          </a:r>
          <a:endParaRPr lang="es-UY" sz="1200" dirty="0"/>
        </a:p>
      </dgm:t>
    </dgm:pt>
    <dgm:pt modelId="{B4E121F1-1552-4AC0-AF85-552F050761E6}" type="parTrans" cxnId="{72253E13-0EDC-4941-B0BA-934196885C91}">
      <dgm:prSet/>
      <dgm:spPr/>
      <dgm:t>
        <a:bodyPr/>
        <a:lstStyle/>
        <a:p>
          <a:endParaRPr lang="es-UY"/>
        </a:p>
      </dgm:t>
    </dgm:pt>
    <dgm:pt modelId="{9834DB1E-D79F-4A1C-93DA-7B35D469947D}" type="sibTrans" cxnId="{72253E13-0EDC-4941-B0BA-934196885C91}">
      <dgm:prSet/>
      <dgm:spPr/>
      <dgm:t>
        <a:bodyPr/>
        <a:lstStyle/>
        <a:p>
          <a:endParaRPr lang="es-UY"/>
        </a:p>
      </dgm:t>
    </dgm:pt>
    <dgm:pt modelId="{37C6CD60-4EA9-49FF-B681-147E410CE11B}" type="pres">
      <dgm:prSet presAssocID="{C670B017-AF22-4AAD-B0AC-27AA7C7A6D75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UY"/>
        </a:p>
      </dgm:t>
    </dgm:pt>
    <dgm:pt modelId="{79B21077-5A27-4447-A95E-04DECCBA4B3F}" type="pres">
      <dgm:prSet presAssocID="{3D6B8F4A-FD99-4265-A9B3-AB76CBD903D2}" presName="centerShape" presStyleLbl="node0" presStyleIdx="0" presStyleCnt="1"/>
      <dgm:spPr/>
      <dgm:t>
        <a:bodyPr/>
        <a:lstStyle/>
        <a:p>
          <a:endParaRPr lang="es-UY"/>
        </a:p>
      </dgm:t>
    </dgm:pt>
    <dgm:pt modelId="{489EDEA1-C664-44CA-AC95-1D4F235B2C41}" type="pres">
      <dgm:prSet presAssocID="{9CCF7441-6770-4969-B3C6-457AA8C0864B}" presName="node" presStyleLbl="node1" presStyleIdx="0" presStyleCnt="6" custScaleX="110000" custScaleY="110000">
        <dgm:presLayoutVars>
          <dgm:bulletEnabled val="1"/>
        </dgm:presLayoutVars>
      </dgm:prSet>
      <dgm:spPr/>
      <dgm:t>
        <a:bodyPr/>
        <a:lstStyle/>
        <a:p>
          <a:endParaRPr lang="es-UY"/>
        </a:p>
      </dgm:t>
    </dgm:pt>
    <dgm:pt modelId="{AF4B893E-50B3-4DFC-B738-945ABE53C088}" type="pres">
      <dgm:prSet presAssocID="{9CCF7441-6770-4969-B3C6-457AA8C0864B}" presName="dummy" presStyleCnt="0"/>
      <dgm:spPr/>
    </dgm:pt>
    <dgm:pt modelId="{F9DDA4C3-B60B-467A-B26B-53F25B7FC59A}" type="pres">
      <dgm:prSet presAssocID="{60532EB8-0703-4E1F-8413-D54D09F97D90}" presName="sibTrans" presStyleLbl="sibTrans2D1" presStyleIdx="0" presStyleCnt="6"/>
      <dgm:spPr/>
      <dgm:t>
        <a:bodyPr/>
        <a:lstStyle/>
        <a:p>
          <a:endParaRPr lang="es-UY"/>
        </a:p>
      </dgm:t>
    </dgm:pt>
    <dgm:pt modelId="{738C7ED3-C146-4743-9C3A-B52D3F5D8BDD}" type="pres">
      <dgm:prSet presAssocID="{C50F0066-DCCD-4D33-A2ED-72134311805D}" presName="node" presStyleLbl="node1" presStyleIdx="1" presStyleCnt="6" custScaleX="110000" custScaleY="110000">
        <dgm:presLayoutVars>
          <dgm:bulletEnabled val="1"/>
        </dgm:presLayoutVars>
      </dgm:prSet>
      <dgm:spPr/>
      <dgm:t>
        <a:bodyPr/>
        <a:lstStyle/>
        <a:p>
          <a:endParaRPr lang="es-UY"/>
        </a:p>
      </dgm:t>
    </dgm:pt>
    <dgm:pt modelId="{5F5ACD1A-229E-422E-91B1-1A2EB652B35F}" type="pres">
      <dgm:prSet presAssocID="{C50F0066-DCCD-4D33-A2ED-72134311805D}" presName="dummy" presStyleCnt="0"/>
      <dgm:spPr/>
    </dgm:pt>
    <dgm:pt modelId="{A9406111-9323-4ABB-A6ED-EA605A6409E5}" type="pres">
      <dgm:prSet presAssocID="{9834DB1E-D79F-4A1C-93DA-7B35D469947D}" presName="sibTrans" presStyleLbl="sibTrans2D1" presStyleIdx="1" presStyleCnt="6"/>
      <dgm:spPr/>
      <dgm:t>
        <a:bodyPr/>
        <a:lstStyle/>
        <a:p>
          <a:endParaRPr lang="es-UY"/>
        </a:p>
      </dgm:t>
    </dgm:pt>
    <dgm:pt modelId="{E2E2C651-A72D-417B-A956-D12D403CD0DD}" type="pres">
      <dgm:prSet presAssocID="{A69049A9-6066-475B-849E-1770421E4A3A}" presName="node" presStyleLbl="node1" presStyleIdx="2" presStyleCnt="6" custScaleX="110000" custScaleY="110000">
        <dgm:presLayoutVars>
          <dgm:bulletEnabled val="1"/>
        </dgm:presLayoutVars>
      </dgm:prSet>
      <dgm:spPr/>
      <dgm:t>
        <a:bodyPr/>
        <a:lstStyle/>
        <a:p>
          <a:endParaRPr lang="es-UY"/>
        </a:p>
      </dgm:t>
    </dgm:pt>
    <dgm:pt modelId="{15CABAD8-94A2-429B-9088-5983550FCC3E}" type="pres">
      <dgm:prSet presAssocID="{A69049A9-6066-475B-849E-1770421E4A3A}" presName="dummy" presStyleCnt="0"/>
      <dgm:spPr/>
    </dgm:pt>
    <dgm:pt modelId="{2752D83F-1A7D-4DB7-8C9E-05B0F6A7C302}" type="pres">
      <dgm:prSet presAssocID="{56F9CCA0-EE8D-499A-B024-974496174FE4}" presName="sibTrans" presStyleLbl="sibTrans2D1" presStyleIdx="2" presStyleCnt="6"/>
      <dgm:spPr/>
      <dgm:t>
        <a:bodyPr/>
        <a:lstStyle/>
        <a:p>
          <a:endParaRPr lang="es-UY"/>
        </a:p>
      </dgm:t>
    </dgm:pt>
    <dgm:pt modelId="{5468FB08-E3DC-43B5-A363-D65A0BC96B22}" type="pres">
      <dgm:prSet presAssocID="{20E2D171-2BD2-4AD7-9767-B177BB10E23B}" presName="node" presStyleLbl="node1" presStyleIdx="3" presStyleCnt="6" custScaleX="110000" custScaleY="110000">
        <dgm:presLayoutVars>
          <dgm:bulletEnabled val="1"/>
        </dgm:presLayoutVars>
      </dgm:prSet>
      <dgm:spPr/>
      <dgm:t>
        <a:bodyPr/>
        <a:lstStyle/>
        <a:p>
          <a:endParaRPr lang="es-UY"/>
        </a:p>
      </dgm:t>
    </dgm:pt>
    <dgm:pt modelId="{47A222EC-1252-4E24-B28E-046AFB09EF2A}" type="pres">
      <dgm:prSet presAssocID="{20E2D171-2BD2-4AD7-9767-B177BB10E23B}" presName="dummy" presStyleCnt="0"/>
      <dgm:spPr/>
    </dgm:pt>
    <dgm:pt modelId="{ED473A79-B860-45A3-82F6-A81DDD70D1F1}" type="pres">
      <dgm:prSet presAssocID="{6B353676-6505-4C87-8054-4B8D971FEDDE}" presName="sibTrans" presStyleLbl="sibTrans2D1" presStyleIdx="3" presStyleCnt="6"/>
      <dgm:spPr/>
      <dgm:t>
        <a:bodyPr/>
        <a:lstStyle/>
        <a:p>
          <a:endParaRPr lang="es-UY"/>
        </a:p>
      </dgm:t>
    </dgm:pt>
    <dgm:pt modelId="{6C50EBA8-CBE4-42F8-ADF0-29693FE21166}" type="pres">
      <dgm:prSet presAssocID="{D03DC792-3D36-4193-8D71-26813E7C310F}" presName="node" presStyleLbl="node1" presStyleIdx="4" presStyleCnt="6" custScaleX="110000" custScaleY="110000">
        <dgm:presLayoutVars>
          <dgm:bulletEnabled val="1"/>
        </dgm:presLayoutVars>
      </dgm:prSet>
      <dgm:spPr/>
      <dgm:t>
        <a:bodyPr/>
        <a:lstStyle/>
        <a:p>
          <a:endParaRPr lang="es-UY"/>
        </a:p>
      </dgm:t>
    </dgm:pt>
    <dgm:pt modelId="{9096143D-B328-4476-97A4-5F58C35B199F}" type="pres">
      <dgm:prSet presAssocID="{D03DC792-3D36-4193-8D71-26813E7C310F}" presName="dummy" presStyleCnt="0"/>
      <dgm:spPr/>
    </dgm:pt>
    <dgm:pt modelId="{06081832-66D1-4813-B482-F8922B5B3591}" type="pres">
      <dgm:prSet presAssocID="{A1EB0E19-21D9-451E-9BE6-EEE3EA6802B8}" presName="sibTrans" presStyleLbl="sibTrans2D1" presStyleIdx="4" presStyleCnt="6"/>
      <dgm:spPr/>
      <dgm:t>
        <a:bodyPr/>
        <a:lstStyle/>
        <a:p>
          <a:endParaRPr lang="es-UY"/>
        </a:p>
      </dgm:t>
    </dgm:pt>
    <dgm:pt modelId="{B7B0A88D-5021-4F74-A845-DC0E78F603E5}" type="pres">
      <dgm:prSet presAssocID="{C8B9CAE3-D1FC-46D6-B425-C5BD44C28F84}" presName="node" presStyleLbl="node1" presStyleIdx="5" presStyleCnt="6" custScaleX="110000" custScaleY="110000">
        <dgm:presLayoutVars>
          <dgm:bulletEnabled val="1"/>
        </dgm:presLayoutVars>
      </dgm:prSet>
      <dgm:spPr/>
      <dgm:t>
        <a:bodyPr/>
        <a:lstStyle/>
        <a:p>
          <a:endParaRPr lang="es-UY"/>
        </a:p>
      </dgm:t>
    </dgm:pt>
    <dgm:pt modelId="{DF34B923-4783-42C3-9628-716C00E8EE99}" type="pres">
      <dgm:prSet presAssocID="{C8B9CAE3-D1FC-46D6-B425-C5BD44C28F84}" presName="dummy" presStyleCnt="0"/>
      <dgm:spPr/>
    </dgm:pt>
    <dgm:pt modelId="{6C16B1CD-C1F9-4913-AB4B-6B0D2212E5C6}" type="pres">
      <dgm:prSet presAssocID="{52784A88-25F5-462D-91A1-475B5D14CD23}" presName="sibTrans" presStyleLbl="sibTrans2D1" presStyleIdx="5" presStyleCnt="6"/>
      <dgm:spPr/>
      <dgm:t>
        <a:bodyPr/>
        <a:lstStyle/>
        <a:p>
          <a:endParaRPr lang="es-UY"/>
        </a:p>
      </dgm:t>
    </dgm:pt>
  </dgm:ptLst>
  <dgm:cxnLst>
    <dgm:cxn modelId="{92D542F0-B3E0-45C6-AD9C-23B803E22258}" type="presOf" srcId="{60532EB8-0703-4E1F-8413-D54D09F97D90}" destId="{F9DDA4C3-B60B-467A-B26B-53F25B7FC59A}" srcOrd="0" destOrd="0" presId="urn:microsoft.com/office/officeart/2005/8/layout/radial6"/>
    <dgm:cxn modelId="{91A6A28C-C140-4E45-B3B0-CB943FA027F9}" srcId="{3D6B8F4A-FD99-4265-A9B3-AB76CBD903D2}" destId="{9CCF7441-6770-4969-B3C6-457AA8C0864B}" srcOrd="0" destOrd="0" parTransId="{D1DAC80F-807D-451B-9C30-9AF5B92CE359}" sibTransId="{60532EB8-0703-4E1F-8413-D54D09F97D90}"/>
    <dgm:cxn modelId="{58F9EC66-6BD6-4F24-89B7-7FE48BCFF6D1}" srcId="{3D6B8F4A-FD99-4265-A9B3-AB76CBD903D2}" destId="{A69049A9-6066-475B-849E-1770421E4A3A}" srcOrd="2" destOrd="0" parTransId="{1980B056-BDD9-49EC-AB59-1DDB4C44F8C6}" sibTransId="{56F9CCA0-EE8D-499A-B024-974496174FE4}"/>
    <dgm:cxn modelId="{C155B674-9337-4F67-9F16-8FAC357A1B36}" srcId="{3D6B8F4A-FD99-4265-A9B3-AB76CBD903D2}" destId="{20E2D171-2BD2-4AD7-9767-B177BB10E23B}" srcOrd="3" destOrd="0" parTransId="{3D4F1BAF-EB85-47E7-B0EB-B20E5081672F}" sibTransId="{6B353676-6505-4C87-8054-4B8D971FEDDE}"/>
    <dgm:cxn modelId="{FF588CD9-52A8-4529-8273-6FF99B452121}" type="presOf" srcId="{C670B017-AF22-4AAD-B0AC-27AA7C7A6D75}" destId="{37C6CD60-4EA9-49FF-B681-147E410CE11B}" srcOrd="0" destOrd="0" presId="urn:microsoft.com/office/officeart/2005/8/layout/radial6"/>
    <dgm:cxn modelId="{C91904EF-F902-4226-A784-F7F927672B94}" srcId="{3D6B8F4A-FD99-4265-A9B3-AB76CBD903D2}" destId="{C8B9CAE3-D1FC-46D6-B425-C5BD44C28F84}" srcOrd="5" destOrd="0" parTransId="{D095D87A-65B7-46A2-AF65-C91E3B59ED0A}" sibTransId="{52784A88-25F5-462D-91A1-475B5D14CD23}"/>
    <dgm:cxn modelId="{71CAB683-5F78-4D98-87BA-3B2905FB0843}" type="presOf" srcId="{6B353676-6505-4C87-8054-4B8D971FEDDE}" destId="{ED473A79-B860-45A3-82F6-A81DDD70D1F1}" srcOrd="0" destOrd="0" presId="urn:microsoft.com/office/officeart/2005/8/layout/radial6"/>
    <dgm:cxn modelId="{F7CD0DD3-436F-4BD0-9CED-610B67A13215}" type="presOf" srcId="{A69049A9-6066-475B-849E-1770421E4A3A}" destId="{E2E2C651-A72D-417B-A956-D12D403CD0DD}" srcOrd="0" destOrd="0" presId="urn:microsoft.com/office/officeart/2005/8/layout/radial6"/>
    <dgm:cxn modelId="{4683AFC0-8183-4396-A64B-2CD0944A9540}" type="presOf" srcId="{52784A88-25F5-462D-91A1-475B5D14CD23}" destId="{6C16B1CD-C1F9-4913-AB4B-6B0D2212E5C6}" srcOrd="0" destOrd="0" presId="urn:microsoft.com/office/officeart/2005/8/layout/radial6"/>
    <dgm:cxn modelId="{BD1386B5-3442-4B0D-8D6B-6F6519ECB57C}" type="presOf" srcId="{3D6B8F4A-FD99-4265-A9B3-AB76CBD903D2}" destId="{79B21077-5A27-4447-A95E-04DECCBA4B3F}" srcOrd="0" destOrd="0" presId="urn:microsoft.com/office/officeart/2005/8/layout/radial6"/>
    <dgm:cxn modelId="{2D630580-4630-4408-A1E7-BFE82FFD49B3}" type="presOf" srcId="{56F9CCA0-EE8D-499A-B024-974496174FE4}" destId="{2752D83F-1A7D-4DB7-8C9E-05B0F6A7C302}" srcOrd="0" destOrd="0" presId="urn:microsoft.com/office/officeart/2005/8/layout/radial6"/>
    <dgm:cxn modelId="{A7C3F62A-2EE1-4BAC-A88E-9506B6486B86}" type="presOf" srcId="{9834DB1E-D79F-4A1C-93DA-7B35D469947D}" destId="{A9406111-9323-4ABB-A6ED-EA605A6409E5}" srcOrd="0" destOrd="0" presId="urn:microsoft.com/office/officeart/2005/8/layout/radial6"/>
    <dgm:cxn modelId="{D6662298-CD4B-4E29-ACEA-1588E684EAB4}" type="presOf" srcId="{C8B9CAE3-D1FC-46D6-B425-C5BD44C28F84}" destId="{B7B0A88D-5021-4F74-A845-DC0E78F603E5}" srcOrd="0" destOrd="0" presId="urn:microsoft.com/office/officeart/2005/8/layout/radial6"/>
    <dgm:cxn modelId="{3225441D-9E4C-49F3-9233-0D1C697E7CD1}" type="presOf" srcId="{9CCF7441-6770-4969-B3C6-457AA8C0864B}" destId="{489EDEA1-C664-44CA-AC95-1D4F235B2C41}" srcOrd="0" destOrd="0" presId="urn:microsoft.com/office/officeart/2005/8/layout/radial6"/>
    <dgm:cxn modelId="{B383B082-4007-4EA6-B05B-EFACD7934ED7}" type="presOf" srcId="{D03DC792-3D36-4193-8D71-26813E7C310F}" destId="{6C50EBA8-CBE4-42F8-ADF0-29693FE21166}" srcOrd="0" destOrd="0" presId="urn:microsoft.com/office/officeart/2005/8/layout/radial6"/>
    <dgm:cxn modelId="{11504574-E19C-4045-BF03-B6DCBF9BD543}" type="presOf" srcId="{A1EB0E19-21D9-451E-9BE6-EEE3EA6802B8}" destId="{06081832-66D1-4813-B482-F8922B5B3591}" srcOrd="0" destOrd="0" presId="urn:microsoft.com/office/officeart/2005/8/layout/radial6"/>
    <dgm:cxn modelId="{72253E13-0EDC-4941-B0BA-934196885C91}" srcId="{3D6B8F4A-FD99-4265-A9B3-AB76CBD903D2}" destId="{C50F0066-DCCD-4D33-A2ED-72134311805D}" srcOrd="1" destOrd="0" parTransId="{B4E121F1-1552-4AC0-AF85-552F050761E6}" sibTransId="{9834DB1E-D79F-4A1C-93DA-7B35D469947D}"/>
    <dgm:cxn modelId="{AFF948C5-3769-40D6-947F-59A58036CC9C}" type="presOf" srcId="{20E2D171-2BD2-4AD7-9767-B177BB10E23B}" destId="{5468FB08-E3DC-43B5-A363-D65A0BC96B22}" srcOrd="0" destOrd="0" presId="urn:microsoft.com/office/officeart/2005/8/layout/radial6"/>
    <dgm:cxn modelId="{50EA4F47-C1CE-490E-B63D-0EC9AFF6AF5C}" srcId="{3D6B8F4A-FD99-4265-A9B3-AB76CBD903D2}" destId="{D03DC792-3D36-4193-8D71-26813E7C310F}" srcOrd="4" destOrd="0" parTransId="{6009AEAF-AFB2-449B-9558-620912DEC807}" sibTransId="{A1EB0E19-21D9-451E-9BE6-EEE3EA6802B8}"/>
    <dgm:cxn modelId="{8D17E1BF-C04E-4922-B7EB-148CD3B222BD}" srcId="{C670B017-AF22-4AAD-B0AC-27AA7C7A6D75}" destId="{3D6B8F4A-FD99-4265-A9B3-AB76CBD903D2}" srcOrd="0" destOrd="0" parTransId="{4ABDA8F1-A6C2-4EF7-B81E-4487CAEED5E6}" sibTransId="{F0E42C7D-43D3-4880-8F8C-6D2ADC7AAC94}"/>
    <dgm:cxn modelId="{E6B866E6-90BA-4A7A-B801-28C7627E9E38}" type="presOf" srcId="{C50F0066-DCCD-4D33-A2ED-72134311805D}" destId="{738C7ED3-C146-4743-9C3A-B52D3F5D8BDD}" srcOrd="0" destOrd="0" presId="urn:microsoft.com/office/officeart/2005/8/layout/radial6"/>
    <dgm:cxn modelId="{FCA3E162-BBEC-40A0-8DF0-FE33EDBAAECA}" type="presParOf" srcId="{37C6CD60-4EA9-49FF-B681-147E410CE11B}" destId="{79B21077-5A27-4447-A95E-04DECCBA4B3F}" srcOrd="0" destOrd="0" presId="urn:microsoft.com/office/officeart/2005/8/layout/radial6"/>
    <dgm:cxn modelId="{9E1B1176-D2A3-4C9E-8B6E-DE98DFB9B3AE}" type="presParOf" srcId="{37C6CD60-4EA9-49FF-B681-147E410CE11B}" destId="{489EDEA1-C664-44CA-AC95-1D4F235B2C41}" srcOrd="1" destOrd="0" presId="urn:microsoft.com/office/officeart/2005/8/layout/radial6"/>
    <dgm:cxn modelId="{7F7E4D37-24F3-44BB-AFA0-E6D442519B53}" type="presParOf" srcId="{37C6CD60-4EA9-49FF-B681-147E410CE11B}" destId="{AF4B893E-50B3-4DFC-B738-945ABE53C088}" srcOrd="2" destOrd="0" presId="urn:microsoft.com/office/officeart/2005/8/layout/radial6"/>
    <dgm:cxn modelId="{9523D75C-AD4D-4AB4-90F5-7B35A6FE78E7}" type="presParOf" srcId="{37C6CD60-4EA9-49FF-B681-147E410CE11B}" destId="{F9DDA4C3-B60B-467A-B26B-53F25B7FC59A}" srcOrd="3" destOrd="0" presId="urn:microsoft.com/office/officeart/2005/8/layout/radial6"/>
    <dgm:cxn modelId="{18C96B88-1EC8-47F3-BDA1-3A39EE97DE4B}" type="presParOf" srcId="{37C6CD60-4EA9-49FF-B681-147E410CE11B}" destId="{738C7ED3-C146-4743-9C3A-B52D3F5D8BDD}" srcOrd="4" destOrd="0" presId="urn:microsoft.com/office/officeart/2005/8/layout/radial6"/>
    <dgm:cxn modelId="{840CDF74-6F30-419B-AD4B-0D8552D3EE04}" type="presParOf" srcId="{37C6CD60-4EA9-49FF-B681-147E410CE11B}" destId="{5F5ACD1A-229E-422E-91B1-1A2EB652B35F}" srcOrd="5" destOrd="0" presId="urn:microsoft.com/office/officeart/2005/8/layout/radial6"/>
    <dgm:cxn modelId="{8E2C1743-3E54-4B43-8675-1B84587150DF}" type="presParOf" srcId="{37C6CD60-4EA9-49FF-B681-147E410CE11B}" destId="{A9406111-9323-4ABB-A6ED-EA605A6409E5}" srcOrd="6" destOrd="0" presId="urn:microsoft.com/office/officeart/2005/8/layout/radial6"/>
    <dgm:cxn modelId="{12A89218-1BA5-41F8-8436-619377C5BAB8}" type="presParOf" srcId="{37C6CD60-4EA9-49FF-B681-147E410CE11B}" destId="{E2E2C651-A72D-417B-A956-D12D403CD0DD}" srcOrd="7" destOrd="0" presId="urn:microsoft.com/office/officeart/2005/8/layout/radial6"/>
    <dgm:cxn modelId="{331471EE-5C3B-45F3-AB92-B529E9CAA740}" type="presParOf" srcId="{37C6CD60-4EA9-49FF-B681-147E410CE11B}" destId="{15CABAD8-94A2-429B-9088-5983550FCC3E}" srcOrd="8" destOrd="0" presId="urn:microsoft.com/office/officeart/2005/8/layout/radial6"/>
    <dgm:cxn modelId="{39F7358C-BE9C-40FE-B556-53AFC81722FD}" type="presParOf" srcId="{37C6CD60-4EA9-49FF-B681-147E410CE11B}" destId="{2752D83F-1A7D-4DB7-8C9E-05B0F6A7C302}" srcOrd="9" destOrd="0" presId="urn:microsoft.com/office/officeart/2005/8/layout/radial6"/>
    <dgm:cxn modelId="{C583E706-1CC7-41AC-BF2B-86351E89E3F7}" type="presParOf" srcId="{37C6CD60-4EA9-49FF-B681-147E410CE11B}" destId="{5468FB08-E3DC-43B5-A363-D65A0BC96B22}" srcOrd="10" destOrd="0" presId="urn:microsoft.com/office/officeart/2005/8/layout/radial6"/>
    <dgm:cxn modelId="{4879D358-3136-4418-B1B8-5F0F5EB07DB2}" type="presParOf" srcId="{37C6CD60-4EA9-49FF-B681-147E410CE11B}" destId="{47A222EC-1252-4E24-B28E-046AFB09EF2A}" srcOrd="11" destOrd="0" presId="urn:microsoft.com/office/officeart/2005/8/layout/radial6"/>
    <dgm:cxn modelId="{FC105808-86F2-40D7-ADA4-FE654F161125}" type="presParOf" srcId="{37C6CD60-4EA9-49FF-B681-147E410CE11B}" destId="{ED473A79-B860-45A3-82F6-A81DDD70D1F1}" srcOrd="12" destOrd="0" presId="urn:microsoft.com/office/officeart/2005/8/layout/radial6"/>
    <dgm:cxn modelId="{63C28CF7-F679-404F-BEE9-36E1DD83C090}" type="presParOf" srcId="{37C6CD60-4EA9-49FF-B681-147E410CE11B}" destId="{6C50EBA8-CBE4-42F8-ADF0-29693FE21166}" srcOrd="13" destOrd="0" presId="urn:microsoft.com/office/officeart/2005/8/layout/radial6"/>
    <dgm:cxn modelId="{4045AB2E-528E-4F3C-9FA3-374070F14E73}" type="presParOf" srcId="{37C6CD60-4EA9-49FF-B681-147E410CE11B}" destId="{9096143D-B328-4476-97A4-5F58C35B199F}" srcOrd="14" destOrd="0" presId="urn:microsoft.com/office/officeart/2005/8/layout/radial6"/>
    <dgm:cxn modelId="{E1CB71AD-0F24-44FE-9D89-3246C1757CD0}" type="presParOf" srcId="{37C6CD60-4EA9-49FF-B681-147E410CE11B}" destId="{06081832-66D1-4813-B482-F8922B5B3591}" srcOrd="15" destOrd="0" presId="urn:microsoft.com/office/officeart/2005/8/layout/radial6"/>
    <dgm:cxn modelId="{61D86012-57EF-4D53-B238-6A6E843CF431}" type="presParOf" srcId="{37C6CD60-4EA9-49FF-B681-147E410CE11B}" destId="{B7B0A88D-5021-4F74-A845-DC0E78F603E5}" srcOrd="16" destOrd="0" presId="urn:microsoft.com/office/officeart/2005/8/layout/radial6"/>
    <dgm:cxn modelId="{A4A76675-0287-4C06-9DEC-FB9219EE7A2D}" type="presParOf" srcId="{37C6CD60-4EA9-49FF-B681-147E410CE11B}" destId="{DF34B923-4783-42C3-9628-716C00E8EE99}" srcOrd="17" destOrd="0" presId="urn:microsoft.com/office/officeart/2005/8/layout/radial6"/>
    <dgm:cxn modelId="{F3BBC68D-3993-451A-AD83-F6B2A3FDDDC5}" type="presParOf" srcId="{37C6CD60-4EA9-49FF-B681-147E410CE11B}" destId="{6C16B1CD-C1F9-4913-AB4B-6B0D2212E5C6}" srcOrd="18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C670B017-AF22-4AAD-B0AC-27AA7C7A6D75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UY"/>
        </a:p>
      </dgm:t>
    </dgm:pt>
    <dgm:pt modelId="{3D6B8F4A-FD99-4265-A9B3-AB76CBD903D2}">
      <dgm:prSet phldrT="[Text]"/>
      <dgm:spPr/>
      <dgm:t>
        <a:bodyPr/>
        <a:lstStyle/>
        <a:p>
          <a:r>
            <a:rPr lang="es-UY" dirty="0" smtClean="0"/>
            <a:t>DUSA WEB</a:t>
          </a:r>
          <a:endParaRPr lang="es-UY" dirty="0"/>
        </a:p>
      </dgm:t>
    </dgm:pt>
    <dgm:pt modelId="{4ABDA8F1-A6C2-4EF7-B81E-4487CAEED5E6}" type="parTrans" cxnId="{8D17E1BF-C04E-4922-B7EB-148CD3B222BD}">
      <dgm:prSet/>
      <dgm:spPr/>
      <dgm:t>
        <a:bodyPr/>
        <a:lstStyle/>
        <a:p>
          <a:endParaRPr lang="es-UY"/>
        </a:p>
      </dgm:t>
    </dgm:pt>
    <dgm:pt modelId="{F0E42C7D-43D3-4880-8F8C-6D2ADC7AAC94}" type="sibTrans" cxnId="{8D17E1BF-C04E-4922-B7EB-148CD3B222BD}">
      <dgm:prSet/>
      <dgm:spPr/>
      <dgm:t>
        <a:bodyPr/>
        <a:lstStyle/>
        <a:p>
          <a:endParaRPr lang="es-UY"/>
        </a:p>
      </dgm:t>
    </dgm:pt>
    <dgm:pt modelId="{A69049A9-6066-475B-849E-1770421E4A3A}">
      <dgm:prSet phldrT="[Text]"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es-UY" sz="1200" dirty="0" smtClean="0"/>
            <a:t>Gestión de Proyecto</a:t>
          </a:r>
          <a:endParaRPr lang="es-UY" sz="1200" dirty="0"/>
        </a:p>
      </dgm:t>
    </dgm:pt>
    <dgm:pt modelId="{1980B056-BDD9-49EC-AB59-1DDB4C44F8C6}" type="parTrans" cxnId="{58F9EC66-6BD6-4F24-89B7-7FE48BCFF6D1}">
      <dgm:prSet/>
      <dgm:spPr/>
      <dgm:t>
        <a:bodyPr/>
        <a:lstStyle/>
        <a:p>
          <a:endParaRPr lang="es-UY"/>
        </a:p>
      </dgm:t>
    </dgm:pt>
    <dgm:pt modelId="{56F9CCA0-EE8D-499A-B024-974496174FE4}" type="sibTrans" cxnId="{58F9EC66-6BD6-4F24-89B7-7FE48BCFF6D1}">
      <dgm:prSet/>
      <dgm:spPr/>
      <dgm:t>
        <a:bodyPr/>
        <a:lstStyle/>
        <a:p>
          <a:endParaRPr lang="es-UY"/>
        </a:p>
      </dgm:t>
    </dgm:pt>
    <dgm:pt modelId="{20E2D171-2BD2-4AD7-9767-B177BB10E23B}">
      <dgm:prSet phldrT="[Text]"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es-UY" sz="1200" dirty="0" smtClean="0"/>
            <a:t>Gestión de Calidad</a:t>
          </a:r>
          <a:endParaRPr lang="es-UY" sz="1200" dirty="0"/>
        </a:p>
      </dgm:t>
    </dgm:pt>
    <dgm:pt modelId="{3D4F1BAF-EB85-47E7-B0EB-B20E5081672F}" type="parTrans" cxnId="{C155B674-9337-4F67-9F16-8FAC357A1B36}">
      <dgm:prSet/>
      <dgm:spPr/>
      <dgm:t>
        <a:bodyPr/>
        <a:lstStyle/>
        <a:p>
          <a:endParaRPr lang="es-UY"/>
        </a:p>
      </dgm:t>
    </dgm:pt>
    <dgm:pt modelId="{6B353676-6505-4C87-8054-4B8D971FEDDE}" type="sibTrans" cxnId="{C155B674-9337-4F67-9F16-8FAC357A1B36}">
      <dgm:prSet/>
      <dgm:spPr/>
      <dgm:t>
        <a:bodyPr/>
        <a:lstStyle/>
        <a:p>
          <a:endParaRPr lang="es-UY"/>
        </a:p>
      </dgm:t>
    </dgm:pt>
    <dgm:pt modelId="{D03DC792-3D36-4193-8D71-26813E7C310F}">
      <dgm:prSet phldrT="[Text]"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es-UY" sz="1200" dirty="0" smtClean="0"/>
            <a:t>Verificación</a:t>
          </a:r>
          <a:endParaRPr lang="es-UY" sz="1200" dirty="0"/>
        </a:p>
      </dgm:t>
    </dgm:pt>
    <dgm:pt modelId="{6009AEAF-AFB2-449B-9558-620912DEC807}" type="parTrans" cxnId="{50EA4F47-C1CE-490E-B63D-0EC9AFF6AF5C}">
      <dgm:prSet/>
      <dgm:spPr/>
      <dgm:t>
        <a:bodyPr/>
        <a:lstStyle/>
        <a:p>
          <a:endParaRPr lang="es-UY"/>
        </a:p>
      </dgm:t>
    </dgm:pt>
    <dgm:pt modelId="{A1EB0E19-21D9-451E-9BE6-EEE3EA6802B8}" type="sibTrans" cxnId="{50EA4F47-C1CE-490E-B63D-0EC9AFF6AF5C}">
      <dgm:prSet/>
      <dgm:spPr/>
      <dgm:t>
        <a:bodyPr/>
        <a:lstStyle/>
        <a:p>
          <a:endParaRPr lang="es-UY"/>
        </a:p>
      </dgm:t>
    </dgm:pt>
    <dgm:pt modelId="{C8B9CAE3-D1FC-46D6-B425-C5BD44C28F84}">
      <dgm:prSet phldrT="[Text]"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es-UY" sz="1200" dirty="0" smtClean="0"/>
            <a:t>Gestión de la  Configuración</a:t>
          </a:r>
          <a:endParaRPr lang="es-UY" sz="1200" dirty="0"/>
        </a:p>
      </dgm:t>
    </dgm:pt>
    <dgm:pt modelId="{D095D87A-65B7-46A2-AF65-C91E3B59ED0A}" type="parTrans" cxnId="{C91904EF-F902-4226-A784-F7F927672B94}">
      <dgm:prSet/>
      <dgm:spPr/>
      <dgm:t>
        <a:bodyPr/>
        <a:lstStyle/>
        <a:p>
          <a:endParaRPr lang="es-UY"/>
        </a:p>
      </dgm:t>
    </dgm:pt>
    <dgm:pt modelId="{52784A88-25F5-462D-91A1-475B5D14CD23}" type="sibTrans" cxnId="{C91904EF-F902-4226-A784-F7F927672B94}">
      <dgm:prSet/>
      <dgm:spPr/>
      <dgm:t>
        <a:bodyPr/>
        <a:lstStyle/>
        <a:p>
          <a:endParaRPr lang="es-UY"/>
        </a:p>
      </dgm:t>
    </dgm:pt>
    <dgm:pt modelId="{9CCF7441-6770-4969-B3C6-457AA8C0864B}">
      <dgm:prSet phldrT="[Text]"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es-UY" sz="1200" dirty="0" smtClean="0"/>
            <a:t>Requeri</a:t>
          </a:r>
        </a:p>
        <a:p>
          <a:r>
            <a:rPr lang="es-UY" sz="1200" dirty="0" smtClean="0"/>
            <a:t>mientos</a:t>
          </a:r>
          <a:endParaRPr lang="es-UY" sz="1200" dirty="0"/>
        </a:p>
      </dgm:t>
    </dgm:pt>
    <dgm:pt modelId="{D1DAC80F-807D-451B-9C30-9AF5B92CE359}" type="parTrans" cxnId="{91A6A28C-C140-4E45-B3B0-CB943FA027F9}">
      <dgm:prSet/>
      <dgm:spPr/>
      <dgm:t>
        <a:bodyPr/>
        <a:lstStyle/>
        <a:p>
          <a:endParaRPr lang="es-UY"/>
        </a:p>
      </dgm:t>
    </dgm:pt>
    <dgm:pt modelId="{60532EB8-0703-4E1F-8413-D54D09F97D90}" type="sibTrans" cxnId="{91A6A28C-C140-4E45-B3B0-CB943FA027F9}">
      <dgm:prSet/>
      <dgm:spPr/>
      <dgm:t>
        <a:bodyPr/>
        <a:lstStyle/>
        <a:p>
          <a:endParaRPr lang="es-UY"/>
        </a:p>
      </dgm:t>
    </dgm:pt>
    <dgm:pt modelId="{C50F0066-DCCD-4D33-A2ED-72134311805D}">
      <dgm:prSet phldrT="[Text]"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es-UY" sz="1200" dirty="0" smtClean="0"/>
            <a:t>Solución de Problemas</a:t>
          </a:r>
          <a:endParaRPr lang="es-UY" sz="1200" dirty="0"/>
        </a:p>
      </dgm:t>
    </dgm:pt>
    <dgm:pt modelId="{B4E121F1-1552-4AC0-AF85-552F050761E6}" type="parTrans" cxnId="{72253E13-0EDC-4941-B0BA-934196885C91}">
      <dgm:prSet/>
      <dgm:spPr/>
      <dgm:t>
        <a:bodyPr/>
        <a:lstStyle/>
        <a:p>
          <a:endParaRPr lang="es-UY"/>
        </a:p>
      </dgm:t>
    </dgm:pt>
    <dgm:pt modelId="{9834DB1E-D79F-4A1C-93DA-7B35D469947D}" type="sibTrans" cxnId="{72253E13-0EDC-4941-B0BA-934196885C91}">
      <dgm:prSet/>
      <dgm:spPr/>
      <dgm:t>
        <a:bodyPr/>
        <a:lstStyle/>
        <a:p>
          <a:endParaRPr lang="es-UY"/>
        </a:p>
      </dgm:t>
    </dgm:pt>
    <dgm:pt modelId="{37C6CD60-4EA9-49FF-B681-147E410CE11B}" type="pres">
      <dgm:prSet presAssocID="{C670B017-AF22-4AAD-B0AC-27AA7C7A6D75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UY"/>
        </a:p>
      </dgm:t>
    </dgm:pt>
    <dgm:pt modelId="{79B21077-5A27-4447-A95E-04DECCBA4B3F}" type="pres">
      <dgm:prSet presAssocID="{3D6B8F4A-FD99-4265-A9B3-AB76CBD903D2}" presName="centerShape" presStyleLbl="node0" presStyleIdx="0" presStyleCnt="1"/>
      <dgm:spPr/>
      <dgm:t>
        <a:bodyPr/>
        <a:lstStyle/>
        <a:p>
          <a:endParaRPr lang="es-UY"/>
        </a:p>
      </dgm:t>
    </dgm:pt>
    <dgm:pt modelId="{489EDEA1-C664-44CA-AC95-1D4F235B2C41}" type="pres">
      <dgm:prSet presAssocID="{9CCF7441-6770-4969-B3C6-457AA8C0864B}" presName="node" presStyleLbl="node1" presStyleIdx="0" presStyleCnt="6" custScaleX="110000" custScaleY="110000">
        <dgm:presLayoutVars>
          <dgm:bulletEnabled val="1"/>
        </dgm:presLayoutVars>
      </dgm:prSet>
      <dgm:spPr/>
      <dgm:t>
        <a:bodyPr/>
        <a:lstStyle/>
        <a:p>
          <a:endParaRPr lang="es-UY"/>
        </a:p>
      </dgm:t>
    </dgm:pt>
    <dgm:pt modelId="{AF4B893E-50B3-4DFC-B738-945ABE53C088}" type="pres">
      <dgm:prSet presAssocID="{9CCF7441-6770-4969-B3C6-457AA8C0864B}" presName="dummy" presStyleCnt="0"/>
      <dgm:spPr/>
    </dgm:pt>
    <dgm:pt modelId="{F9DDA4C3-B60B-467A-B26B-53F25B7FC59A}" type="pres">
      <dgm:prSet presAssocID="{60532EB8-0703-4E1F-8413-D54D09F97D90}" presName="sibTrans" presStyleLbl="sibTrans2D1" presStyleIdx="0" presStyleCnt="6"/>
      <dgm:spPr/>
      <dgm:t>
        <a:bodyPr/>
        <a:lstStyle/>
        <a:p>
          <a:endParaRPr lang="es-UY"/>
        </a:p>
      </dgm:t>
    </dgm:pt>
    <dgm:pt modelId="{738C7ED3-C146-4743-9C3A-B52D3F5D8BDD}" type="pres">
      <dgm:prSet presAssocID="{C50F0066-DCCD-4D33-A2ED-72134311805D}" presName="node" presStyleLbl="node1" presStyleIdx="1" presStyleCnt="6" custScaleX="110000" custScaleY="110000">
        <dgm:presLayoutVars>
          <dgm:bulletEnabled val="1"/>
        </dgm:presLayoutVars>
      </dgm:prSet>
      <dgm:spPr/>
      <dgm:t>
        <a:bodyPr/>
        <a:lstStyle/>
        <a:p>
          <a:endParaRPr lang="es-UY"/>
        </a:p>
      </dgm:t>
    </dgm:pt>
    <dgm:pt modelId="{5F5ACD1A-229E-422E-91B1-1A2EB652B35F}" type="pres">
      <dgm:prSet presAssocID="{C50F0066-DCCD-4D33-A2ED-72134311805D}" presName="dummy" presStyleCnt="0"/>
      <dgm:spPr/>
    </dgm:pt>
    <dgm:pt modelId="{A9406111-9323-4ABB-A6ED-EA605A6409E5}" type="pres">
      <dgm:prSet presAssocID="{9834DB1E-D79F-4A1C-93DA-7B35D469947D}" presName="sibTrans" presStyleLbl="sibTrans2D1" presStyleIdx="1" presStyleCnt="6"/>
      <dgm:spPr/>
      <dgm:t>
        <a:bodyPr/>
        <a:lstStyle/>
        <a:p>
          <a:endParaRPr lang="es-UY"/>
        </a:p>
      </dgm:t>
    </dgm:pt>
    <dgm:pt modelId="{E2E2C651-A72D-417B-A956-D12D403CD0DD}" type="pres">
      <dgm:prSet presAssocID="{A69049A9-6066-475B-849E-1770421E4A3A}" presName="node" presStyleLbl="node1" presStyleIdx="2" presStyleCnt="6" custScaleX="110000" custScaleY="110000">
        <dgm:presLayoutVars>
          <dgm:bulletEnabled val="1"/>
        </dgm:presLayoutVars>
      </dgm:prSet>
      <dgm:spPr/>
      <dgm:t>
        <a:bodyPr/>
        <a:lstStyle/>
        <a:p>
          <a:endParaRPr lang="es-UY"/>
        </a:p>
      </dgm:t>
    </dgm:pt>
    <dgm:pt modelId="{15CABAD8-94A2-429B-9088-5983550FCC3E}" type="pres">
      <dgm:prSet presAssocID="{A69049A9-6066-475B-849E-1770421E4A3A}" presName="dummy" presStyleCnt="0"/>
      <dgm:spPr/>
    </dgm:pt>
    <dgm:pt modelId="{2752D83F-1A7D-4DB7-8C9E-05B0F6A7C302}" type="pres">
      <dgm:prSet presAssocID="{56F9CCA0-EE8D-499A-B024-974496174FE4}" presName="sibTrans" presStyleLbl="sibTrans2D1" presStyleIdx="2" presStyleCnt="6"/>
      <dgm:spPr/>
      <dgm:t>
        <a:bodyPr/>
        <a:lstStyle/>
        <a:p>
          <a:endParaRPr lang="es-UY"/>
        </a:p>
      </dgm:t>
    </dgm:pt>
    <dgm:pt modelId="{5468FB08-E3DC-43B5-A363-D65A0BC96B22}" type="pres">
      <dgm:prSet presAssocID="{20E2D171-2BD2-4AD7-9767-B177BB10E23B}" presName="node" presStyleLbl="node1" presStyleIdx="3" presStyleCnt="6" custScaleX="110000" custScaleY="110000">
        <dgm:presLayoutVars>
          <dgm:bulletEnabled val="1"/>
        </dgm:presLayoutVars>
      </dgm:prSet>
      <dgm:spPr/>
      <dgm:t>
        <a:bodyPr/>
        <a:lstStyle/>
        <a:p>
          <a:endParaRPr lang="es-UY"/>
        </a:p>
      </dgm:t>
    </dgm:pt>
    <dgm:pt modelId="{47A222EC-1252-4E24-B28E-046AFB09EF2A}" type="pres">
      <dgm:prSet presAssocID="{20E2D171-2BD2-4AD7-9767-B177BB10E23B}" presName="dummy" presStyleCnt="0"/>
      <dgm:spPr/>
    </dgm:pt>
    <dgm:pt modelId="{ED473A79-B860-45A3-82F6-A81DDD70D1F1}" type="pres">
      <dgm:prSet presAssocID="{6B353676-6505-4C87-8054-4B8D971FEDDE}" presName="sibTrans" presStyleLbl="sibTrans2D1" presStyleIdx="3" presStyleCnt="6"/>
      <dgm:spPr/>
      <dgm:t>
        <a:bodyPr/>
        <a:lstStyle/>
        <a:p>
          <a:endParaRPr lang="es-UY"/>
        </a:p>
      </dgm:t>
    </dgm:pt>
    <dgm:pt modelId="{6C50EBA8-CBE4-42F8-ADF0-29693FE21166}" type="pres">
      <dgm:prSet presAssocID="{D03DC792-3D36-4193-8D71-26813E7C310F}" presName="node" presStyleLbl="node1" presStyleIdx="4" presStyleCnt="6" custScaleX="110000" custScaleY="110000">
        <dgm:presLayoutVars>
          <dgm:bulletEnabled val="1"/>
        </dgm:presLayoutVars>
      </dgm:prSet>
      <dgm:spPr/>
      <dgm:t>
        <a:bodyPr/>
        <a:lstStyle/>
        <a:p>
          <a:endParaRPr lang="es-UY"/>
        </a:p>
      </dgm:t>
    </dgm:pt>
    <dgm:pt modelId="{9096143D-B328-4476-97A4-5F58C35B199F}" type="pres">
      <dgm:prSet presAssocID="{D03DC792-3D36-4193-8D71-26813E7C310F}" presName="dummy" presStyleCnt="0"/>
      <dgm:spPr/>
    </dgm:pt>
    <dgm:pt modelId="{06081832-66D1-4813-B482-F8922B5B3591}" type="pres">
      <dgm:prSet presAssocID="{A1EB0E19-21D9-451E-9BE6-EEE3EA6802B8}" presName="sibTrans" presStyleLbl="sibTrans2D1" presStyleIdx="4" presStyleCnt="6"/>
      <dgm:spPr/>
      <dgm:t>
        <a:bodyPr/>
        <a:lstStyle/>
        <a:p>
          <a:endParaRPr lang="es-UY"/>
        </a:p>
      </dgm:t>
    </dgm:pt>
    <dgm:pt modelId="{B7B0A88D-5021-4F74-A845-DC0E78F603E5}" type="pres">
      <dgm:prSet presAssocID="{C8B9CAE3-D1FC-46D6-B425-C5BD44C28F84}" presName="node" presStyleLbl="node1" presStyleIdx="5" presStyleCnt="6" custScaleX="110000" custScaleY="110000">
        <dgm:presLayoutVars>
          <dgm:bulletEnabled val="1"/>
        </dgm:presLayoutVars>
      </dgm:prSet>
      <dgm:spPr/>
      <dgm:t>
        <a:bodyPr/>
        <a:lstStyle/>
        <a:p>
          <a:endParaRPr lang="es-UY"/>
        </a:p>
      </dgm:t>
    </dgm:pt>
    <dgm:pt modelId="{DF34B923-4783-42C3-9628-716C00E8EE99}" type="pres">
      <dgm:prSet presAssocID="{C8B9CAE3-D1FC-46D6-B425-C5BD44C28F84}" presName="dummy" presStyleCnt="0"/>
      <dgm:spPr/>
    </dgm:pt>
    <dgm:pt modelId="{6C16B1CD-C1F9-4913-AB4B-6B0D2212E5C6}" type="pres">
      <dgm:prSet presAssocID="{52784A88-25F5-462D-91A1-475B5D14CD23}" presName="sibTrans" presStyleLbl="sibTrans2D1" presStyleIdx="5" presStyleCnt="6"/>
      <dgm:spPr/>
      <dgm:t>
        <a:bodyPr/>
        <a:lstStyle/>
        <a:p>
          <a:endParaRPr lang="es-UY"/>
        </a:p>
      </dgm:t>
    </dgm:pt>
  </dgm:ptLst>
  <dgm:cxnLst>
    <dgm:cxn modelId="{203F939C-5548-467E-90BB-4067E1957B74}" type="presOf" srcId="{60532EB8-0703-4E1F-8413-D54D09F97D90}" destId="{F9DDA4C3-B60B-467A-B26B-53F25B7FC59A}" srcOrd="0" destOrd="0" presId="urn:microsoft.com/office/officeart/2005/8/layout/radial6"/>
    <dgm:cxn modelId="{8D17E1BF-C04E-4922-B7EB-148CD3B222BD}" srcId="{C670B017-AF22-4AAD-B0AC-27AA7C7A6D75}" destId="{3D6B8F4A-FD99-4265-A9B3-AB76CBD903D2}" srcOrd="0" destOrd="0" parTransId="{4ABDA8F1-A6C2-4EF7-B81E-4487CAEED5E6}" sibTransId="{F0E42C7D-43D3-4880-8F8C-6D2ADC7AAC94}"/>
    <dgm:cxn modelId="{3865F272-93C9-45BB-AE14-9AE372C33480}" type="presOf" srcId="{C50F0066-DCCD-4D33-A2ED-72134311805D}" destId="{738C7ED3-C146-4743-9C3A-B52D3F5D8BDD}" srcOrd="0" destOrd="0" presId="urn:microsoft.com/office/officeart/2005/8/layout/radial6"/>
    <dgm:cxn modelId="{50EA4F47-C1CE-490E-B63D-0EC9AFF6AF5C}" srcId="{3D6B8F4A-FD99-4265-A9B3-AB76CBD903D2}" destId="{D03DC792-3D36-4193-8D71-26813E7C310F}" srcOrd="4" destOrd="0" parTransId="{6009AEAF-AFB2-449B-9558-620912DEC807}" sibTransId="{A1EB0E19-21D9-451E-9BE6-EEE3EA6802B8}"/>
    <dgm:cxn modelId="{1B7F888A-35A6-4E62-A7F1-4B68997F98A2}" type="presOf" srcId="{56F9CCA0-EE8D-499A-B024-974496174FE4}" destId="{2752D83F-1A7D-4DB7-8C9E-05B0F6A7C302}" srcOrd="0" destOrd="0" presId="urn:microsoft.com/office/officeart/2005/8/layout/radial6"/>
    <dgm:cxn modelId="{305E03B3-9DA7-4214-B1BF-4B665759FB7A}" type="presOf" srcId="{6B353676-6505-4C87-8054-4B8D971FEDDE}" destId="{ED473A79-B860-45A3-82F6-A81DDD70D1F1}" srcOrd="0" destOrd="0" presId="urn:microsoft.com/office/officeart/2005/8/layout/radial6"/>
    <dgm:cxn modelId="{183C76FD-9B0C-4890-BC96-13D08760697B}" type="presOf" srcId="{C670B017-AF22-4AAD-B0AC-27AA7C7A6D75}" destId="{37C6CD60-4EA9-49FF-B681-147E410CE11B}" srcOrd="0" destOrd="0" presId="urn:microsoft.com/office/officeart/2005/8/layout/radial6"/>
    <dgm:cxn modelId="{72253E13-0EDC-4941-B0BA-934196885C91}" srcId="{3D6B8F4A-FD99-4265-A9B3-AB76CBD903D2}" destId="{C50F0066-DCCD-4D33-A2ED-72134311805D}" srcOrd="1" destOrd="0" parTransId="{B4E121F1-1552-4AC0-AF85-552F050761E6}" sibTransId="{9834DB1E-D79F-4A1C-93DA-7B35D469947D}"/>
    <dgm:cxn modelId="{C91904EF-F902-4226-A784-F7F927672B94}" srcId="{3D6B8F4A-FD99-4265-A9B3-AB76CBD903D2}" destId="{C8B9CAE3-D1FC-46D6-B425-C5BD44C28F84}" srcOrd="5" destOrd="0" parTransId="{D095D87A-65B7-46A2-AF65-C91E3B59ED0A}" sibTransId="{52784A88-25F5-462D-91A1-475B5D14CD23}"/>
    <dgm:cxn modelId="{91A6A28C-C140-4E45-B3B0-CB943FA027F9}" srcId="{3D6B8F4A-FD99-4265-A9B3-AB76CBD903D2}" destId="{9CCF7441-6770-4969-B3C6-457AA8C0864B}" srcOrd="0" destOrd="0" parTransId="{D1DAC80F-807D-451B-9C30-9AF5B92CE359}" sibTransId="{60532EB8-0703-4E1F-8413-D54D09F97D90}"/>
    <dgm:cxn modelId="{C155B674-9337-4F67-9F16-8FAC357A1B36}" srcId="{3D6B8F4A-FD99-4265-A9B3-AB76CBD903D2}" destId="{20E2D171-2BD2-4AD7-9767-B177BB10E23B}" srcOrd="3" destOrd="0" parTransId="{3D4F1BAF-EB85-47E7-B0EB-B20E5081672F}" sibTransId="{6B353676-6505-4C87-8054-4B8D971FEDDE}"/>
    <dgm:cxn modelId="{2ECBAD7E-457B-4695-BF84-4983F1B860C8}" type="presOf" srcId="{A1EB0E19-21D9-451E-9BE6-EEE3EA6802B8}" destId="{06081832-66D1-4813-B482-F8922B5B3591}" srcOrd="0" destOrd="0" presId="urn:microsoft.com/office/officeart/2005/8/layout/radial6"/>
    <dgm:cxn modelId="{622F2327-F8D0-4E35-88B2-D5E7396EADB9}" type="presOf" srcId="{52784A88-25F5-462D-91A1-475B5D14CD23}" destId="{6C16B1CD-C1F9-4913-AB4B-6B0D2212E5C6}" srcOrd="0" destOrd="0" presId="urn:microsoft.com/office/officeart/2005/8/layout/radial6"/>
    <dgm:cxn modelId="{2A76D574-C27D-4DF9-86C3-8C3FA9014161}" type="presOf" srcId="{A69049A9-6066-475B-849E-1770421E4A3A}" destId="{E2E2C651-A72D-417B-A956-D12D403CD0DD}" srcOrd="0" destOrd="0" presId="urn:microsoft.com/office/officeart/2005/8/layout/radial6"/>
    <dgm:cxn modelId="{AA1689F5-B505-4CB1-B4C8-7B2B9248D5AB}" type="presOf" srcId="{9834DB1E-D79F-4A1C-93DA-7B35D469947D}" destId="{A9406111-9323-4ABB-A6ED-EA605A6409E5}" srcOrd="0" destOrd="0" presId="urn:microsoft.com/office/officeart/2005/8/layout/radial6"/>
    <dgm:cxn modelId="{ED5F7CB5-EBA7-40E3-A254-686814F8909B}" type="presOf" srcId="{D03DC792-3D36-4193-8D71-26813E7C310F}" destId="{6C50EBA8-CBE4-42F8-ADF0-29693FE21166}" srcOrd="0" destOrd="0" presId="urn:microsoft.com/office/officeart/2005/8/layout/radial6"/>
    <dgm:cxn modelId="{3540BA1C-3325-441D-AE9F-CCAAD12C16B2}" type="presOf" srcId="{C8B9CAE3-D1FC-46D6-B425-C5BD44C28F84}" destId="{B7B0A88D-5021-4F74-A845-DC0E78F603E5}" srcOrd="0" destOrd="0" presId="urn:microsoft.com/office/officeart/2005/8/layout/radial6"/>
    <dgm:cxn modelId="{49EEA49F-FECB-4882-9AB5-E4BC15BD148B}" type="presOf" srcId="{20E2D171-2BD2-4AD7-9767-B177BB10E23B}" destId="{5468FB08-E3DC-43B5-A363-D65A0BC96B22}" srcOrd="0" destOrd="0" presId="urn:microsoft.com/office/officeart/2005/8/layout/radial6"/>
    <dgm:cxn modelId="{19CDC13F-4A0E-4D33-B03E-969D9F8ECC82}" type="presOf" srcId="{9CCF7441-6770-4969-B3C6-457AA8C0864B}" destId="{489EDEA1-C664-44CA-AC95-1D4F235B2C41}" srcOrd="0" destOrd="0" presId="urn:microsoft.com/office/officeart/2005/8/layout/radial6"/>
    <dgm:cxn modelId="{D673C3CB-DD4B-46B6-8C54-977B7706402B}" type="presOf" srcId="{3D6B8F4A-FD99-4265-A9B3-AB76CBD903D2}" destId="{79B21077-5A27-4447-A95E-04DECCBA4B3F}" srcOrd="0" destOrd="0" presId="urn:microsoft.com/office/officeart/2005/8/layout/radial6"/>
    <dgm:cxn modelId="{58F9EC66-6BD6-4F24-89B7-7FE48BCFF6D1}" srcId="{3D6B8F4A-FD99-4265-A9B3-AB76CBD903D2}" destId="{A69049A9-6066-475B-849E-1770421E4A3A}" srcOrd="2" destOrd="0" parTransId="{1980B056-BDD9-49EC-AB59-1DDB4C44F8C6}" sibTransId="{56F9CCA0-EE8D-499A-B024-974496174FE4}"/>
    <dgm:cxn modelId="{7471DA65-23A9-42EF-9D8E-90AD2EEA3EAF}" type="presParOf" srcId="{37C6CD60-4EA9-49FF-B681-147E410CE11B}" destId="{79B21077-5A27-4447-A95E-04DECCBA4B3F}" srcOrd="0" destOrd="0" presId="urn:microsoft.com/office/officeart/2005/8/layout/radial6"/>
    <dgm:cxn modelId="{61747071-12DA-435E-84CD-9735E7A02584}" type="presParOf" srcId="{37C6CD60-4EA9-49FF-B681-147E410CE11B}" destId="{489EDEA1-C664-44CA-AC95-1D4F235B2C41}" srcOrd="1" destOrd="0" presId="urn:microsoft.com/office/officeart/2005/8/layout/radial6"/>
    <dgm:cxn modelId="{DC6624D4-649C-4DF5-8384-8FB2AEA3F2C0}" type="presParOf" srcId="{37C6CD60-4EA9-49FF-B681-147E410CE11B}" destId="{AF4B893E-50B3-4DFC-B738-945ABE53C088}" srcOrd="2" destOrd="0" presId="urn:microsoft.com/office/officeart/2005/8/layout/radial6"/>
    <dgm:cxn modelId="{1F88AB51-EA36-46FB-B4E4-3210E551A090}" type="presParOf" srcId="{37C6CD60-4EA9-49FF-B681-147E410CE11B}" destId="{F9DDA4C3-B60B-467A-B26B-53F25B7FC59A}" srcOrd="3" destOrd="0" presId="urn:microsoft.com/office/officeart/2005/8/layout/radial6"/>
    <dgm:cxn modelId="{6D62384C-04A2-4E36-81F9-0B525A366DB5}" type="presParOf" srcId="{37C6CD60-4EA9-49FF-B681-147E410CE11B}" destId="{738C7ED3-C146-4743-9C3A-B52D3F5D8BDD}" srcOrd="4" destOrd="0" presId="urn:microsoft.com/office/officeart/2005/8/layout/radial6"/>
    <dgm:cxn modelId="{CFF3EB71-FA88-43CD-ACE9-2A0C75558ECC}" type="presParOf" srcId="{37C6CD60-4EA9-49FF-B681-147E410CE11B}" destId="{5F5ACD1A-229E-422E-91B1-1A2EB652B35F}" srcOrd="5" destOrd="0" presId="urn:microsoft.com/office/officeart/2005/8/layout/radial6"/>
    <dgm:cxn modelId="{6100AE6E-D4DB-43EA-BE32-D22DFD6C8536}" type="presParOf" srcId="{37C6CD60-4EA9-49FF-B681-147E410CE11B}" destId="{A9406111-9323-4ABB-A6ED-EA605A6409E5}" srcOrd="6" destOrd="0" presId="urn:microsoft.com/office/officeart/2005/8/layout/radial6"/>
    <dgm:cxn modelId="{FF612ADB-318A-4355-87EB-DBE5A98BF5EC}" type="presParOf" srcId="{37C6CD60-4EA9-49FF-B681-147E410CE11B}" destId="{E2E2C651-A72D-417B-A956-D12D403CD0DD}" srcOrd="7" destOrd="0" presId="urn:microsoft.com/office/officeart/2005/8/layout/radial6"/>
    <dgm:cxn modelId="{00A9325F-E8F1-40A4-9250-ADDABA972F1D}" type="presParOf" srcId="{37C6CD60-4EA9-49FF-B681-147E410CE11B}" destId="{15CABAD8-94A2-429B-9088-5983550FCC3E}" srcOrd="8" destOrd="0" presId="urn:microsoft.com/office/officeart/2005/8/layout/radial6"/>
    <dgm:cxn modelId="{17F23AD0-30E5-4406-83D3-3611FD0EDA3B}" type="presParOf" srcId="{37C6CD60-4EA9-49FF-B681-147E410CE11B}" destId="{2752D83F-1A7D-4DB7-8C9E-05B0F6A7C302}" srcOrd="9" destOrd="0" presId="urn:microsoft.com/office/officeart/2005/8/layout/radial6"/>
    <dgm:cxn modelId="{2AAF9333-7807-4F4F-A686-007F8175855A}" type="presParOf" srcId="{37C6CD60-4EA9-49FF-B681-147E410CE11B}" destId="{5468FB08-E3DC-43B5-A363-D65A0BC96B22}" srcOrd="10" destOrd="0" presId="urn:microsoft.com/office/officeart/2005/8/layout/radial6"/>
    <dgm:cxn modelId="{CA5F2201-1DF6-402D-BE91-C52D74BFAB61}" type="presParOf" srcId="{37C6CD60-4EA9-49FF-B681-147E410CE11B}" destId="{47A222EC-1252-4E24-B28E-046AFB09EF2A}" srcOrd="11" destOrd="0" presId="urn:microsoft.com/office/officeart/2005/8/layout/radial6"/>
    <dgm:cxn modelId="{29FD159B-B4F6-47CE-A205-B5889ADD198D}" type="presParOf" srcId="{37C6CD60-4EA9-49FF-B681-147E410CE11B}" destId="{ED473A79-B860-45A3-82F6-A81DDD70D1F1}" srcOrd="12" destOrd="0" presId="urn:microsoft.com/office/officeart/2005/8/layout/radial6"/>
    <dgm:cxn modelId="{AF9FBF7E-64FA-4C10-8415-707FF5AC3E66}" type="presParOf" srcId="{37C6CD60-4EA9-49FF-B681-147E410CE11B}" destId="{6C50EBA8-CBE4-42F8-ADF0-29693FE21166}" srcOrd="13" destOrd="0" presId="urn:microsoft.com/office/officeart/2005/8/layout/radial6"/>
    <dgm:cxn modelId="{1037CF24-2563-4998-8105-B53A6BDB58E0}" type="presParOf" srcId="{37C6CD60-4EA9-49FF-B681-147E410CE11B}" destId="{9096143D-B328-4476-97A4-5F58C35B199F}" srcOrd="14" destOrd="0" presId="urn:microsoft.com/office/officeart/2005/8/layout/radial6"/>
    <dgm:cxn modelId="{2217FF10-73D5-4AE6-9A56-674197564F1D}" type="presParOf" srcId="{37C6CD60-4EA9-49FF-B681-147E410CE11B}" destId="{06081832-66D1-4813-B482-F8922B5B3591}" srcOrd="15" destOrd="0" presId="urn:microsoft.com/office/officeart/2005/8/layout/radial6"/>
    <dgm:cxn modelId="{8935458D-2E74-4DAE-B806-00CBDC4D0373}" type="presParOf" srcId="{37C6CD60-4EA9-49FF-B681-147E410CE11B}" destId="{B7B0A88D-5021-4F74-A845-DC0E78F603E5}" srcOrd="16" destOrd="0" presId="urn:microsoft.com/office/officeart/2005/8/layout/radial6"/>
    <dgm:cxn modelId="{C58B35FD-7E09-45E1-B975-4D83B9300592}" type="presParOf" srcId="{37C6CD60-4EA9-49FF-B681-147E410CE11B}" destId="{DF34B923-4783-42C3-9628-716C00E8EE99}" srcOrd="17" destOrd="0" presId="urn:microsoft.com/office/officeart/2005/8/layout/radial6"/>
    <dgm:cxn modelId="{FBD61FBB-DCAB-4017-8C12-25C9EDB73590}" type="presParOf" srcId="{37C6CD60-4EA9-49FF-B681-147E410CE11B}" destId="{6C16B1CD-C1F9-4913-AB4B-6B0D2212E5C6}" srcOrd="18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C670B017-AF22-4AAD-B0AC-27AA7C7A6D75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UY"/>
        </a:p>
      </dgm:t>
    </dgm:pt>
    <dgm:pt modelId="{3D6B8F4A-FD99-4265-A9B3-AB76CBD903D2}">
      <dgm:prSet phldrT="[Text]"/>
      <dgm:spPr/>
      <dgm:t>
        <a:bodyPr/>
        <a:lstStyle/>
        <a:p>
          <a:r>
            <a:rPr lang="es-UY" dirty="0" smtClean="0"/>
            <a:t>DUSA WEB</a:t>
          </a:r>
          <a:endParaRPr lang="es-UY" dirty="0"/>
        </a:p>
      </dgm:t>
    </dgm:pt>
    <dgm:pt modelId="{4ABDA8F1-A6C2-4EF7-B81E-4487CAEED5E6}" type="parTrans" cxnId="{8D17E1BF-C04E-4922-B7EB-148CD3B222BD}">
      <dgm:prSet/>
      <dgm:spPr/>
      <dgm:t>
        <a:bodyPr/>
        <a:lstStyle/>
        <a:p>
          <a:endParaRPr lang="es-UY"/>
        </a:p>
      </dgm:t>
    </dgm:pt>
    <dgm:pt modelId="{F0E42C7D-43D3-4880-8F8C-6D2ADC7AAC94}" type="sibTrans" cxnId="{8D17E1BF-C04E-4922-B7EB-148CD3B222BD}">
      <dgm:prSet/>
      <dgm:spPr/>
      <dgm:t>
        <a:bodyPr/>
        <a:lstStyle/>
        <a:p>
          <a:endParaRPr lang="es-UY"/>
        </a:p>
      </dgm:t>
    </dgm:pt>
    <dgm:pt modelId="{A69049A9-6066-475B-849E-1770421E4A3A}">
      <dgm:prSet phldrT="[Text]"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es-UY" sz="1200" dirty="0" smtClean="0"/>
            <a:t>Gestión de Proyecto</a:t>
          </a:r>
          <a:endParaRPr lang="es-UY" sz="1200" dirty="0"/>
        </a:p>
      </dgm:t>
    </dgm:pt>
    <dgm:pt modelId="{1980B056-BDD9-49EC-AB59-1DDB4C44F8C6}" type="parTrans" cxnId="{58F9EC66-6BD6-4F24-89B7-7FE48BCFF6D1}">
      <dgm:prSet/>
      <dgm:spPr/>
      <dgm:t>
        <a:bodyPr/>
        <a:lstStyle/>
        <a:p>
          <a:endParaRPr lang="es-UY"/>
        </a:p>
      </dgm:t>
    </dgm:pt>
    <dgm:pt modelId="{56F9CCA0-EE8D-499A-B024-974496174FE4}" type="sibTrans" cxnId="{58F9EC66-6BD6-4F24-89B7-7FE48BCFF6D1}">
      <dgm:prSet/>
      <dgm:spPr/>
      <dgm:t>
        <a:bodyPr/>
        <a:lstStyle/>
        <a:p>
          <a:endParaRPr lang="es-UY"/>
        </a:p>
      </dgm:t>
    </dgm:pt>
    <dgm:pt modelId="{20E2D171-2BD2-4AD7-9767-B177BB10E23B}">
      <dgm:prSet phldrT="[Text]"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es-UY" sz="1200" dirty="0" smtClean="0"/>
            <a:t>Gestión de Calidad</a:t>
          </a:r>
          <a:endParaRPr lang="es-UY" sz="1200" dirty="0"/>
        </a:p>
      </dgm:t>
    </dgm:pt>
    <dgm:pt modelId="{3D4F1BAF-EB85-47E7-B0EB-B20E5081672F}" type="parTrans" cxnId="{C155B674-9337-4F67-9F16-8FAC357A1B36}">
      <dgm:prSet/>
      <dgm:spPr/>
      <dgm:t>
        <a:bodyPr/>
        <a:lstStyle/>
        <a:p>
          <a:endParaRPr lang="es-UY"/>
        </a:p>
      </dgm:t>
    </dgm:pt>
    <dgm:pt modelId="{6B353676-6505-4C87-8054-4B8D971FEDDE}" type="sibTrans" cxnId="{C155B674-9337-4F67-9F16-8FAC357A1B36}">
      <dgm:prSet/>
      <dgm:spPr/>
      <dgm:t>
        <a:bodyPr/>
        <a:lstStyle/>
        <a:p>
          <a:endParaRPr lang="es-UY"/>
        </a:p>
      </dgm:t>
    </dgm:pt>
    <dgm:pt modelId="{D03DC792-3D36-4193-8D71-26813E7C310F}">
      <dgm:prSet phldrT="[Text]"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es-UY" sz="1200" dirty="0" smtClean="0"/>
            <a:t>Verificación</a:t>
          </a:r>
          <a:endParaRPr lang="es-UY" sz="1200" dirty="0"/>
        </a:p>
      </dgm:t>
    </dgm:pt>
    <dgm:pt modelId="{6009AEAF-AFB2-449B-9558-620912DEC807}" type="parTrans" cxnId="{50EA4F47-C1CE-490E-B63D-0EC9AFF6AF5C}">
      <dgm:prSet/>
      <dgm:spPr/>
      <dgm:t>
        <a:bodyPr/>
        <a:lstStyle/>
        <a:p>
          <a:endParaRPr lang="es-UY"/>
        </a:p>
      </dgm:t>
    </dgm:pt>
    <dgm:pt modelId="{A1EB0E19-21D9-451E-9BE6-EEE3EA6802B8}" type="sibTrans" cxnId="{50EA4F47-C1CE-490E-B63D-0EC9AFF6AF5C}">
      <dgm:prSet/>
      <dgm:spPr/>
      <dgm:t>
        <a:bodyPr/>
        <a:lstStyle/>
        <a:p>
          <a:endParaRPr lang="es-UY"/>
        </a:p>
      </dgm:t>
    </dgm:pt>
    <dgm:pt modelId="{C8B9CAE3-D1FC-46D6-B425-C5BD44C28F84}">
      <dgm:prSet phldrT="[Text]"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es-UY" sz="1200" dirty="0" smtClean="0"/>
            <a:t>Gestión de la  Configuración</a:t>
          </a:r>
          <a:endParaRPr lang="es-UY" sz="1200" dirty="0"/>
        </a:p>
      </dgm:t>
    </dgm:pt>
    <dgm:pt modelId="{D095D87A-65B7-46A2-AF65-C91E3B59ED0A}" type="parTrans" cxnId="{C91904EF-F902-4226-A784-F7F927672B94}">
      <dgm:prSet/>
      <dgm:spPr/>
      <dgm:t>
        <a:bodyPr/>
        <a:lstStyle/>
        <a:p>
          <a:endParaRPr lang="es-UY"/>
        </a:p>
      </dgm:t>
    </dgm:pt>
    <dgm:pt modelId="{52784A88-25F5-462D-91A1-475B5D14CD23}" type="sibTrans" cxnId="{C91904EF-F902-4226-A784-F7F927672B94}">
      <dgm:prSet/>
      <dgm:spPr/>
      <dgm:t>
        <a:bodyPr/>
        <a:lstStyle/>
        <a:p>
          <a:endParaRPr lang="es-UY"/>
        </a:p>
      </dgm:t>
    </dgm:pt>
    <dgm:pt modelId="{9CCF7441-6770-4969-B3C6-457AA8C0864B}">
      <dgm:prSet phldrT="[Text]"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es-UY" sz="1200" dirty="0" smtClean="0"/>
            <a:t>Requeri</a:t>
          </a:r>
        </a:p>
        <a:p>
          <a:r>
            <a:rPr lang="es-UY" sz="1200" dirty="0" smtClean="0"/>
            <a:t>mientos</a:t>
          </a:r>
          <a:endParaRPr lang="es-UY" sz="1200" dirty="0"/>
        </a:p>
      </dgm:t>
    </dgm:pt>
    <dgm:pt modelId="{D1DAC80F-807D-451B-9C30-9AF5B92CE359}" type="parTrans" cxnId="{91A6A28C-C140-4E45-B3B0-CB943FA027F9}">
      <dgm:prSet/>
      <dgm:spPr/>
      <dgm:t>
        <a:bodyPr/>
        <a:lstStyle/>
        <a:p>
          <a:endParaRPr lang="es-UY"/>
        </a:p>
      </dgm:t>
    </dgm:pt>
    <dgm:pt modelId="{60532EB8-0703-4E1F-8413-D54D09F97D90}" type="sibTrans" cxnId="{91A6A28C-C140-4E45-B3B0-CB943FA027F9}">
      <dgm:prSet/>
      <dgm:spPr/>
      <dgm:t>
        <a:bodyPr/>
        <a:lstStyle/>
        <a:p>
          <a:endParaRPr lang="es-UY"/>
        </a:p>
      </dgm:t>
    </dgm:pt>
    <dgm:pt modelId="{C50F0066-DCCD-4D33-A2ED-72134311805D}">
      <dgm:prSet phldrT="[Text]"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es-UY" sz="1200" dirty="0" smtClean="0"/>
            <a:t>Solución de Problemas</a:t>
          </a:r>
          <a:endParaRPr lang="es-UY" sz="1200" dirty="0"/>
        </a:p>
      </dgm:t>
    </dgm:pt>
    <dgm:pt modelId="{B4E121F1-1552-4AC0-AF85-552F050761E6}" type="parTrans" cxnId="{72253E13-0EDC-4941-B0BA-934196885C91}">
      <dgm:prSet/>
      <dgm:spPr/>
      <dgm:t>
        <a:bodyPr/>
        <a:lstStyle/>
        <a:p>
          <a:endParaRPr lang="es-UY"/>
        </a:p>
      </dgm:t>
    </dgm:pt>
    <dgm:pt modelId="{9834DB1E-D79F-4A1C-93DA-7B35D469947D}" type="sibTrans" cxnId="{72253E13-0EDC-4941-B0BA-934196885C91}">
      <dgm:prSet/>
      <dgm:spPr/>
      <dgm:t>
        <a:bodyPr/>
        <a:lstStyle/>
        <a:p>
          <a:endParaRPr lang="es-UY"/>
        </a:p>
      </dgm:t>
    </dgm:pt>
    <dgm:pt modelId="{37C6CD60-4EA9-49FF-B681-147E410CE11B}" type="pres">
      <dgm:prSet presAssocID="{C670B017-AF22-4AAD-B0AC-27AA7C7A6D75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UY"/>
        </a:p>
      </dgm:t>
    </dgm:pt>
    <dgm:pt modelId="{79B21077-5A27-4447-A95E-04DECCBA4B3F}" type="pres">
      <dgm:prSet presAssocID="{3D6B8F4A-FD99-4265-A9B3-AB76CBD903D2}" presName="centerShape" presStyleLbl="node0" presStyleIdx="0" presStyleCnt="1"/>
      <dgm:spPr/>
      <dgm:t>
        <a:bodyPr/>
        <a:lstStyle/>
        <a:p>
          <a:endParaRPr lang="es-UY"/>
        </a:p>
      </dgm:t>
    </dgm:pt>
    <dgm:pt modelId="{489EDEA1-C664-44CA-AC95-1D4F235B2C41}" type="pres">
      <dgm:prSet presAssocID="{9CCF7441-6770-4969-B3C6-457AA8C0864B}" presName="node" presStyleLbl="node1" presStyleIdx="0" presStyleCnt="6" custScaleX="110000" custScaleY="110000">
        <dgm:presLayoutVars>
          <dgm:bulletEnabled val="1"/>
        </dgm:presLayoutVars>
      </dgm:prSet>
      <dgm:spPr/>
      <dgm:t>
        <a:bodyPr/>
        <a:lstStyle/>
        <a:p>
          <a:endParaRPr lang="es-UY"/>
        </a:p>
      </dgm:t>
    </dgm:pt>
    <dgm:pt modelId="{AF4B893E-50B3-4DFC-B738-945ABE53C088}" type="pres">
      <dgm:prSet presAssocID="{9CCF7441-6770-4969-B3C6-457AA8C0864B}" presName="dummy" presStyleCnt="0"/>
      <dgm:spPr/>
    </dgm:pt>
    <dgm:pt modelId="{F9DDA4C3-B60B-467A-B26B-53F25B7FC59A}" type="pres">
      <dgm:prSet presAssocID="{60532EB8-0703-4E1F-8413-D54D09F97D90}" presName="sibTrans" presStyleLbl="sibTrans2D1" presStyleIdx="0" presStyleCnt="6"/>
      <dgm:spPr/>
      <dgm:t>
        <a:bodyPr/>
        <a:lstStyle/>
        <a:p>
          <a:endParaRPr lang="es-UY"/>
        </a:p>
      </dgm:t>
    </dgm:pt>
    <dgm:pt modelId="{738C7ED3-C146-4743-9C3A-B52D3F5D8BDD}" type="pres">
      <dgm:prSet presAssocID="{C50F0066-DCCD-4D33-A2ED-72134311805D}" presName="node" presStyleLbl="node1" presStyleIdx="1" presStyleCnt="6" custScaleX="110000" custScaleY="110000">
        <dgm:presLayoutVars>
          <dgm:bulletEnabled val="1"/>
        </dgm:presLayoutVars>
      </dgm:prSet>
      <dgm:spPr/>
      <dgm:t>
        <a:bodyPr/>
        <a:lstStyle/>
        <a:p>
          <a:endParaRPr lang="es-UY"/>
        </a:p>
      </dgm:t>
    </dgm:pt>
    <dgm:pt modelId="{5F5ACD1A-229E-422E-91B1-1A2EB652B35F}" type="pres">
      <dgm:prSet presAssocID="{C50F0066-DCCD-4D33-A2ED-72134311805D}" presName="dummy" presStyleCnt="0"/>
      <dgm:spPr/>
    </dgm:pt>
    <dgm:pt modelId="{A9406111-9323-4ABB-A6ED-EA605A6409E5}" type="pres">
      <dgm:prSet presAssocID="{9834DB1E-D79F-4A1C-93DA-7B35D469947D}" presName="sibTrans" presStyleLbl="sibTrans2D1" presStyleIdx="1" presStyleCnt="6"/>
      <dgm:spPr/>
      <dgm:t>
        <a:bodyPr/>
        <a:lstStyle/>
        <a:p>
          <a:endParaRPr lang="es-UY"/>
        </a:p>
      </dgm:t>
    </dgm:pt>
    <dgm:pt modelId="{E2E2C651-A72D-417B-A956-D12D403CD0DD}" type="pres">
      <dgm:prSet presAssocID="{A69049A9-6066-475B-849E-1770421E4A3A}" presName="node" presStyleLbl="node1" presStyleIdx="2" presStyleCnt="6" custScaleX="110000" custScaleY="110000">
        <dgm:presLayoutVars>
          <dgm:bulletEnabled val="1"/>
        </dgm:presLayoutVars>
      </dgm:prSet>
      <dgm:spPr/>
      <dgm:t>
        <a:bodyPr/>
        <a:lstStyle/>
        <a:p>
          <a:endParaRPr lang="es-UY"/>
        </a:p>
      </dgm:t>
    </dgm:pt>
    <dgm:pt modelId="{15CABAD8-94A2-429B-9088-5983550FCC3E}" type="pres">
      <dgm:prSet presAssocID="{A69049A9-6066-475B-849E-1770421E4A3A}" presName="dummy" presStyleCnt="0"/>
      <dgm:spPr/>
    </dgm:pt>
    <dgm:pt modelId="{2752D83F-1A7D-4DB7-8C9E-05B0F6A7C302}" type="pres">
      <dgm:prSet presAssocID="{56F9CCA0-EE8D-499A-B024-974496174FE4}" presName="sibTrans" presStyleLbl="sibTrans2D1" presStyleIdx="2" presStyleCnt="6"/>
      <dgm:spPr/>
      <dgm:t>
        <a:bodyPr/>
        <a:lstStyle/>
        <a:p>
          <a:endParaRPr lang="es-UY"/>
        </a:p>
      </dgm:t>
    </dgm:pt>
    <dgm:pt modelId="{5468FB08-E3DC-43B5-A363-D65A0BC96B22}" type="pres">
      <dgm:prSet presAssocID="{20E2D171-2BD2-4AD7-9767-B177BB10E23B}" presName="node" presStyleLbl="node1" presStyleIdx="3" presStyleCnt="6" custScaleX="110000" custScaleY="110000">
        <dgm:presLayoutVars>
          <dgm:bulletEnabled val="1"/>
        </dgm:presLayoutVars>
      </dgm:prSet>
      <dgm:spPr/>
      <dgm:t>
        <a:bodyPr/>
        <a:lstStyle/>
        <a:p>
          <a:endParaRPr lang="es-UY"/>
        </a:p>
      </dgm:t>
    </dgm:pt>
    <dgm:pt modelId="{47A222EC-1252-4E24-B28E-046AFB09EF2A}" type="pres">
      <dgm:prSet presAssocID="{20E2D171-2BD2-4AD7-9767-B177BB10E23B}" presName="dummy" presStyleCnt="0"/>
      <dgm:spPr/>
    </dgm:pt>
    <dgm:pt modelId="{ED473A79-B860-45A3-82F6-A81DDD70D1F1}" type="pres">
      <dgm:prSet presAssocID="{6B353676-6505-4C87-8054-4B8D971FEDDE}" presName="sibTrans" presStyleLbl="sibTrans2D1" presStyleIdx="3" presStyleCnt="6"/>
      <dgm:spPr/>
      <dgm:t>
        <a:bodyPr/>
        <a:lstStyle/>
        <a:p>
          <a:endParaRPr lang="es-UY"/>
        </a:p>
      </dgm:t>
    </dgm:pt>
    <dgm:pt modelId="{6C50EBA8-CBE4-42F8-ADF0-29693FE21166}" type="pres">
      <dgm:prSet presAssocID="{D03DC792-3D36-4193-8D71-26813E7C310F}" presName="node" presStyleLbl="node1" presStyleIdx="4" presStyleCnt="6" custScaleX="110000" custScaleY="110000">
        <dgm:presLayoutVars>
          <dgm:bulletEnabled val="1"/>
        </dgm:presLayoutVars>
      </dgm:prSet>
      <dgm:spPr/>
      <dgm:t>
        <a:bodyPr/>
        <a:lstStyle/>
        <a:p>
          <a:endParaRPr lang="es-UY"/>
        </a:p>
      </dgm:t>
    </dgm:pt>
    <dgm:pt modelId="{9096143D-B328-4476-97A4-5F58C35B199F}" type="pres">
      <dgm:prSet presAssocID="{D03DC792-3D36-4193-8D71-26813E7C310F}" presName="dummy" presStyleCnt="0"/>
      <dgm:spPr/>
    </dgm:pt>
    <dgm:pt modelId="{06081832-66D1-4813-B482-F8922B5B3591}" type="pres">
      <dgm:prSet presAssocID="{A1EB0E19-21D9-451E-9BE6-EEE3EA6802B8}" presName="sibTrans" presStyleLbl="sibTrans2D1" presStyleIdx="4" presStyleCnt="6"/>
      <dgm:spPr/>
      <dgm:t>
        <a:bodyPr/>
        <a:lstStyle/>
        <a:p>
          <a:endParaRPr lang="es-UY"/>
        </a:p>
      </dgm:t>
    </dgm:pt>
    <dgm:pt modelId="{B7B0A88D-5021-4F74-A845-DC0E78F603E5}" type="pres">
      <dgm:prSet presAssocID="{C8B9CAE3-D1FC-46D6-B425-C5BD44C28F84}" presName="node" presStyleLbl="node1" presStyleIdx="5" presStyleCnt="6" custScaleX="110000" custScaleY="110000">
        <dgm:presLayoutVars>
          <dgm:bulletEnabled val="1"/>
        </dgm:presLayoutVars>
      </dgm:prSet>
      <dgm:spPr/>
      <dgm:t>
        <a:bodyPr/>
        <a:lstStyle/>
        <a:p>
          <a:endParaRPr lang="es-UY"/>
        </a:p>
      </dgm:t>
    </dgm:pt>
    <dgm:pt modelId="{DF34B923-4783-42C3-9628-716C00E8EE99}" type="pres">
      <dgm:prSet presAssocID="{C8B9CAE3-D1FC-46D6-B425-C5BD44C28F84}" presName="dummy" presStyleCnt="0"/>
      <dgm:spPr/>
    </dgm:pt>
    <dgm:pt modelId="{6C16B1CD-C1F9-4913-AB4B-6B0D2212E5C6}" type="pres">
      <dgm:prSet presAssocID="{52784A88-25F5-462D-91A1-475B5D14CD23}" presName="sibTrans" presStyleLbl="sibTrans2D1" presStyleIdx="5" presStyleCnt="6"/>
      <dgm:spPr/>
      <dgm:t>
        <a:bodyPr/>
        <a:lstStyle/>
        <a:p>
          <a:endParaRPr lang="es-UY"/>
        </a:p>
      </dgm:t>
    </dgm:pt>
  </dgm:ptLst>
  <dgm:cxnLst>
    <dgm:cxn modelId="{FF8C83ED-BF0D-47D6-ACF9-61704D79CC83}" type="presOf" srcId="{A69049A9-6066-475B-849E-1770421E4A3A}" destId="{E2E2C651-A72D-417B-A956-D12D403CD0DD}" srcOrd="0" destOrd="0" presId="urn:microsoft.com/office/officeart/2005/8/layout/radial6"/>
    <dgm:cxn modelId="{CB07771F-1C3F-40B8-AADF-D4EB28251D41}" type="presOf" srcId="{A1EB0E19-21D9-451E-9BE6-EEE3EA6802B8}" destId="{06081832-66D1-4813-B482-F8922B5B3591}" srcOrd="0" destOrd="0" presId="urn:microsoft.com/office/officeart/2005/8/layout/radial6"/>
    <dgm:cxn modelId="{FDDC5648-198F-4CD0-8836-2F72CF0D5261}" type="presOf" srcId="{56F9CCA0-EE8D-499A-B024-974496174FE4}" destId="{2752D83F-1A7D-4DB7-8C9E-05B0F6A7C302}" srcOrd="0" destOrd="0" presId="urn:microsoft.com/office/officeart/2005/8/layout/radial6"/>
    <dgm:cxn modelId="{91A6A28C-C140-4E45-B3B0-CB943FA027F9}" srcId="{3D6B8F4A-FD99-4265-A9B3-AB76CBD903D2}" destId="{9CCF7441-6770-4969-B3C6-457AA8C0864B}" srcOrd="0" destOrd="0" parTransId="{D1DAC80F-807D-451B-9C30-9AF5B92CE359}" sibTransId="{60532EB8-0703-4E1F-8413-D54D09F97D90}"/>
    <dgm:cxn modelId="{58F9EC66-6BD6-4F24-89B7-7FE48BCFF6D1}" srcId="{3D6B8F4A-FD99-4265-A9B3-AB76CBD903D2}" destId="{A69049A9-6066-475B-849E-1770421E4A3A}" srcOrd="2" destOrd="0" parTransId="{1980B056-BDD9-49EC-AB59-1DDB4C44F8C6}" sibTransId="{56F9CCA0-EE8D-499A-B024-974496174FE4}"/>
    <dgm:cxn modelId="{795FA3EB-F3A4-4541-9A06-34BC1A61FC59}" type="presOf" srcId="{D03DC792-3D36-4193-8D71-26813E7C310F}" destId="{6C50EBA8-CBE4-42F8-ADF0-29693FE21166}" srcOrd="0" destOrd="0" presId="urn:microsoft.com/office/officeart/2005/8/layout/radial6"/>
    <dgm:cxn modelId="{C155B674-9337-4F67-9F16-8FAC357A1B36}" srcId="{3D6B8F4A-FD99-4265-A9B3-AB76CBD903D2}" destId="{20E2D171-2BD2-4AD7-9767-B177BB10E23B}" srcOrd="3" destOrd="0" parTransId="{3D4F1BAF-EB85-47E7-B0EB-B20E5081672F}" sibTransId="{6B353676-6505-4C87-8054-4B8D971FEDDE}"/>
    <dgm:cxn modelId="{E8C2CA20-6C0F-47A0-BE8D-4B8EE0C79937}" type="presOf" srcId="{3D6B8F4A-FD99-4265-A9B3-AB76CBD903D2}" destId="{79B21077-5A27-4447-A95E-04DECCBA4B3F}" srcOrd="0" destOrd="0" presId="urn:microsoft.com/office/officeart/2005/8/layout/radial6"/>
    <dgm:cxn modelId="{C91904EF-F902-4226-A784-F7F927672B94}" srcId="{3D6B8F4A-FD99-4265-A9B3-AB76CBD903D2}" destId="{C8B9CAE3-D1FC-46D6-B425-C5BD44C28F84}" srcOrd="5" destOrd="0" parTransId="{D095D87A-65B7-46A2-AF65-C91E3B59ED0A}" sibTransId="{52784A88-25F5-462D-91A1-475B5D14CD23}"/>
    <dgm:cxn modelId="{DEF03C31-472E-406C-ACE7-3F9B2773C10D}" type="presOf" srcId="{20E2D171-2BD2-4AD7-9767-B177BB10E23B}" destId="{5468FB08-E3DC-43B5-A363-D65A0BC96B22}" srcOrd="0" destOrd="0" presId="urn:microsoft.com/office/officeart/2005/8/layout/radial6"/>
    <dgm:cxn modelId="{3AB75ABE-2B3D-4854-BC6E-257074EC7AB7}" type="presOf" srcId="{52784A88-25F5-462D-91A1-475B5D14CD23}" destId="{6C16B1CD-C1F9-4913-AB4B-6B0D2212E5C6}" srcOrd="0" destOrd="0" presId="urn:microsoft.com/office/officeart/2005/8/layout/radial6"/>
    <dgm:cxn modelId="{41E74DF6-5F13-4171-BD87-01FA26F499E4}" type="presOf" srcId="{C8B9CAE3-D1FC-46D6-B425-C5BD44C28F84}" destId="{B7B0A88D-5021-4F74-A845-DC0E78F603E5}" srcOrd="0" destOrd="0" presId="urn:microsoft.com/office/officeart/2005/8/layout/radial6"/>
    <dgm:cxn modelId="{BE8B1A5E-926C-4A81-B077-1A4C2517B39F}" type="presOf" srcId="{C50F0066-DCCD-4D33-A2ED-72134311805D}" destId="{738C7ED3-C146-4743-9C3A-B52D3F5D8BDD}" srcOrd="0" destOrd="0" presId="urn:microsoft.com/office/officeart/2005/8/layout/radial6"/>
    <dgm:cxn modelId="{7CD919A0-A578-4457-9D0C-C7291D620CA7}" type="presOf" srcId="{9CCF7441-6770-4969-B3C6-457AA8C0864B}" destId="{489EDEA1-C664-44CA-AC95-1D4F235B2C41}" srcOrd="0" destOrd="0" presId="urn:microsoft.com/office/officeart/2005/8/layout/radial6"/>
    <dgm:cxn modelId="{5D7E907F-8A4D-4FFC-AEA8-3559CB26292D}" type="presOf" srcId="{C670B017-AF22-4AAD-B0AC-27AA7C7A6D75}" destId="{37C6CD60-4EA9-49FF-B681-147E410CE11B}" srcOrd="0" destOrd="0" presId="urn:microsoft.com/office/officeart/2005/8/layout/radial6"/>
    <dgm:cxn modelId="{F0696790-E418-4DDC-8D53-D636E5441F00}" type="presOf" srcId="{6B353676-6505-4C87-8054-4B8D971FEDDE}" destId="{ED473A79-B860-45A3-82F6-A81DDD70D1F1}" srcOrd="0" destOrd="0" presId="urn:microsoft.com/office/officeart/2005/8/layout/radial6"/>
    <dgm:cxn modelId="{72253E13-0EDC-4941-B0BA-934196885C91}" srcId="{3D6B8F4A-FD99-4265-A9B3-AB76CBD903D2}" destId="{C50F0066-DCCD-4D33-A2ED-72134311805D}" srcOrd="1" destOrd="0" parTransId="{B4E121F1-1552-4AC0-AF85-552F050761E6}" sibTransId="{9834DB1E-D79F-4A1C-93DA-7B35D469947D}"/>
    <dgm:cxn modelId="{3EC7ACFC-5064-4193-B347-6B8449DD5DF6}" type="presOf" srcId="{60532EB8-0703-4E1F-8413-D54D09F97D90}" destId="{F9DDA4C3-B60B-467A-B26B-53F25B7FC59A}" srcOrd="0" destOrd="0" presId="urn:microsoft.com/office/officeart/2005/8/layout/radial6"/>
    <dgm:cxn modelId="{50EA4F47-C1CE-490E-B63D-0EC9AFF6AF5C}" srcId="{3D6B8F4A-FD99-4265-A9B3-AB76CBD903D2}" destId="{D03DC792-3D36-4193-8D71-26813E7C310F}" srcOrd="4" destOrd="0" parTransId="{6009AEAF-AFB2-449B-9558-620912DEC807}" sibTransId="{A1EB0E19-21D9-451E-9BE6-EEE3EA6802B8}"/>
    <dgm:cxn modelId="{8D17E1BF-C04E-4922-B7EB-148CD3B222BD}" srcId="{C670B017-AF22-4AAD-B0AC-27AA7C7A6D75}" destId="{3D6B8F4A-FD99-4265-A9B3-AB76CBD903D2}" srcOrd="0" destOrd="0" parTransId="{4ABDA8F1-A6C2-4EF7-B81E-4487CAEED5E6}" sibTransId="{F0E42C7D-43D3-4880-8F8C-6D2ADC7AAC94}"/>
    <dgm:cxn modelId="{5936D4B8-CFE0-4E56-9890-1EA1CDA0FA6E}" type="presOf" srcId="{9834DB1E-D79F-4A1C-93DA-7B35D469947D}" destId="{A9406111-9323-4ABB-A6ED-EA605A6409E5}" srcOrd="0" destOrd="0" presId="urn:microsoft.com/office/officeart/2005/8/layout/radial6"/>
    <dgm:cxn modelId="{B880C76F-0CF1-469B-A8C6-87D549014709}" type="presParOf" srcId="{37C6CD60-4EA9-49FF-B681-147E410CE11B}" destId="{79B21077-5A27-4447-A95E-04DECCBA4B3F}" srcOrd="0" destOrd="0" presId="urn:microsoft.com/office/officeart/2005/8/layout/radial6"/>
    <dgm:cxn modelId="{586BF082-F262-4837-9614-B75FC9F6C5FE}" type="presParOf" srcId="{37C6CD60-4EA9-49FF-B681-147E410CE11B}" destId="{489EDEA1-C664-44CA-AC95-1D4F235B2C41}" srcOrd="1" destOrd="0" presId="urn:microsoft.com/office/officeart/2005/8/layout/radial6"/>
    <dgm:cxn modelId="{0FEAE8F9-2939-4F97-A9A1-49382E612AD4}" type="presParOf" srcId="{37C6CD60-4EA9-49FF-B681-147E410CE11B}" destId="{AF4B893E-50B3-4DFC-B738-945ABE53C088}" srcOrd="2" destOrd="0" presId="urn:microsoft.com/office/officeart/2005/8/layout/radial6"/>
    <dgm:cxn modelId="{39EDC122-BE83-42FA-85A3-E8E6DE3F368B}" type="presParOf" srcId="{37C6CD60-4EA9-49FF-B681-147E410CE11B}" destId="{F9DDA4C3-B60B-467A-B26B-53F25B7FC59A}" srcOrd="3" destOrd="0" presId="urn:microsoft.com/office/officeart/2005/8/layout/radial6"/>
    <dgm:cxn modelId="{C886AB0C-BA26-4EB1-B1F4-CDAD2DC85256}" type="presParOf" srcId="{37C6CD60-4EA9-49FF-B681-147E410CE11B}" destId="{738C7ED3-C146-4743-9C3A-B52D3F5D8BDD}" srcOrd="4" destOrd="0" presId="urn:microsoft.com/office/officeart/2005/8/layout/radial6"/>
    <dgm:cxn modelId="{5BAE2AF5-030C-40DB-AAF7-62FE26988EDE}" type="presParOf" srcId="{37C6CD60-4EA9-49FF-B681-147E410CE11B}" destId="{5F5ACD1A-229E-422E-91B1-1A2EB652B35F}" srcOrd="5" destOrd="0" presId="urn:microsoft.com/office/officeart/2005/8/layout/radial6"/>
    <dgm:cxn modelId="{6FD208F2-09BE-44F3-BB8C-6D37A654CB06}" type="presParOf" srcId="{37C6CD60-4EA9-49FF-B681-147E410CE11B}" destId="{A9406111-9323-4ABB-A6ED-EA605A6409E5}" srcOrd="6" destOrd="0" presId="urn:microsoft.com/office/officeart/2005/8/layout/radial6"/>
    <dgm:cxn modelId="{9C5D050D-FF85-49F4-A2D9-AFF5017DDFE0}" type="presParOf" srcId="{37C6CD60-4EA9-49FF-B681-147E410CE11B}" destId="{E2E2C651-A72D-417B-A956-D12D403CD0DD}" srcOrd="7" destOrd="0" presId="urn:microsoft.com/office/officeart/2005/8/layout/radial6"/>
    <dgm:cxn modelId="{2F340DDA-F5EC-4B19-847B-D9CB9E833C05}" type="presParOf" srcId="{37C6CD60-4EA9-49FF-B681-147E410CE11B}" destId="{15CABAD8-94A2-429B-9088-5983550FCC3E}" srcOrd="8" destOrd="0" presId="urn:microsoft.com/office/officeart/2005/8/layout/radial6"/>
    <dgm:cxn modelId="{028C0FB0-0DB2-43DE-844A-4A66D6A19A57}" type="presParOf" srcId="{37C6CD60-4EA9-49FF-B681-147E410CE11B}" destId="{2752D83F-1A7D-4DB7-8C9E-05B0F6A7C302}" srcOrd="9" destOrd="0" presId="urn:microsoft.com/office/officeart/2005/8/layout/radial6"/>
    <dgm:cxn modelId="{5994A646-F61B-472A-BD04-5DD0687080E4}" type="presParOf" srcId="{37C6CD60-4EA9-49FF-B681-147E410CE11B}" destId="{5468FB08-E3DC-43B5-A363-D65A0BC96B22}" srcOrd="10" destOrd="0" presId="urn:microsoft.com/office/officeart/2005/8/layout/radial6"/>
    <dgm:cxn modelId="{571AD5E1-945C-4187-90BF-A160EFC5DDB4}" type="presParOf" srcId="{37C6CD60-4EA9-49FF-B681-147E410CE11B}" destId="{47A222EC-1252-4E24-B28E-046AFB09EF2A}" srcOrd="11" destOrd="0" presId="urn:microsoft.com/office/officeart/2005/8/layout/radial6"/>
    <dgm:cxn modelId="{C1941965-0F88-4792-B9C0-4D360F8F40F3}" type="presParOf" srcId="{37C6CD60-4EA9-49FF-B681-147E410CE11B}" destId="{ED473A79-B860-45A3-82F6-A81DDD70D1F1}" srcOrd="12" destOrd="0" presId="urn:microsoft.com/office/officeart/2005/8/layout/radial6"/>
    <dgm:cxn modelId="{EC2D1614-4696-474C-9929-1BDF518AFBB4}" type="presParOf" srcId="{37C6CD60-4EA9-49FF-B681-147E410CE11B}" destId="{6C50EBA8-CBE4-42F8-ADF0-29693FE21166}" srcOrd="13" destOrd="0" presId="urn:microsoft.com/office/officeart/2005/8/layout/radial6"/>
    <dgm:cxn modelId="{9B397D2E-BF16-46EC-978D-D4E20A3B5B06}" type="presParOf" srcId="{37C6CD60-4EA9-49FF-B681-147E410CE11B}" destId="{9096143D-B328-4476-97A4-5F58C35B199F}" srcOrd="14" destOrd="0" presId="urn:microsoft.com/office/officeart/2005/8/layout/radial6"/>
    <dgm:cxn modelId="{BFBAA2B5-D922-4977-BD4F-070C79D5031E}" type="presParOf" srcId="{37C6CD60-4EA9-49FF-B681-147E410CE11B}" destId="{06081832-66D1-4813-B482-F8922B5B3591}" srcOrd="15" destOrd="0" presId="urn:microsoft.com/office/officeart/2005/8/layout/radial6"/>
    <dgm:cxn modelId="{4C4F63E3-315E-49BA-A72D-4456FF6A36D9}" type="presParOf" srcId="{37C6CD60-4EA9-49FF-B681-147E410CE11B}" destId="{B7B0A88D-5021-4F74-A845-DC0E78F603E5}" srcOrd="16" destOrd="0" presId="urn:microsoft.com/office/officeart/2005/8/layout/radial6"/>
    <dgm:cxn modelId="{E2AFCD0B-251E-4A0A-A01A-1C698EACA525}" type="presParOf" srcId="{37C6CD60-4EA9-49FF-B681-147E410CE11B}" destId="{DF34B923-4783-42C3-9628-716C00E8EE99}" srcOrd="17" destOrd="0" presId="urn:microsoft.com/office/officeart/2005/8/layout/radial6"/>
    <dgm:cxn modelId="{D92EAE06-30FE-4C02-9A17-00B9A1D7BB0B}" type="presParOf" srcId="{37C6CD60-4EA9-49FF-B681-147E410CE11B}" destId="{6C16B1CD-C1F9-4913-AB4B-6B0D2212E5C6}" srcOrd="18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C670B017-AF22-4AAD-B0AC-27AA7C7A6D75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UY"/>
        </a:p>
      </dgm:t>
    </dgm:pt>
    <dgm:pt modelId="{3D6B8F4A-FD99-4265-A9B3-AB76CBD903D2}">
      <dgm:prSet phldrT="[Text]"/>
      <dgm:spPr/>
      <dgm:t>
        <a:bodyPr/>
        <a:lstStyle/>
        <a:p>
          <a:r>
            <a:rPr lang="es-UY" dirty="0" smtClean="0"/>
            <a:t>DUSA WEB</a:t>
          </a:r>
          <a:endParaRPr lang="es-UY" dirty="0"/>
        </a:p>
      </dgm:t>
    </dgm:pt>
    <dgm:pt modelId="{4ABDA8F1-A6C2-4EF7-B81E-4487CAEED5E6}" type="parTrans" cxnId="{8D17E1BF-C04E-4922-B7EB-148CD3B222BD}">
      <dgm:prSet/>
      <dgm:spPr/>
      <dgm:t>
        <a:bodyPr/>
        <a:lstStyle/>
        <a:p>
          <a:endParaRPr lang="es-UY"/>
        </a:p>
      </dgm:t>
    </dgm:pt>
    <dgm:pt modelId="{F0E42C7D-43D3-4880-8F8C-6D2ADC7AAC94}" type="sibTrans" cxnId="{8D17E1BF-C04E-4922-B7EB-148CD3B222BD}">
      <dgm:prSet/>
      <dgm:spPr/>
      <dgm:t>
        <a:bodyPr/>
        <a:lstStyle/>
        <a:p>
          <a:endParaRPr lang="es-UY"/>
        </a:p>
      </dgm:t>
    </dgm:pt>
    <dgm:pt modelId="{A69049A9-6066-475B-849E-1770421E4A3A}">
      <dgm:prSet phldrT="[Text]"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es-UY" sz="1200" dirty="0" smtClean="0"/>
            <a:t>Gestión de Proyecto</a:t>
          </a:r>
          <a:endParaRPr lang="es-UY" sz="1200" dirty="0"/>
        </a:p>
      </dgm:t>
    </dgm:pt>
    <dgm:pt modelId="{1980B056-BDD9-49EC-AB59-1DDB4C44F8C6}" type="parTrans" cxnId="{58F9EC66-6BD6-4F24-89B7-7FE48BCFF6D1}">
      <dgm:prSet/>
      <dgm:spPr/>
      <dgm:t>
        <a:bodyPr/>
        <a:lstStyle/>
        <a:p>
          <a:endParaRPr lang="es-UY"/>
        </a:p>
      </dgm:t>
    </dgm:pt>
    <dgm:pt modelId="{56F9CCA0-EE8D-499A-B024-974496174FE4}" type="sibTrans" cxnId="{58F9EC66-6BD6-4F24-89B7-7FE48BCFF6D1}">
      <dgm:prSet/>
      <dgm:spPr/>
      <dgm:t>
        <a:bodyPr/>
        <a:lstStyle/>
        <a:p>
          <a:endParaRPr lang="es-UY"/>
        </a:p>
      </dgm:t>
    </dgm:pt>
    <dgm:pt modelId="{20E2D171-2BD2-4AD7-9767-B177BB10E23B}">
      <dgm:prSet phldrT="[Text]"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es-UY" sz="1200" dirty="0" smtClean="0"/>
            <a:t>Gestión de Calidad</a:t>
          </a:r>
          <a:endParaRPr lang="es-UY" sz="1200" dirty="0"/>
        </a:p>
      </dgm:t>
    </dgm:pt>
    <dgm:pt modelId="{3D4F1BAF-EB85-47E7-B0EB-B20E5081672F}" type="parTrans" cxnId="{C155B674-9337-4F67-9F16-8FAC357A1B36}">
      <dgm:prSet/>
      <dgm:spPr/>
      <dgm:t>
        <a:bodyPr/>
        <a:lstStyle/>
        <a:p>
          <a:endParaRPr lang="es-UY"/>
        </a:p>
      </dgm:t>
    </dgm:pt>
    <dgm:pt modelId="{6B353676-6505-4C87-8054-4B8D971FEDDE}" type="sibTrans" cxnId="{C155B674-9337-4F67-9F16-8FAC357A1B36}">
      <dgm:prSet/>
      <dgm:spPr/>
      <dgm:t>
        <a:bodyPr/>
        <a:lstStyle/>
        <a:p>
          <a:endParaRPr lang="es-UY"/>
        </a:p>
      </dgm:t>
    </dgm:pt>
    <dgm:pt modelId="{D03DC792-3D36-4193-8D71-26813E7C310F}">
      <dgm:prSet phldrT="[Text]"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es-UY" sz="1200" dirty="0" smtClean="0"/>
            <a:t>Verificación</a:t>
          </a:r>
          <a:endParaRPr lang="es-UY" sz="1200" dirty="0"/>
        </a:p>
      </dgm:t>
    </dgm:pt>
    <dgm:pt modelId="{6009AEAF-AFB2-449B-9558-620912DEC807}" type="parTrans" cxnId="{50EA4F47-C1CE-490E-B63D-0EC9AFF6AF5C}">
      <dgm:prSet/>
      <dgm:spPr/>
      <dgm:t>
        <a:bodyPr/>
        <a:lstStyle/>
        <a:p>
          <a:endParaRPr lang="es-UY"/>
        </a:p>
      </dgm:t>
    </dgm:pt>
    <dgm:pt modelId="{A1EB0E19-21D9-451E-9BE6-EEE3EA6802B8}" type="sibTrans" cxnId="{50EA4F47-C1CE-490E-B63D-0EC9AFF6AF5C}">
      <dgm:prSet/>
      <dgm:spPr/>
      <dgm:t>
        <a:bodyPr/>
        <a:lstStyle/>
        <a:p>
          <a:endParaRPr lang="es-UY"/>
        </a:p>
      </dgm:t>
    </dgm:pt>
    <dgm:pt modelId="{C8B9CAE3-D1FC-46D6-B425-C5BD44C28F84}">
      <dgm:prSet phldrT="[Text]"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es-UY" sz="1200" dirty="0" smtClean="0"/>
            <a:t>Gestión de la  Configuración</a:t>
          </a:r>
          <a:endParaRPr lang="es-UY" sz="1200" dirty="0"/>
        </a:p>
      </dgm:t>
    </dgm:pt>
    <dgm:pt modelId="{D095D87A-65B7-46A2-AF65-C91E3B59ED0A}" type="parTrans" cxnId="{C91904EF-F902-4226-A784-F7F927672B94}">
      <dgm:prSet/>
      <dgm:spPr/>
      <dgm:t>
        <a:bodyPr/>
        <a:lstStyle/>
        <a:p>
          <a:endParaRPr lang="es-UY"/>
        </a:p>
      </dgm:t>
    </dgm:pt>
    <dgm:pt modelId="{52784A88-25F5-462D-91A1-475B5D14CD23}" type="sibTrans" cxnId="{C91904EF-F902-4226-A784-F7F927672B94}">
      <dgm:prSet/>
      <dgm:spPr/>
      <dgm:t>
        <a:bodyPr/>
        <a:lstStyle/>
        <a:p>
          <a:endParaRPr lang="es-UY"/>
        </a:p>
      </dgm:t>
    </dgm:pt>
    <dgm:pt modelId="{9CCF7441-6770-4969-B3C6-457AA8C0864B}">
      <dgm:prSet phldrT="[Text]"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es-UY" sz="1200" dirty="0" smtClean="0"/>
            <a:t>Requeri</a:t>
          </a:r>
        </a:p>
        <a:p>
          <a:r>
            <a:rPr lang="es-UY" sz="1200" dirty="0" smtClean="0"/>
            <a:t>mientos</a:t>
          </a:r>
          <a:endParaRPr lang="es-UY" sz="1200" dirty="0"/>
        </a:p>
      </dgm:t>
    </dgm:pt>
    <dgm:pt modelId="{D1DAC80F-807D-451B-9C30-9AF5B92CE359}" type="parTrans" cxnId="{91A6A28C-C140-4E45-B3B0-CB943FA027F9}">
      <dgm:prSet/>
      <dgm:spPr/>
      <dgm:t>
        <a:bodyPr/>
        <a:lstStyle/>
        <a:p>
          <a:endParaRPr lang="es-UY"/>
        </a:p>
      </dgm:t>
    </dgm:pt>
    <dgm:pt modelId="{60532EB8-0703-4E1F-8413-D54D09F97D90}" type="sibTrans" cxnId="{91A6A28C-C140-4E45-B3B0-CB943FA027F9}">
      <dgm:prSet/>
      <dgm:spPr/>
      <dgm:t>
        <a:bodyPr/>
        <a:lstStyle/>
        <a:p>
          <a:endParaRPr lang="es-UY"/>
        </a:p>
      </dgm:t>
    </dgm:pt>
    <dgm:pt modelId="{C50F0066-DCCD-4D33-A2ED-72134311805D}">
      <dgm:prSet phldrT="[Text]"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es-UY" sz="1200" dirty="0" smtClean="0"/>
            <a:t>Solución de Problemas</a:t>
          </a:r>
          <a:endParaRPr lang="es-UY" sz="1200" dirty="0"/>
        </a:p>
      </dgm:t>
    </dgm:pt>
    <dgm:pt modelId="{B4E121F1-1552-4AC0-AF85-552F050761E6}" type="parTrans" cxnId="{72253E13-0EDC-4941-B0BA-934196885C91}">
      <dgm:prSet/>
      <dgm:spPr/>
      <dgm:t>
        <a:bodyPr/>
        <a:lstStyle/>
        <a:p>
          <a:endParaRPr lang="es-UY"/>
        </a:p>
      </dgm:t>
    </dgm:pt>
    <dgm:pt modelId="{9834DB1E-D79F-4A1C-93DA-7B35D469947D}" type="sibTrans" cxnId="{72253E13-0EDC-4941-B0BA-934196885C91}">
      <dgm:prSet/>
      <dgm:spPr/>
      <dgm:t>
        <a:bodyPr/>
        <a:lstStyle/>
        <a:p>
          <a:endParaRPr lang="es-UY"/>
        </a:p>
      </dgm:t>
    </dgm:pt>
    <dgm:pt modelId="{37C6CD60-4EA9-49FF-B681-147E410CE11B}" type="pres">
      <dgm:prSet presAssocID="{C670B017-AF22-4AAD-B0AC-27AA7C7A6D75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UY"/>
        </a:p>
      </dgm:t>
    </dgm:pt>
    <dgm:pt modelId="{79B21077-5A27-4447-A95E-04DECCBA4B3F}" type="pres">
      <dgm:prSet presAssocID="{3D6B8F4A-FD99-4265-A9B3-AB76CBD903D2}" presName="centerShape" presStyleLbl="node0" presStyleIdx="0" presStyleCnt="1"/>
      <dgm:spPr/>
      <dgm:t>
        <a:bodyPr/>
        <a:lstStyle/>
        <a:p>
          <a:endParaRPr lang="es-UY"/>
        </a:p>
      </dgm:t>
    </dgm:pt>
    <dgm:pt modelId="{489EDEA1-C664-44CA-AC95-1D4F235B2C41}" type="pres">
      <dgm:prSet presAssocID="{9CCF7441-6770-4969-B3C6-457AA8C0864B}" presName="node" presStyleLbl="node1" presStyleIdx="0" presStyleCnt="6" custScaleX="110000" custScaleY="110000">
        <dgm:presLayoutVars>
          <dgm:bulletEnabled val="1"/>
        </dgm:presLayoutVars>
      </dgm:prSet>
      <dgm:spPr/>
      <dgm:t>
        <a:bodyPr/>
        <a:lstStyle/>
        <a:p>
          <a:endParaRPr lang="es-UY"/>
        </a:p>
      </dgm:t>
    </dgm:pt>
    <dgm:pt modelId="{AF4B893E-50B3-4DFC-B738-945ABE53C088}" type="pres">
      <dgm:prSet presAssocID="{9CCF7441-6770-4969-B3C6-457AA8C0864B}" presName="dummy" presStyleCnt="0"/>
      <dgm:spPr/>
    </dgm:pt>
    <dgm:pt modelId="{F9DDA4C3-B60B-467A-B26B-53F25B7FC59A}" type="pres">
      <dgm:prSet presAssocID="{60532EB8-0703-4E1F-8413-D54D09F97D90}" presName="sibTrans" presStyleLbl="sibTrans2D1" presStyleIdx="0" presStyleCnt="6"/>
      <dgm:spPr/>
      <dgm:t>
        <a:bodyPr/>
        <a:lstStyle/>
        <a:p>
          <a:endParaRPr lang="es-UY"/>
        </a:p>
      </dgm:t>
    </dgm:pt>
    <dgm:pt modelId="{738C7ED3-C146-4743-9C3A-B52D3F5D8BDD}" type="pres">
      <dgm:prSet presAssocID="{C50F0066-DCCD-4D33-A2ED-72134311805D}" presName="node" presStyleLbl="node1" presStyleIdx="1" presStyleCnt="6" custScaleX="110000" custScaleY="110000">
        <dgm:presLayoutVars>
          <dgm:bulletEnabled val="1"/>
        </dgm:presLayoutVars>
      </dgm:prSet>
      <dgm:spPr/>
      <dgm:t>
        <a:bodyPr/>
        <a:lstStyle/>
        <a:p>
          <a:endParaRPr lang="es-UY"/>
        </a:p>
      </dgm:t>
    </dgm:pt>
    <dgm:pt modelId="{5F5ACD1A-229E-422E-91B1-1A2EB652B35F}" type="pres">
      <dgm:prSet presAssocID="{C50F0066-DCCD-4D33-A2ED-72134311805D}" presName="dummy" presStyleCnt="0"/>
      <dgm:spPr/>
    </dgm:pt>
    <dgm:pt modelId="{A9406111-9323-4ABB-A6ED-EA605A6409E5}" type="pres">
      <dgm:prSet presAssocID="{9834DB1E-D79F-4A1C-93DA-7B35D469947D}" presName="sibTrans" presStyleLbl="sibTrans2D1" presStyleIdx="1" presStyleCnt="6"/>
      <dgm:spPr/>
      <dgm:t>
        <a:bodyPr/>
        <a:lstStyle/>
        <a:p>
          <a:endParaRPr lang="es-UY"/>
        </a:p>
      </dgm:t>
    </dgm:pt>
    <dgm:pt modelId="{E2E2C651-A72D-417B-A956-D12D403CD0DD}" type="pres">
      <dgm:prSet presAssocID="{A69049A9-6066-475B-849E-1770421E4A3A}" presName="node" presStyleLbl="node1" presStyleIdx="2" presStyleCnt="6" custScaleX="110000" custScaleY="110000">
        <dgm:presLayoutVars>
          <dgm:bulletEnabled val="1"/>
        </dgm:presLayoutVars>
      </dgm:prSet>
      <dgm:spPr/>
      <dgm:t>
        <a:bodyPr/>
        <a:lstStyle/>
        <a:p>
          <a:endParaRPr lang="es-UY"/>
        </a:p>
      </dgm:t>
    </dgm:pt>
    <dgm:pt modelId="{15CABAD8-94A2-429B-9088-5983550FCC3E}" type="pres">
      <dgm:prSet presAssocID="{A69049A9-6066-475B-849E-1770421E4A3A}" presName="dummy" presStyleCnt="0"/>
      <dgm:spPr/>
    </dgm:pt>
    <dgm:pt modelId="{2752D83F-1A7D-4DB7-8C9E-05B0F6A7C302}" type="pres">
      <dgm:prSet presAssocID="{56F9CCA0-EE8D-499A-B024-974496174FE4}" presName="sibTrans" presStyleLbl="sibTrans2D1" presStyleIdx="2" presStyleCnt="6"/>
      <dgm:spPr/>
      <dgm:t>
        <a:bodyPr/>
        <a:lstStyle/>
        <a:p>
          <a:endParaRPr lang="es-UY"/>
        </a:p>
      </dgm:t>
    </dgm:pt>
    <dgm:pt modelId="{5468FB08-E3DC-43B5-A363-D65A0BC96B22}" type="pres">
      <dgm:prSet presAssocID="{20E2D171-2BD2-4AD7-9767-B177BB10E23B}" presName="node" presStyleLbl="node1" presStyleIdx="3" presStyleCnt="6" custScaleX="110000" custScaleY="110000">
        <dgm:presLayoutVars>
          <dgm:bulletEnabled val="1"/>
        </dgm:presLayoutVars>
      </dgm:prSet>
      <dgm:spPr/>
      <dgm:t>
        <a:bodyPr/>
        <a:lstStyle/>
        <a:p>
          <a:endParaRPr lang="es-UY"/>
        </a:p>
      </dgm:t>
    </dgm:pt>
    <dgm:pt modelId="{47A222EC-1252-4E24-B28E-046AFB09EF2A}" type="pres">
      <dgm:prSet presAssocID="{20E2D171-2BD2-4AD7-9767-B177BB10E23B}" presName="dummy" presStyleCnt="0"/>
      <dgm:spPr/>
    </dgm:pt>
    <dgm:pt modelId="{ED473A79-B860-45A3-82F6-A81DDD70D1F1}" type="pres">
      <dgm:prSet presAssocID="{6B353676-6505-4C87-8054-4B8D971FEDDE}" presName="sibTrans" presStyleLbl="sibTrans2D1" presStyleIdx="3" presStyleCnt="6"/>
      <dgm:spPr/>
      <dgm:t>
        <a:bodyPr/>
        <a:lstStyle/>
        <a:p>
          <a:endParaRPr lang="es-UY"/>
        </a:p>
      </dgm:t>
    </dgm:pt>
    <dgm:pt modelId="{6C50EBA8-CBE4-42F8-ADF0-29693FE21166}" type="pres">
      <dgm:prSet presAssocID="{D03DC792-3D36-4193-8D71-26813E7C310F}" presName="node" presStyleLbl="node1" presStyleIdx="4" presStyleCnt="6" custScaleX="110000" custScaleY="110000">
        <dgm:presLayoutVars>
          <dgm:bulletEnabled val="1"/>
        </dgm:presLayoutVars>
      </dgm:prSet>
      <dgm:spPr/>
      <dgm:t>
        <a:bodyPr/>
        <a:lstStyle/>
        <a:p>
          <a:endParaRPr lang="es-UY"/>
        </a:p>
      </dgm:t>
    </dgm:pt>
    <dgm:pt modelId="{9096143D-B328-4476-97A4-5F58C35B199F}" type="pres">
      <dgm:prSet presAssocID="{D03DC792-3D36-4193-8D71-26813E7C310F}" presName="dummy" presStyleCnt="0"/>
      <dgm:spPr/>
    </dgm:pt>
    <dgm:pt modelId="{06081832-66D1-4813-B482-F8922B5B3591}" type="pres">
      <dgm:prSet presAssocID="{A1EB0E19-21D9-451E-9BE6-EEE3EA6802B8}" presName="sibTrans" presStyleLbl="sibTrans2D1" presStyleIdx="4" presStyleCnt="6"/>
      <dgm:spPr/>
      <dgm:t>
        <a:bodyPr/>
        <a:lstStyle/>
        <a:p>
          <a:endParaRPr lang="es-UY"/>
        </a:p>
      </dgm:t>
    </dgm:pt>
    <dgm:pt modelId="{B7B0A88D-5021-4F74-A845-DC0E78F603E5}" type="pres">
      <dgm:prSet presAssocID="{C8B9CAE3-D1FC-46D6-B425-C5BD44C28F84}" presName="node" presStyleLbl="node1" presStyleIdx="5" presStyleCnt="6" custScaleX="110000" custScaleY="110000">
        <dgm:presLayoutVars>
          <dgm:bulletEnabled val="1"/>
        </dgm:presLayoutVars>
      </dgm:prSet>
      <dgm:spPr/>
      <dgm:t>
        <a:bodyPr/>
        <a:lstStyle/>
        <a:p>
          <a:endParaRPr lang="es-UY"/>
        </a:p>
      </dgm:t>
    </dgm:pt>
    <dgm:pt modelId="{DF34B923-4783-42C3-9628-716C00E8EE99}" type="pres">
      <dgm:prSet presAssocID="{C8B9CAE3-D1FC-46D6-B425-C5BD44C28F84}" presName="dummy" presStyleCnt="0"/>
      <dgm:spPr/>
    </dgm:pt>
    <dgm:pt modelId="{6C16B1CD-C1F9-4913-AB4B-6B0D2212E5C6}" type="pres">
      <dgm:prSet presAssocID="{52784A88-25F5-462D-91A1-475B5D14CD23}" presName="sibTrans" presStyleLbl="sibTrans2D1" presStyleIdx="5" presStyleCnt="6"/>
      <dgm:spPr/>
      <dgm:t>
        <a:bodyPr/>
        <a:lstStyle/>
        <a:p>
          <a:endParaRPr lang="es-UY"/>
        </a:p>
      </dgm:t>
    </dgm:pt>
  </dgm:ptLst>
  <dgm:cxnLst>
    <dgm:cxn modelId="{81DDA83A-2D37-4124-944A-77B9310AFC0F}" type="presOf" srcId="{C50F0066-DCCD-4D33-A2ED-72134311805D}" destId="{738C7ED3-C146-4743-9C3A-B52D3F5D8BDD}" srcOrd="0" destOrd="0" presId="urn:microsoft.com/office/officeart/2005/8/layout/radial6"/>
    <dgm:cxn modelId="{24471A68-F9E6-4D12-B0E4-D67E4B797C34}" type="presOf" srcId="{52784A88-25F5-462D-91A1-475B5D14CD23}" destId="{6C16B1CD-C1F9-4913-AB4B-6B0D2212E5C6}" srcOrd="0" destOrd="0" presId="urn:microsoft.com/office/officeart/2005/8/layout/radial6"/>
    <dgm:cxn modelId="{91A6A28C-C140-4E45-B3B0-CB943FA027F9}" srcId="{3D6B8F4A-FD99-4265-A9B3-AB76CBD903D2}" destId="{9CCF7441-6770-4969-B3C6-457AA8C0864B}" srcOrd="0" destOrd="0" parTransId="{D1DAC80F-807D-451B-9C30-9AF5B92CE359}" sibTransId="{60532EB8-0703-4E1F-8413-D54D09F97D90}"/>
    <dgm:cxn modelId="{58F9EC66-6BD6-4F24-89B7-7FE48BCFF6D1}" srcId="{3D6B8F4A-FD99-4265-A9B3-AB76CBD903D2}" destId="{A69049A9-6066-475B-849E-1770421E4A3A}" srcOrd="2" destOrd="0" parTransId="{1980B056-BDD9-49EC-AB59-1DDB4C44F8C6}" sibTransId="{56F9CCA0-EE8D-499A-B024-974496174FE4}"/>
    <dgm:cxn modelId="{C155B674-9337-4F67-9F16-8FAC357A1B36}" srcId="{3D6B8F4A-FD99-4265-A9B3-AB76CBD903D2}" destId="{20E2D171-2BD2-4AD7-9767-B177BB10E23B}" srcOrd="3" destOrd="0" parTransId="{3D4F1BAF-EB85-47E7-B0EB-B20E5081672F}" sibTransId="{6B353676-6505-4C87-8054-4B8D971FEDDE}"/>
    <dgm:cxn modelId="{8AD3D488-E8C4-40AB-9F80-38999D7070EE}" type="presOf" srcId="{A69049A9-6066-475B-849E-1770421E4A3A}" destId="{E2E2C651-A72D-417B-A956-D12D403CD0DD}" srcOrd="0" destOrd="0" presId="urn:microsoft.com/office/officeart/2005/8/layout/radial6"/>
    <dgm:cxn modelId="{C91904EF-F902-4226-A784-F7F927672B94}" srcId="{3D6B8F4A-FD99-4265-A9B3-AB76CBD903D2}" destId="{C8B9CAE3-D1FC-46D6-B425-C5BD44C28F84}" srcOrd="5" destOrd="0" parTransId="{D095D87A-65B7-46A2-AF65-C91E3B59ED0A}" sibTransId="{52784A88-25F5-462D-91A1-475B5D14CD23}"/>
    <dgm:cxn modelId="{1B08A25D-736A-4DCC-B6CD-E3CE7B96596A}" type="presOf" srcId="{D03DC792-3D36-4193-8D71-26813E7C310F}" destId="{6C50EBA8-CBE4-42F8-ADF0-29693FE21166}" srcOrd="0" destOrd="0" presId="urn:microsoft.com/office/officeart/2005/8/layout/radial6"/>
    <dgm:cxn modelId="{F850D5AF-6CB7-4C1B-A089-9FA63B45F063}" type="presOf" srcId="{C8B9CAE3-D1FC-46D6-B425-C5BD44C28F84}" destId="{B7B0A88D-5021-4F74-A845-DC0E78F603E5}" srcOrd="0" destOrd="0" presId="urn:microsoft.com/office/officeart/2005/8/layout/radial6"/>
    <dgm:cxn modelId="{482E737F-FF28-4BC4-B8FC-3FC1EC8700D4}" type="presOf" srcId="{3D6B8F4A-FD99-4265-A9B3-AB76CBD903D2}" destId="{79B21077-5A27-4447-A95E-04DECCBA4B3F}" srcOrd="0" destOrd="0" presId="urn:microsoft.com/office/officeart/2005/8/layout/radial6"/>
    <dgm:cxn modelId="{2E575250-9C53-45A0-9DB5-DF551EE09516}" type="presOf" srcId="{A1EB0E19-21D9-451E-9BE6-EEE3EA6802B8}" destId="{06081832-66D1-4813-B482-F8922B5B3591}" srcOrd="0" destOrd="0" presId="urn:microsoft.com/office/officeart/2005/8/layout/radial6"/>
    <dgm:cxn modelId="{95E2F950-2C2C-49EC-B408-2CF8886ABAF4}" type="presOf" srcId="{C670B017-AF22-4AAD-B0AC-27AA7C7A6D75}" destId="{37C6CD60-4EA9-49FF-B681-147E410CE11B}" srcOrd="0" destOrd="0" presId="urn:microsoft.com/office/officeart/2005/8/layout/radial6"/>
    <dgm:cxn modelId="{0A644F7A-36EA-48E1-8693-D157E77BAE30}" type="presOf" srcId="{6B353676-6505-4C87-8054-4B8D971FEDDE}" destId="{ED473A79-B860-45A3-82F6-A81DDD70D1F1}" srcOrd="0" destOrd="0" presId="urn:microsoft.com/office/officeart/2005/8/layout/radial6"/>
    <dgm:cxn modelId="{4D53573A-8486-4021-BE40-C66E3C584264}" type="presOf" srcId="{9CCF7441-6770-4969-B3C6-457AA8C0864B}" destId="{489EDEA1-C664-44CA-AC95-1D4F235B2C41}" srcOrd="0" destOrd="0" presId="urn:microsoft.com/office/officeart/2005/8/layout/radial6"/>
    <dgm:cxn modelId="{25F0C5EA-275C-471F-85DE-4B4B6D0998B1}" type="presOf" srcId="{56F9CCA0-EE8D-499A-B024-974496174FE4}" destId="{2752D83F-1A7D-4DB7-8C9E-05B0F6A7C302}" srcOrd="0" destOrd="0" presId="urn:microsoft.com/office/officeart/2005/8/layout/radial6"/>
    <dgm:cxn modelId="{EB1EB051-E61B-48DE-BF65-5E14FE9AAE88}" type="presOf" srcId="{60532EB8-0703-4E1F-8413-D54D09F97D90}" destId="{F9DDA4C3-B60B-467A-B26B-53F25B7FC59A}" srcOrd="0" destOrd="0" presId="urn:microsoft.com/office/officeart/2005/8/layout/radial6"/>
    <dgm:cxn modelId="{72253E13-0EDC-4941-B0BA-934196885C91}" srcId="{3D6B8F4A-FD99-4265-A9B3-AB76CBD903D2}" destId="{C50F0066-DCCD-4D33-A2ED-72134311805D}" srcOrd="1" destOrd="0" parTransId="{B4E121F1-1552-4AC0-AF85-552F050761E6}" sibTransId="{9834DB1E-D79F-4A1C-93DA-7B35D469947D}"/>
    <dgm:cxn modelId="{50EA4F47-C1CE-490E-B63D-0EC9AFF6AF5C}" srcId="{3D6B8F4A-FD99-4265-A9B3-AB76CBD903D2}" destId="{D03DC792-3D36-4193-8D71-26813E7C310F}" srcOrd="4" destOrd="0" parTransId="{6009AEAF-AFB2-449B-9558-620912DEC807}" sibTransId="{A1EB0E19-21D9-451E-9BE6-EEE3EA6802B8}"/>
    <dgm:cxn modelId="{8D17E1BF-C04E-4922-B7EB-148CD3B222BD}" srcId="{C670B017-AF22-4AAD-B0AC-27AA7C7A6D75}" destId="{3D6B8F4A-FD99-4265-A9B3-AB76CBD903D2}" srcOrd="0" destOrd="0" parTransId="{4ABDA8F1-A6C2-4EF7-B81E-4487CAEED5E6}" sibTransId="{F0E42C7D-43D3-4880-8F8C-6D2ADC7AAC94}"/>
    <dgm:cxn modelId="{62D27D3E-D2A4-4638-B5B4-C699547E9AA5}" type="presOf" srcId="{9834DB1E-D79F-4A1C-93DA-7B35D469947D}" destId="{A9406111-9323-4ABB-A6ED-EA605A6409E5}" srcOrd="0" destOrd="0" presId="urn:microsoft.com/office/officeart/2005/8/layout/radial6"/>
    <dgm:cxn modelId="{D4DE07D9-CA5C-4CA1-8A55-3101B4A70C33}" type="presOf" srcId="{20E2D171-2BD2-4AD7-9767-B177BB10E23B}" destId="{5468FB08-E3DC-43B5-A363-D65A0BC96B22}" srcOrd="0" destOrd="0" presId="urn:microsoft.com/office/officeart/2005/8/layout/radial6"/>
    <dgm:cxn modelId="{E54E1AFB-A95F-44DD-9B0D-C1D19406BDD0}" type="presParOf" srcId="{37C6CD60-4EA9-49FF-B681-147E410CE11B}" destId="{79B21077-5A27-4447-A95E-04DECCBA4B3F}" srcOrd="0" destOrd="0" presId="urn:microsoft.com/office/officeart/2005/8/layout/radial6"/>
    <dgm:cxn modelId="{D27404E8-F4B8-4F5C-A263-08672536927F}" type="presParOf" srcId="{37C6CD60-4EA9-49FF-B681-147E410CE11B}" destId="{489EDEA1-C664-44CA-AC95-1D4F235B2C41}" srcOrd="1" destOrd="0" presId="urn:microsoft.com/office/officeart/2005/8/layout/radial6"/>
    <dgm:cxn modelId="{43C58206-D30F-479D-B9A9-82D64D734BF3}" type="presParOf" srcId="{37C6CD60-4EA9-49FF-B681-147E410CE11B}" destId="{AF4B893E-50B3-4DFC-B738-945ABE53C088}" srcOrd="2" destOrd="0" presId="urn:microsoft.com/office/officeart/2005/8/layout/radial6"/>
    <dgm:cxn modelId="{6611A871-E1E9-44CB-A233-1F5C9CC33594}" type="presParOf" srcId="{37C6CD60-4EA9-49FF-B681-147E410CE11B}" destId="{F9DDA4C3-B60B-467A-B26B-53F25B7FC59A}" srcOrd="3" destOrd="0" presId="urn:microsoft.com/office/officeart/2005/8/layout/radial6"/>
    <dgm:cxn modelId="{4A998E42-BB7A-4AA7-B699-267E272142EC}" type="presParOf" srcId="{37C6CD60-4EA9-49FF-B681-147E410CE11B}" destId="{738C7ED3-C146-4743-9C3A-B52D3F5D8BDD}" srcOrd="4" destOrd="0" presId="urn:microsoft.com/office/officeart/2005/8/layout/radial6"/>
    <dgm:cxn modelId="{710D9AE5-5AB7-4003-B850-3A8B7D1FA867}" type="presParOf" srcId="{37C6CD60-4EA9-49FF-B681-147E410CE11B}" destId="{5F5ACD1A-229E-422E-91B1-1A2EB652B35F}" srcOrd="5" destOrd="0" presId="urn:microsoft.com/office/officeart/2005/8/layout/radial6"/>
    <dgm:cxn modelId="{C62E0105-1AEE-41A1-A309-7E31275C1B6E}" type="presParOf" srcId="{37C6CD60-4EA9-49FF-B681-147E410CE11B}" destId="{A9406111-9323-4ABB-A6ED-EA605A6409E5}" srcOrd="6" destOrd="0" presId="urn:microsoft.com/office/officeart/2005/8/layout/radial6"/>
    <dgm:cxn modelId="{3850B05E-88C6-4009-9C42-34AE217EC77A}" type="presParOf" srcId="{37C6CD60-4EA9-49FF-B681-147E410CE11B}" destId="{E2E2C651-A72D-417B-A956-D12D403CD0DD}" srcOrd="7" destOrd="0" presId="urn:microsoft.com/office/officeart/2005/8/layout/radial6"/>
    <dgm:cxn modelId="{E79DF090-B496-4002-99C7-0C53C02D5AAA}" type="presParOf" srcId="{37C6CD60-4EA9-49FF-B681-147E410CE11B}" destId="{15CABAD8-94A2-429B-9088-5983550FCC3E}" srcOrd="8" destOrd="0" presId="urn:microsoft.com/office/officeart/2005/8/layout/radial6"/>
    <dgm:cxn modelId="{EA7F84FC-9C28-48E7-9966-B521E9862BA4}" type="presParOf" srcId="{37C6CD60-4EA9-49FF-B681-147E410CE11B}" destId="{2752D83F-1A7D-4DB7-8C9E-05B0F6A7C302}" srcOrd="9" destOrd="0" presId="urn:microsoft.com/office/officeart/2005/8/layout/radial6"/>
    <dgm:cxn modelId="{C7E8051C-35E4-411C-B580-EF89B15087CE}" type="presParOf" srcId="{37C6CD60-4EA9-49FF-B681-147E410CE11B}" destId="{5468FB08-E3DC-43B5-A363-D65A0BC96B22}" srcOrd="10" destOrd="0" presId="urn:microsoft.com/office/officeart/2005/8/layout/radial6"/>
    <dgm:cxn modelId="{08266FE5-4F8A-4330-8435-1B9865182451}" type="presParOf" srcId="{37C6CD60-4EA9-49FF-B681-147E410CE11B}" destId="{47A222EC-1252-4E24-B28E-046AFB09EF2A}" srcOrd="11" destOrd="0" presId="urn:microsoft.com/office/officeart/2005/8/layout/radial6"/>
    <dgm:cxn modelId="{67D9F2C5-449F-4840-8056-2FBE4DA9EE20}" type="presParOf" srcId="{37C6CD60-4EA9-49FF-B681-147E410CE11B}" destId="{ED473A79-B860-45A3-82F6-A81DDD70D1F1}" srcOrd="12" destOrd="0" presId="urn:microsoft.com/office/officeart/2005/8/layout/radial6"/>
    <dgm:cxn modelId="{8F74ECE0-79E6-41EA-94B9-0690E4B00036}" type="presParOf" srcId="{37C6CD60-4EA9-49FF-B681-147E410CE11B}" destId="{6C50EBA8-CBE4-42F8-ADF0-29693FE21166}" srcOrd="13" destOrd="0" presId="urn:microsoft.com/office/officeart/2005/8/layout/radial6"/>
    <dgm:cxn modelId="{7F7484E5-2940-47C5-95EA-EFA2C5A39114}" type="presParOf" srcId="{37C6CD60-4EA9-49FF-B681-147E410CE11B}" destId="{9096143D-B328-4476-97A4-5F58C35B199F}" srcOrd="14" destOrd="0" presId="urn:microsoft.com/office/officeart/2005/8/layout/radial6"/>
    <dgm:cxn modelId="{314990AA-42AF-4A99-8663-F180FB071760}" type="presParOf" srcId="{37C6CD60-4EA9-49FF-B681-147E410CE11B}" destId="{06081832-66D1-4813-B482-F8922B5B3591}" srcOrd="15" destOrd="0" presId="urn:microsoft.com/office/officeart/2005/8/layout/radial6"/>
    <dgm:cxn modelId="{46A71575-9A48-4D40-9319-0B9A27D6986F}" type="presParOf" srcId="{37C6CD60-4EA9-49FF-B681-147E410CE11B}" destId="{B7B0A88D-5021-4F74-A845-DC0E78F603E5}" srcOrd="16" destOrd="0" presId="urn:microsoft.com/office/officeart/2005/8/layout/radial6"/>
    <dgm:cxn modelId="{69F1B87F-4B08-4CAF-B574-648A2DE013EB}" type="presParOf" srcId="{37C6CD60-4EA9-49FF-B681-147E410CE11B}" destId="{DF34B923-4783-42C3-9628-716C00E8EE99}" srcOrd="17" destOrd="0" presId="urn:microsoft.com/office/officeart/2005/8/layout/radial6"/>
    <dgm:cxn modelId="{9352DB38-5316-4517-AD74-EABB8AE4CB73}" type="presParOf" srcId="{37C6CD60-4EA9-49FF-B681-147E410CE11B}" destId="{6C16B1CD-C1F9-4913-AB4B-6B0D2212E5C6}" srcOrd="18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C670B017-AF22-4AAD-B0AC-27AA7C7A6D75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UY"/>
        </a:p>
      </dgm:t>
    </dgm:pt>
    <dgm:pt modelId="{3D6B8F4A-FD99-4265-A9B3-AB76CBD903D2}">
      <dgm:prSet phldrT="[Text]"/>
      <dgm:spPr/>
      <dgm:t>
        <a:bodyPr/>
        <a:lstStyle/>
        <a:p>
          <a:r>
            <a:rPr lang="es-UY" dirty="0" smtClean="0"/>
            <a:t>DUSA WEB</a:t>
          </a:r>
          <a:endParaRPr lang="es-UY" dirty="0"/>
        </a:p>
      </dgm:t>
    </dgm:pt>
    <dgm:pt modelId="{4ABDA8F1-A6C2-4EF7-B81E-4487CAEED5E6}" type="parTrans" cxnId="{8D17E1BF-C04E-4922-B7EB-148CD3B222BD}">
      <dgm:prSet/>
      <dgm:spPr/>
      <dgm:t>
        <a:bodyPr/>
        <a:lstStyle/>
        <a:p>
          <a:endParaRPr lang="es-UY"/>
        </a:p>
      </dgm:t>
    </dgm:pt>
    <dgm:pt modelId="{F0E42C7D-43D3-4880-8F8C-6D2ADC7AAC94}" type="sibTrans" cxnId="{8D17E1BF-C04E-4922-B7EB-148CD3B222BD}">
      <dgm:prSet/>
      <dgm:spPr/>
      <dgm:t>
        <a:bodyPr/>
        <a:lstStyle/>
        <a:p>
          <a:endParaRPr lang="es-UY"/>
        </a:p>
      </dgm:t>
    </dgm:pt>
    <dgm:pt modelId="{A69049A9-6066-475B-849E-1770421E4A3A}">
      <dgm:prSet phldrT="[Text]"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es-UY" sz="1200" dirty="0" smtClean="0"/>
            <a:t>Gestión de Proyecto</a:t>
          </a:r>
          <a:endParaRPr lang="es-UY" sz="1200" dirty="0"/>
        </a:p>
      </dgm:t>
    </dgm:pt>
    <dgm:pt modelId="{1980B056-BDD9-49EC-AB59-1DDB4C44F8C6}" type="parTrans" cxnId="{58F9EC66-6BD6-4F24-89B7-7FE48BCFF6D1}">
      <dgm:prSet/>
      <dgm:spPr/>
      <dgm:t>
        <a:bodyPr/>
        <a:lstStyle/>
        <a:p>
          <a:endParaRPr lang="es-UY"/>
        </a:p>
      </dgm:t>
    </dgm:pt>
    <dgm:pt modelId="{56F9CCA0-EE8D-499A-B024-974496174FE4}" type="sibTrans" cxnId="{58F9EC66-6BD6-4F24-89B7-7FE48BCFF6D1}">
      <dgm:prSet/>
      <dgm:spPr/>
      <dgm:t>
        <a:bodyPr/>
        <a:lstStyle/>
        <a:p>
          <a:endParaRPr lang="es-UY"/>
        </a:p>
      </dgm:t>
    </dgm:pt>
    <dgm:pt modelId="{20E2D171-2BD2-4AD7-9767-B177BB10E23B}">
      <dgm:prSet phldrT="[Text]"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es-UY" sz="1200" dirty="0" smtClean="0"/>
            <a:t>Gestión de Calidad</a:t>
          </a:r>
          <a:endParaRPr lang="es-UY" sz="1200" dirty="0"/>
        </a:p>
      </dgm:t>
    </dgm:pt>
    <dgm:pt modelId="{3D4F1BAF-EB85-47E7-B0EB-B20E5081672F}" type="parTrans" cxnId="{C155B674-9337-4F67-9F16-8FAC357A1B36}">
      <dgm:prSet/>
      <dgm:spPr/>
      <dgm:t>
        <a:bodyPr/>
        <a:lstStyle/>
        <a:p>
          <a:endParaRPr lang="es-UY"/>
        </a:p>
      </dgm:t>
    </dgm:pt>
    <dgm:pt modelId="{6B353676-6505-4C87-8054-4B8D971FEDDE}" type="sibTrans" cxnId="{C155B674-9337-4F67-9F16-8FAC357A1B36}">
      <dgm:prSet/>
      <dgm:spPr/>
      <dgm:t>
        <a:bodyPr/>
        <a:lstStyle/>
        <a:p>
          <a:endParaRPr lang="es-UY"/>
        </a:p>
      </dgm:t>
    </dgm:pt>
    <dgm:pt modelId="{D03DC792-3D36-4193-8D71-26813E7C310F}">
      <dgm:prSet phldrT="[Text]"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es-UY" sz="1200" dirty="0" smtClean="0"/>
            <a:t>Verificación</a:t>
          </a:r>
          <a:endParaRPr lang="es-UY" sz="1200" dirty="0"/>
        </a:p>
      </dgm:t>
    </dgm:pt>
    <dgm:pt modelId="{6009AEAF-AFB2-449B-9558-620912DEC807}" type="parTrans" cxnId="{50EA4F47-C1CE-490E-B63D-0EC9AFF6AF5C}">
      <dgm:prSet/>
      <dgm:spPr/>
      <dgm:t>
        <a:bodyPr/>
        <a:lstStyle/>
        <a:p>
          <a:endParaRPr lang="es-UY"/>
        </a:p>
      </dgm:t>
    </dgm:pt>
    <dgm:pt modelId="{A1EB0E19-21D9-451E-9BE6-EEE3EA6802B8}" type="sibTrans" cxnId="{50EA4F47-C1CE-490E-B63D-0EC9AFF6AF5C}">
      <dgm:prSet/>
      <dgm:spPr/>
      <dgm:t>
        <a:bodyPr/>
        <a:lstStyle/>
        <a:p>
          <a:endParaRPr lang="es-UY"/>
        </a:p>
      </dgm:t>
    </dgm:pt>
    <dgm:pt modelId="{C8B9CAE3-D1FC-46D6-B425-C5BD44C28F84}">
      <dgm:prSet phldrT="[Text]"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es-UY" sz="1200" dirty="0" smtClean="0"/>
            <a:t>Gestión de la  Configuración</a:t>
          </a:r>
          <a:endParaRPr lang="es-UY" sz="1200" dirty="0"/>
        </a:p>
      </dgm:t>
    </dgm:pt>
    <dgm:pt modelId="{D095D87A-65B7-46A2-AF65-C91E3B59ED0A}" type="parTrans" cxnId="{C91904EF-F902-4226-A784-F7F927672B94}">
      <dgm:prSet/>
      <dgm:spPr/>
      <dgm:t>
        <a:bodyPr/>
        <a:lstStyle/>
        <a:p>
          <a:endParaRPr lang="es-UY"/>
        </a:p>
      </dgm:t>
    </dgm:pt>
    <dgm:pt modelId="{52784A88-25F5-462D-91A1-475B5D14CD23}" type="sibTrans" cxnId="{C91904EF-F902-4226-A784-F7F927672B94}">
      <dgm:prSet/>
      <dgm:spPr/>
      <dgm:t>
        <a:bodyPr/>
        <a:lstStyle/>
        <a:p>
          <a:endParaRPr lang="es-UY"/>
        </a:p>
      </dgm:t>
    </dgm:pt>
    <dgm:pt modelId="{9CCF7441-6770-4969-B3C6-457AA8C0864B}">
      <dgm:prSet phldrT="[Text]"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es-UY" sz="1200" dirty="0" smtClean="0"/>
            <a:t>Requeri</a:t>
          </a:r>
        </a:p>
        <a:p>
          <a:r>
            <a:rPr lang="es-UY" sz="1200" dirty="0" smtClean="0"/>
            <a:t>mientos</a:t>
          </a:r>
          <a:endParaRPr lang="es-UY" sz="1200" dirty="0"/>
        </a:p>
      </dgm:t>
    </dgm:pt>
    <dgm:pt modelId="{D1DAC80F-807D-451B-9C30-9AF5B92CE359}" type="parTrans" cxnId="{91A6A28C-C140-4E45-B3B0-CB943FA027F9}">
      <dgm:prSet/>
      <dgm:spPr/>
      <dgm:t>
        <a:bodyPr/>
        <a:lstStyle/>
        <a:p>
          <a:endParaRPr lang="es-UY"/>
        </a:p>
      </dgm:t>
    </dgm:pt>
    <dgm:pt modelId="{60532EB8-0703-4E1F-8413-D54D09F97D90}" type="sibTrans" cxnId="{91A6A28C-C140-4E45-B3B0-CB943FA027F9}">
      <dgm:prSet/>
      <dgm:spPr/>
      <dgm:t>
        <a:bodyPr/>
        <a:lstStyle/>
        <a:p>
          <a:endParaRPr lang="es-UY"/>
        </a:p>
      </dgm:t>
    </dgm:pt>
    <dgm:pt modelId="{C50F0066-DCCD-4D33-A2ED-72134311805D}">
      <dgm:prSet phldrT="[Text]"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es-UY" sz="1200" dirty="0" smtClean="0"/>
            <a:t>Solución de Problemas</a:t>
          </a:r>
          <a:endParaRPr lang="es-UY" sz="1200" dirty="0"/>
        </a:p>
      </dgm:t>
    </dgm:pt>
    <dgm:pt modelId="{B4E121F1-1552-4AC0-AF85-552F050761E6}" type="parTrans" cxnId="{72253E13-0EDC-4941-B0BA-934196885C91}">
      <dgm:prSet/>
      <dgm:spPr/>
      <dgm:t>
        <a:bodyPr/>
        <a:lstStyle/>
        <a:p>
          <a:endParaRPr lang="es-UY"/>
        </a:p>
      </dgm:t>
    </dgm:pt>
    <dgm:pt modelId="{9834DB1E-D79F-4A1C-93DA-7B35D469947D}" type="sibTrans" cxnId="{72253E13-0EDC-4941-B0BA-934196885C91}">
      <dgm:prSet/>
      <dgm:spPr/>
      <dgm:t>
        <a:bodyPr/>
        <a:lstStyle/>
        <a:p>
          <a:endParaRPr lang="es-UY"/>
        </a:p>
      </dgm:t>
    </dgm:pt>
    <dgm:pt modelId="{37C6CD60-4EA9-49FF-B681-147E410CE11B}" type="pres">
      <dgm:prSet presAssocID="{C670B017-AF22-4AAD-B0AC-27AA7C7A6D75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UY"/>
        </a:p>
      </dgm:t>
    </dgm:pt>
    <dgm:pt modelId="{79B21077-5A27-4447-A95E-04DECCBA4B3F}" type="pres">
      <dgm:prSet presAssocID="{3D6B8F4A-FD99-4265-A9B3-AB76CBD903D2}" presName="centerShape" presStyleLbl="node0" presStyleIdx="0" presStyleCnt="1"/>
      <dgm:spPr/>
      <dgm:t>
        <a:bodyPr/>
        <a:lstStyle/>
        <a:p>
          <a:endParaRPr lang="es-UY"/>
        </a:p>
      </dgm:t>
    </dgm:pt>
    <dgm:pt modelId="{489EDEA1-C664-44CA-AC95-1D4F235B2C41}" type="pres">
      <dgm:prSet presAssocID="{9CCF7441-6770-4969-B3C6-457AA8C0864B}" presName="node" presStyleLbl="node1" presStyleIdx="0" presStyleCnt="6" custScaleX="110000" custScaleY="110000">
        <dgm:presLayoutVars>
          <dgm:bulletEnabled val="1"/>
        </dgm:presLayoutVars>
      </dgm:prSet>
      <dgm:spPr/>
      <dgm:t>
        <a:bodyPr/>
        <a:lstStyle/>
        <a:p>
          <a:endParaRPr lang="es-UY"/>
        </a:p>
      </dgm:t>
    </dgm:pt>
    <dgm:pt modelId="{AF4B893E-50B3-4DFC-B738-945ABE53C088}" type="pres">
      <dgm:prSet presAssocID="{9CCF7441-6770-4969-B3C6-457AA8C0864B}" presName="dummy" presStyleCnt="0"/>
      <dgm:spPr/>
    </dgm:pt>
    <dgm:pt modelId="{F9DDA4C3-B60B-467A-B26B-53F25B7FC59A}" type="pres">
      <dgm:prSet presAssocID="{60532EB8-0703-4E1F-8413-D54D09F97D90}" presName="sibTrans" presStyleLbl="sibTrans2D1" presStyleIdx="0" presStyleCnt="6"/>
      <dgm:spPr/>
      <dgm:t>
        <a:bodyPr/>
        <a:lstStyle/>
        <a:p>
          <a:endParaRPr lang="es-UY"/>
        </a:p>
      </dgm:t>
    </dgm:pt>
    <dgm:pt modelId="{738C7ED3-C146-4743-9C3A-B52D3F5D8BDD}" type="pres">
      <dgm:prSet presAssocID="{C50F0066-DCCD-4D33-A2ED-72134311805D}" presName="node" presStyleLbl="node1" presStyleIdx="1" presStyleCnt="6" custScaleX="110000" custScaleY="110000">
        <dgm:presLayoutVars>
          <dgm:bulletEnabled val="1"/>
        </dgm:presLayoutVars>
      </dgm:prSet>
      <dgm:spPr/>
      <dgm:t>
        <a:bodyPr/>
        <a:lstStyle/>
        <a:p>
          <a:endParaRPr lang="es-UY"/>
        </a:p>
      </dgm:t>
    </dgm:pt>
    <dgm:pt modelId="{5F5ACD1A-229E-422E-91B1-1A2EB652B35F}" type="pres">
      <dgm:prSet presAssocID="{C50F0066-DCCD-4D33-A2ED-72134311805D}" presName="dummy" presStyleCnt="0"/>
      <dgm:spPr/>
    </dgm:pt>
    <dgm:pt modelId="{A9406111-9323-4ABB-A6ED-EA605A6409E5}" type="pres">
      <dgm:prSet presAssocID="{9834DB1E-D79F-4A1C-93DA-7B35D469947D}" presName="sibTrans" presStyleLbl="sibTrans2D1" presStyleIdx="1" presStyleCnt="6"/>
      <dgm:spPr/>
      <dgm:t>
        <a:bodyPr/>
        <a:lstStyle/>
        <a:p>
          <a:endParaRPr lang="es-UY"/>
        </a:p>
      </dgm:t>
    </dgm:pt>
    <dgm:pt modelId="{E2E2C651-A72D-417B-A956-D12D403CD0DD}" type="pres">
      <dgm:prSet presAssocID="{A69049A9-6066-475B-849E-1770421E4A3A}" presName="node" presStyleLbl="node1" presStyleIdx="2" presStyleCnt="6" custScaleX="110000" custScaleY="110000">
        <dgm:presLayoutVars>
          <dgm:bulletEnabled val="1"/>
        </dgm:presLayoutVars>
      </dgm:prSet>
      <dgm:spPr/>
      <dgm:t>
        <a:bodyPr/>
        <a:lstStyle/>
        <a:p>
          <a:endParaRPr lang="es-UY"/>
        </a:p>
      </dgm:t>
    </dgm:pt>
    <dgm:pt modelId="{15CABAD8-94A2-429B-9088-5983550FCC3E}" type="pres">
      <dgm:prSet presAssocID="{A69049A9-6066-475B-849E-1770421E4A3A}" presName="dummy" presStyleCnt="0"/>
      <dgm:spPr/>
    </dgm:pt>
    <dgm:pt modelId="{2752D83F-1A7D-4DB7-8C9E-05B0F6A7C302}" type="pres">
      <dgm:prSet presAssocID="{56F9CCA0-EE8D-499A-B024-974496174FE4}" presName="sibTrans" presStyleLbl="sibTrans2D1" presStyleIdx="2" presStyleCnt="6"/>
      <dgm:spPr/>
      <dgm:t>
        <a:bodyPr/>
        <a:lstStyle/>
        <a:p>
          <a:endParaRPr lang="es-UY"/>
        </a:p>
      </dgm:t>
    </dgm:pt>
    <dgm:pt modelId="{5468FB08-E3DC-43B5-A363-D65A0BC96B22}" type="pres">
      <dgm:prSet presAssocID="{20E2D171-2BD2-4AD7-9767-B177BB10E23B}" presName="node" presStyleLbl="node1" presStyleIdx="3" presStyleCnt="6" custScaleX="110000" custScaleY="110000">
        <dgm:presLayoutVars>
          <dgm:bulletEnabled val="1"/>
        </dgm:presLayoutVars>
      </dgm:prSet>
      <dgm:spPr/>
      <dgm:t>
        <a:bodyPr/>
        <a:lstStyle/>
        <a:p>
          <a:endParaRPr lang="es-UY"/>
        </a:p>
      </dgm:t>
    </dgm:pt>
    <dgm:pt modelId="{47A222EC-1252-4E24-B28E-046AFB09EF2A}" type="pres">
      <dgm:prSet presAssocID="{20E2D171-2BD2-4AD7-9767-B177BB10E23B}" presName="dummy" presStyleCnt="0"/>
      <dgm:spPr/>
    </dgm:pt>
    <dgm:pt modelId="{ED473A79-B860-45A3-82F6-A81DDD70D1F1}" type="pres">
      <dgm:prSet presAssocID="{6B353676-6505-4C87-8054-4B8D971FEDDE}" presName="sibTrans" presStyleLbl="sibTrans2D1" presStyleIdx="3" presStyleCnt="6"/>
      <dgm:spPr/>
      <dgm:t>
        <a:bodyPr/>
        <a:lstStyle/>
        <a:p>
          <a:endParaRPr lang="es-UY"/>
        </a:p>
      </dgm:t>
    </dgm:pt>
    <dgm:pt modelId="{6C50EBA8-CBE4-42F8-ADF0-29693FE21166}" type="pres">
      <dgm:prSet presAssocID="{D03DC792-3D36-4193-8D71-26813E7C310F}" presName="node" presStyleLbl="node1" presStyleIdx="4" presStyleCnt="6" custScaleX="110000" custScaleY="110000">
        <dgm:presLayoutVars>
          <dgm:bulletEnabled val="1"/>
        </dgm:presLayoutVars>
      </dgm:prSet>
      <dgm:spPr/>
      <dgm:t>
        <a:bodyPr/>
        <a:lstStyle/>
        <a:p>
          <a:endParaRPr lang="es-UY"/>
        </a:p>
      </dgm:t>
    </dgm:pt>
    <dgm:pt modelId="{9096143D-B328-4476-97A4-5F58C35B199F}" type="pres">
      <dgm:prSet presAssocID="{D03DC792-3D36-4193-8D71-26813E7C310F}" presName="dummy" presStyleCnt="0"/>
      <dgm:spPr/>
    </dgm:pt>
    <dgm:pt modelId="{06081832-66D1-4813-B482-F8922B5B3591}" type="pres">
      <dgm:prSet presAssocID="{A1EB0E19-21D9-451E-9BE6-EEE3EA6802B8}" presName="sibTrans" presStyleLbl="sibTrans2D1" presStyleIdx="4" presStyleCnt="6"/>
      <dgm:spPr/>
      <dgm:t>
        <a:bodyPr/>
        <a:lstStyle/>
        <a:p>
          <a:endParaRPr lang="es-UY"/>
        </a:p>
      </dgm:t>
    </dgm:pt>
    <dgm:pt modelId="{B7B0A88D-5021-4F74-A845-DC0E78F603E5}" type="pres">
      <dgm:prSet presAssocID="{C8B9CAE3-D1FC-46D6-B425-C5BD44C28F84}" presName="node" presStyleLbl="node1" presStyleIdx="5" presStyleCnt="6" custScaleX="110000" custScaleY="110000">
        <dgm:presLayoutVars>
          <dgm:bulletEnabled val="1"/>
        </dgm:presLayoutVars>
      </dgm:prSet>
      <dgm:spPr/>
      <dgm:t>
        <a:bodyPr/>
        <a:lstStyle/>
        <a:p>
          <a:endParaRPr lang="es-UY"/>
        </a:p>
      </dgm:t>
    </dgm:pt>
    <dgm:pt modelId="{DF34B923-4783-42C3-9628-716C00E8EE99}" type="pres">
      <dgm:prSet presAssocID="{C8B9CAE3-D1FC-46D6-B425-C5BD44C28F84}" presName="dummy" presStyleCnt="0"/>
      <dgm:spPr/>
    </dgm:pt>
    <dgm:pt modelId="{6C16B1CD-C1F9-4913-AB4B-6B0D2212E5C6}" type="pres">
      <dgm:prSet presAssocID="{52784A88-25F5-462D-91A1-475B5D14CD23}" presName="sibTrans" presStyleLbl="sibTrans2D1" presStyleIdx="5" presStyleCnt="6"/>
      <dgm:spPr/>
      <dgm:t>
        <a:bodyPr/>
        <a:lstStyle/>
        <a:p>
          <a:endParaRPr lang="es-UY"/>
        </a:p>
      </dgm:t>
    </dgm:pt>
  </dgm:ptLst>
  <dgm:cxnLst>
    <dgm:cxn modelId="{5961EA13-0E32-48D5-9FD8-4B3A771F8BA7}" type="presOf" srcId="{6B353676-6505-4C87-8054-4B8D971FEDDE}" destId="{ED473A79-B860-45A3-82F6-A81DDD70D1F1}" srcOrd="0" destOrd="0" presId="urn:microsoft.com/office/officeart/2005/8/layout/radial6"/>
    <dgm:cxn modelId="{50EA4F47-C1CE-490E-B63D-0EC9AFF6AF5C}" srcId="{3D6B8F4A-FD99-4265-A9B3-AB76CBD903D2}" destId="{D03DC792-3D36-4193-8D71-26813E7C310F}" srcOrd="4" destOrd="0" parTransId="{6009AEAF-AFB2-449B-9558-620912DEC807}" sibTransId="{A1EB0E19-21D9-451E-9BE6-EEE3EA6802B8}"/>
    <dgm:cxn modelId="{72253E13-0EDC-4941-B0BA-934196885C91}" srcId="{3D6B8F4A-FD99-4265-A9B3-AB76CBD903D2}" destId="{C50F0066-DCCD-4D33-A2ED-72134311805D}" srcOrd="1" destOrd="0" parTransId="{B4E121F1-1552-4AC0-AF85-552F050761E6}" sibTransId="{9834DB1E-D79F-4A1C-93DA-7B35D469947D}"/>
    <dgm:cxn modelId="{6FC0B8A4-7495-4E3C-962C-3C03ED085638}" type="presOf" srcId="{60532EB8-0703-4E1F-8413-D54D09F97D90}" destId="{F9DDA4C3-B60B-467A-B26B-53F25B7FC59A}" srcOrd="0" destOrd="0" presId="urn:microsoft.com/office/officeart/2005/8/layout/radial6"/>
    <dgm:cxn modelId="{58F9EC66-6BD6-4F24-89B7-7FE48BCFF6D1}" srcId="{3D6B8F4A-FD99-4265-A9B3-AB76CBD903D2}" destId="{A69049A9-6066-475B-849E-1770421E4A3A}" srcOrd="2" destOrd="0" parTransId="{1980B056-BDD9-49EC-AB59-1DDB4C44F8C6}" sibTransId="{56F9CCA0-EE8D-499A-B024-974496174FE4}"/>
    <dgm:cxn modelId="{A15B557E-4EB8-42CC-BE78-99E68A39AE5B}" type="presOf" srcId="{3D6B8F4A-FD99-4265-A9B3-AB76CBD903D2}" destId="{79B21077-5A27-4447-A95E-04DECCBA4B3F}" srcOrd="0" destOrd="0" presId="urn:microsoft.com/office/officeart/2005/8/layout/radial6"/>
    <dgm:cxn modelId="{2572A82D-CE93-48B1-B1DC-3AD599215DE9}" type="presOf" srcId="{C50F0066-DCCD-4D33-A2ED-72134311805D}" destId="{738C7ED3-C146-4743-9C3A-B52D3F5D8BDD}" srcOrd="0" destOrd="0" presId="urn:microsoft.com/office/officeart/2005/8/layout/radial6"/>
    <dgm:cxn modelId="{0DF46080-C66F-440A-B3A2-A678235B2F5F}" type="presOf" srcId="{C8B9CAE3-D1FC-46D6-B425-C5BD44C28F84}" destId="{B7B0A88D-5021-4F74-A845-DC0E78F603E5}" srcOrd="0" destOrd="0" presId="urn:microsoft.com/office/officeart/2005/8/layout/radial6"/>
    <dgm:cxn modelId="{C155B674-9337-4F67-9F16-8FAC357A1B36}" srcId="{3D6B8F4A-FD99-4265-A9B3-AB76CBD903D2}" destId="{20E2D171-2BD2-4AD7-9767-B177BB10E23B}" srcOrd="3" destOrd="0" parTransId="{3D4F1BAF-EB85-47E7-B0EB-B20E5081672F}" sibTransId="{6B353676-6505-4C87-8054-4B8D971FEDDE}"/>
    <dgm:cxn modelId="{F4737FD4-CC2A-4992-9CCC-DC50BFE03D42}" type="presOf" srcId="{52784A88-25F5-462D-91A1-475B5D14CD23}" destId="{6C16B1CD-C1F9-4913-AB4B-6B0D2212E5C6}" srcOrd="0" destOrd="0" presId="urn:microsoft.com/office/officeart/2005/8/layout/radial6"/>
    <dgm:cxn modelId="{91A6A28C-C140-4E45-B3B0-CB943FA027F9}" srcId="{3D6B8F4A-FD99-4265-A9B3-AB76CBD903D2}" destId="{9CCF7441-6770-4969-B3C6-457AA8C0864B}" srcOrd="0" destOrd="0" parTransId="{D1DAC80F-807D-451B-9C30-9AF5B92CE359}" sibTransId="{60532EB8-0703-4E1F-8413-D54D09F97D90}"/>
    <dgm:cxn modelId="{C91904EF-F902-4226-A784-F7F927672B94}" srcId="{3D6B8F4A-FD99-4265-A9B3-AB76CBD903D2}" destId="{C8B9CAE3-D1FC-46D6-B425-C5BD44C28F84}" srcOrd="5" destOrd="0" parTransId="{D095D87A-65B7-46A2-AF65-C91E3B59ED0A}" sibTransId="{52784A88-25F5-462D-91A1-475B5D14CD23}"/>
    <dgm:cxn modelId="{8D17E1BF-C04E-4922-B7EB-148CD3B222BD}" srcId="{C670B017-AF22-4AAD-B0AC-27AA7C7A6D75}" destId="{3D6B8F4A-FD99-4265-A9B3-AB76CBD903D2}" srcOrd="0" destOrd="0" parTransId="{4ABDA8F1-A6C2-4EF7-B81E-4487CAEED5E6}" sibTransId="{F0E42C7D-43D3-4880-8F8C-6D2ADC7AAC94}"/>
    <dgm:cxn modelId="{4583C410-2EEB-4783-8F0A-DE9317F41C6F}" type="presOf" srcId="{A69049A9-6066-475B-849E-1770421E4A3A}" destId="{E2E2C651-A72D-417B-A956-D12D403CD0DD}" srcOrd="0" destOrd="0" presId="urn:microsoft.com/office/officeart/2005/8/layout/radial6"/>
    <dgm:cxn modelId="{DD6CC239-3DF1-49A2-A816-836DF78B739D}" type="presOf" srcId="{9CCF7441-6770-4969-B3C6-457AA8C0864B}" destId="{489EDEA1-C664-44CA-AC95-1D4F235B2C41}" srcOrd="0" destOrd="0" presId="urn:microsoft.com/office/officeart/2005/8/layout/radial6"/>
    <dgm:cxn modelId="{61A30949-06CD-4B8E-9488-13D77C55B4F4}" type="presOf" srcId="{A1EB0E19-21D9-451E-9BE6-EEE3EA6802B8}" destId="{06081832-66D1-4813-B482-F8922B5B3591}" srcOrd="0" destOrd="0" presId="urn:microsoft.com/office/officeart/2005/8/layout/radial6"/>
    <dgm:cxn modelId="{4E8FA124-BC14-421D-A471-AB60E21EBE6E}" type="presOf" srcId="{9834DB1E-D79F-4A1C-93DA-7B35D469947D}" destId="{A9406111-9323-4ABB-A6ED-EA605A6409E5}" srcOrd="0" destOrd="0" presId="urn:microsoft.com/office/officeart/2005/8/layout/radial6"/>
    <dgm:cxn modelId="{FDEEEA3F-0F47-4B3E-A56D-649BAA8CCA1B}" type="presOf" srcId="{D03DC792-3D36-4193-8D71-26813E7C310F}" destId="{6C50EBA8-CBE4-42F8-ADF0-29693FE21166}" srcOrd="0" destOrd="0" presId="urn:microsoft.com/office/officeart/2005/8/layout/radial6"/>
    <dgm:cxn modelId="{ED8B893E-5606-4B0C-B373-C8B7E7047F9B}" type="presOf" srcId="{56F9CCA0-EE8D-499A-B024-974496174FE4}" destId="{2752D83F-1A7D-4DB7-8C9E-05B0F6A7C302}" srcOrd="0" destOrd="0" presId="urn:microsoft.com/office/officeart/2005/8/layout/radial6"/>
    <dgm:cxn modelId="{8666EA18-4030-4F64-AB31-F48CD88CE27C}" type="presOf" srcId="{20E2D171-2BD2-4AD7-9767-B177BB10E23B}" destId="{5468FB08-E3DC-43B5-A363-D65A0BC96B22}" srcOrd="0" destOrd="0" presId="urn:microsoft.com/office/officeart/2005/8/layout/radial6"/>
    <dgm:cxn modelId="{10EDA646-F322-4B2D-9430-5BA407EDE322}" type="presOf" srcId="{C670B017-AF22-4AAD-B0AC-27AA7C7A6D75}" destId="{37C6CD60-4EA9-49FF-B681-147E410CE11B}" srcOrd="0" destOrd="0" presId="urn:microsoft.com/office/officeart/2005/8/layout/radial6"/>
    <dgm:cxn modelId="{A1317DC4-D23E-49F7-AE44-3DCC53D0049C}" type="presParOf" srcId="{37C6CD60-4EA9-49FF-B681-147E410CE11B}" destId="{79B21077-5A27-4447-A95E-04DECCBA4B3F}" srcOrd="0" destOrd="0" presId="urn:microsoft.com/office/officeart/2005/8/layout/radial6"/>
    <dgm:cxn modelId="{23771F21-C8CC-458F-AC57-434A260ACFE5}" type="presParOf" srcId="{37C6CD60-4EA9-49FF-B681-147E410CE11B}" destId="{489EDEA1-C664-44CA-AC95-1D4F235B2C41}" srcOrd="1" destOrd="0" presId="urn:microsoft.com/office/officeart/2005/8/layout/radial6"/>
    <dgm:cxn modelId="{5295840C-7677-481A-B502-570BF2430AF8}" type="presParOf" srcId="{37C6CD60-4EA9-49FF-B681-147E410CE11B}" destId="{AF4B893E-50B3-4DFC-B738-945ABE53C088}" srcOrd="2" destOrd="0" presId="urn:microsoft.com/office/officeart/2005/8/layout/radial6"/>
    <dgm:cxn modelId="{B2015C1A-85C1-4AF9-A3D0-1FC945691AD9}" type="presParOf" srcId="{37C6CD60-4EA9-49FF-B681-147E410CE11B}" destId="{F9DDA4C3-B60B-467A-B26B-53F25B7FC59A}" srcOrd="3" destOrd="0" presId="urn:microsoft.com/office/officeart/2005/8/layout/radial6"/>
    <dgm:cxn modelId="{1E242DBA-A7D5-46E6-9197-1A3DBF075385}" type="presParOf" srcId="{37C6CD60-4EA9-49FF-B681-147E410CE11B}" destId="{738C7ED3-C146-4743-9C3A-B52D3F5D8BDD}" srcOrd="4" destOrd="0" presId="urn:microsoft.com/office/officeart/2005/8/layout/radial6"/>
    <dgm:cxn modelId="{81FE0371-BC78-4523-AF4A-775E67325D3A}" type="presParOf" srcId="{37C6CD60-4EA9-49FF-B681-147E410CE11B}" destId="{5F5ACD1A-229E-422E-91B1-1A2EB652B35F}" srcOrd="5" destOrd="0" presId="urn:microsoft.com/office/officeart/2005/8/layout/radial6"/>
    <dgm:cxn modelId="{6D2C3A97-81CD-49EE-A80E-B8630A37BA9B}" type="presParOf" srcId="{37C6CD60-4EA9-49FF-B681-147E410CE11B}" destId="{A9406111-9323-4ABB-A6ED-EA605A6409E5}" srcOrd="6" destOrd="0" presId="urn:microsoft.com/office/officeart/2005/8/layout/radial6"/>
    <dgm:cxn modelId="{35C1B4C8-648C-44B8-9762-225A7E2E96E0}" type="presParOf" srcId="{37C6CD60-4EA9-49FF-B681-147E410CE11B}" destId="{E2E2C651-A72D-417B-A956-D12D403CD0DD}" srcOrd="7" destOrd="0" presId="urn:microsoft.com/office/officeart/2005/8/layout/radial6"/>
    <dgm:cxn modelId="{51FAB5CC-927A-440C-A46B-8D5E565004DE}" type="presParOf" srcId="{37C6CD60-4EA9-49FF-B681-147E410CE11B}" destId="{15CABAD8-94A2-429B-9088-5983550FCC3E}" srcOrd="8" destOrd="0" presId="urn:microsoft.com/office/officeart/2005/8/layout/radial6"/>
    <dgm:cxn modelId="{388EE3F1-8259-4B8C-9141-4C16A4428D91}" type="presParOf" srcId="{37C6CD60-4EA9-49FF-B681-147E410CE11B}" destId="{2752D83F-1A7D-4DB7-8C9E-05B0F6A7C302}" srcOrd="9" destOrd="0" presId="urn:microsoft.com/office/officeart/2005/8/layout/radial6"/>
    <dgm:cxn modelId="{8E3759FD-0212-4D7D-A5FB-8CCDCE96E5E4}" type="presParOf" srcId="{37C6CD60-4EA9-49FF-B681-147E410CE11B}" destId="{5468FB08-E3DC-43B5-A363-D65A0BC96B22}" srcOrd="10" destOrd="0" presId="urn:microsoft.com/office/officeart/2005/8/layout/radial6"/>
    <dgm:cxn modelId="{BD70F3B9-F35F-4EDC-9AC8-C3F827D8FFEF}" type="presParOf" srcId="{37C6CD60-4EA9-49FF-B681-147E410CE11B}" destId="{47A222EC-1252-4E24-B28E-046AFB09EF2A}" srcOrd="11" destOrd="0" presId="urn:microsoft.com/office/officeart/2005/8/layout/radial6"/>
    <dgm:cxn modelId="{6D93A9E5-A912-4563-9210-43FB69F363AD}" type="presParOf" srcId="{37C6CD60-4EA9-49FF-B681-147E410CE11B}" destId="{ED473A79-B860-45A3-82F6-A81DDD70D1F1}" srcOrd="12" destOrd="0" presId="urn:microsoft.com/office/officeart/2005/8/layout/radial6"/>
    <dgm:cxn modelId="{83B72717-C457-4313-89E1-369AE1DF483B}" type="presParOf" srcId="{37C6CD60-4EA9-49FF-B681-147E410CE11B}" destId="{6C50EBA8-CBE4-42F8-ADF0-29693FE21166}" srcOrd="13" destOrd="0" presId="urn:microsoft.com/office/officeart/2005/8/layout/radial6"/>
    <dgm:cxn modelId="{77679720-8430-4910-8362-8EDD36E600CE}" type="presParOf" srcId="{37C6CD60-4EA9-49FF-B681-147E410CE11B}" destId="{9096143D-B328-4476-97A4-5F58C35B199F}" srcOrd="14" destOrd="0" presId="urn:microsoft.com/office/officeart/2005/8/layout/radial6"/>
    <dgm:cxn modelId="{FE6A0D34-FC42-4067-8105-9ADE7C1DC7E5}" type="presParOf" srcId="{37C6CD60-4EA9-49FF-B681-147E410CE11B}" destId="{06081832-66D1-4813-B482-F8922B5B3591}" srcOrd="15" destOrd="0" presId="urn:microsoft.com/office/officeart/2005/8/layout/radial6"/>
    <dgm:cxn modelId="{BCFD3FE5-99F0-44C9-8A45-FC9CE23DFD42}" type="presParOf" srcId="{37C6CD60-4EA9-49FF-B681-147E410CE11B}" destId="{B7B0A88D-5021-4F74-A845-DC0E78F603E5}" srcOrd="16" destOrd="0" presId="urn:microsoft.com/office/officeart/2005/8/layout/radial6"/>
    <dgm:cxn modelId="{B5EBDEFA-D15C-4B6A-BE2F-A6C3B94BC086}" type="presParOf" srcId="{37C6CD60-4EA9-49FF-B681-147E410CE11B}" destId="{DF34B923-4783-42C3-9628-716C00E8EE99}" srcOrd="17" destOrd="0" presId="urn:microsoft.com/office/officeart/2005/8/layout/radial6"/>
    <dgm:cxn modelId="{4B70BFDF-360F-421F-8054-592ADBCB0505}" type="presParOf" srcId="{37C6CD60-4EA9-49FF-B681-147E410CE11B}" destId="{6C16B1CD-C1F9-4913-AB4B-6B0D2212E5C6}" srcOrd="18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C670B017-AF22-4AAD-B0AC-27AA7C7A6D75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UY"/>
        </a:p>
      </dgm:t>
    </dgm:pt>
    <dgm:pt modelId="{3D6B8F4A-FD99-4265-A9B3-AB76CBD903D2}">
      <dgm:prSet phldrT="[Text]"/>
      <dgm:spPr/>
      <dgm:t>
        <a:bodyPr/>
        <a:lstStyle/>
        <a:p>
          <a:r>
            <a:rPr lang="es-UY" dirty="0" smtClean="0"/>
            <a:t>DUSA WEB</a:t>
          </a:r>
          <a:endParaRPr lang="es-UY" dirty="0"/>
        </a:p>
      </dgm:t>
    </dgm:pt>
    <dgm:pt modelId="{4ABDA8F1-A6C2-4EF7-B81E-4487CAEED5E6}" type="parTrans" cxnId="{8D17E1BF-C04E-4922-B7EB-148CD3B222BD}">
      <dgm:prSet/>
      <dgm:spPr/>
      <dgm:t>
        <a:bodyPr/>
        <a:lstStyle/>
        <a:p>
          <a:endParaRPr lang="es-UY"/>
        </a:p>
      </dgm:t>
    </dgm:pt>
    <dgm:pt modelId="{F0E42C7D-43D3-4880-8F8C-6D2ADC7AAC94}" type="sibTrans" cxnId="{8D17E1BF-C04E-4922-B7EB-148CD3B222BD}">
      <dgm:prSet/>
      <dgm:spPr/>
      <dgm:t>
        <a:bodyPr/>
        <a:lstStyle/>
        <a:p>
          <a:endParaRPr lang="es-UY"/>
        </a:p>
      </dgm:t>
    </dgm:pt>
    <dgm:pt modelId="{A69049A9-6066-475B-849E-1770421E4A3A}">
      <dgm:prSet phldrT="[Text]"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es-UY" sz="1200" dirty="0" smtClean="0"/>
            <a:t>Gestión de Proyecto</a:t>
          </a:r>
          <a:endParaRPr lang="es-UY" sz="1200" dirty="0"/>
        </a:p>
      </dgm:t>
    </dgm:pt>
    <dgm:pt modelId="{1980B056-BDD9-49EC-AB59-1DDB4C44F8C6}" type="parTrans" cxnId="{58F9EC66-6BD6-4F24-89B7-7FE48BCFF6D1}">
      <dgm:prSet/>
      <dgm:spPr/>
      <dgm:t>
        <a:bodyPr/>
        <a:lstStyle/>
        <a:p>
          <a:endParaRPr lang="es-UY"/>
        </a:p>
      </dgm:t>
    </dgm:pt>
    <dgm:pt modelId="{56F9CCA0-EE8D-499A-B024-974496174FE4}" type="sibTrans" cxnId="{58F9EC66-6BD6-4F24-89B7-7FE48BCFF6D1}">
      <dgm:prSet/>
      <dgm:spPr/>
      <dgm:t>
        <a:bodyPr/>
        <a:lstStyle/>
        <a:p>
          <a:endParaRPr lang="es-UY"/>
        </a:p>
      </dgm:t>
    </dgm:pt>
    <dgm:pt modelId="{20E2D171-2BD2-4AD7-9767-B177BB10E23B}">
      <dgm:prSet phldrT="[Text]"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es-UY" sz="1200" dirty="0" smtClean="0"/>
            <a:t>Gestión de Calidad</a:t>
          </a:r>
          <a:endParaRPr lang="es-UY" sz="1200" dirty="0"/>
        </a:p>
      </dgm:t>
    </dgm:pt>
    <dgm:pt modelId="{3D4F1BAF-EB85-47E7-B0EB-B20E5081672F}" type="parTrans" cxnId="{C155B674-9337-4F67-9F16-8FAC357A1B36}">
      <dgm:prSet/>
      <dgm:spPr/>
      <dgm:t>
        <a:bodyPr/>
        <a:lstStyle/>
        <a:p>
          <a:endParaRPr lang="es-UY"/>
        </a:p>
      </dgm:t>
    </dgm:pt>
    <dgm:pt modelId="{6B353676-6505-4C87-8054-4B8D971FEDDE}" type="sibTrans" cxnId="{C155B674-9337-4F67-9F16-8FAC357A1B36}">
      <dgm:prSet/>
      <dgm:spPr/>
      <dgm:t>
        <a:bodyPr/>
        <a:lstStyle/>
        <a:p>
          <a:endParaRPr lang="es-UY"/>
        </a:p>
      </dgm:t>
    </dgm:pt>
    <dgm:pt modelId="{D03DC792-3D36-4193-8D71-26813E7C310F}">
      <dgm:prSet phldrT="[Text]"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es-UY" sz="1200" dirty="0" smtClean="0"/>
            <a:t>Verificación</a:t>
          </a:r>
          <a:endParaRPr lang="es-UY" sz="1200" dirty="0"/>
        </a:p>
      </dgm:t>
    </dgm:pt>
    <dgm:pt modelId="{6009AEAF-AFB2-449B-9558-620912DEC807}" type="parTrans" cxnId="{50EA4F47-C1CE-490E-B63D-0EC9AFF6AF5C}">
      <dgm:prSet/>
      <dgm:spPr/>
      <dgm:t>
        <a:bodyPr/>
        <a:lstStyle/>
        <a:p>
          <a:endParaRPr lang="es-UY"/>
        </a:p>
      </dgm:t>
    </dgm:pt>
    <dgm:pt modelId="{A1EB0E19-21D9-451E-9BE6-EEE3EA6802B8}" type="sibTrans" cxnId="{50EA4F47-C1CE-490E-B63D-0EC9AFF6AF5C}">
      <dgm:prSet/>
      <dgm:spPr/>
      <dgm:t>
        <a:bodyPr/>
        <a:lstStyle/>
        <a:p>
          <a:endParaRPr lang="es-UY"/>
        </a:p>
      </dgm:t>
    </dgm:pt>
    <dgm:pt modelId="{C8B9CAE3-D1FC-46D6-B425-C5BD44C28F84}">
      <dgm:prSet phldrT="[Text]"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es-UY" sz="1200" dirty="0" smtClean="0"/>
            <a:t>Gestión de la  Configuración</a:t>
          </a:r>
          <a:endParaRPr lang="es-UY" sz="1200" dirty="0"/>
        </a:p>
      </dgm:t>
    </dgm:pt>
    <dgm:pt modelId="{D095D87A-65B7-46A2-AF65-C91E3B59ED0A}" type="parTrans" cxnId="{C91904EF-F902-4226-A784-F7F927672B94}">
      <dgm:prSet/>
      <dgm:spPr/>
      <dgm:t>
        <a:bodyPr/>
        <a:lstStyle/>
        <a:p>
          <a:endParaRPr lang="es-UY"/>
        </a:p>
      </dgm:t>
    </dgm:pt>
    <dgm:pt modelId="{52784A88-25F5-462D-91A1-475B5D14CD23}" type="sibTrans" cxnId="{C91904EF-F902-4226-A784-F7F927672B94}">
      <dgm:prSet/>
      <dgm:spPr/>
      <dgm:t>
        <a:bodyPr/>
        <a:lstStyle/>
        <a:p>
          <a:endParaRPr lang="es-UY"/>
        </a:p>
      </dgm:t>
    </dgm:pt>
    <dgm:pt modelId="{9CCF7441-6770-4969-B3C6-457AA8C0864B}">
      <dgm:prSet phldrT="[Text]"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es-UY" sz="1200" dirty="0" smtClean="0"/>
            <a:t>Requeri</a:t>
          </a:r>
        </a:p>
        <a:p>
          <a:r>
            <a:rPr lang="es-UY" sz="1200" dirty="0" smtClean="0"/>
            <a:t>mientos</a:t>
          </a:r>
          <a:endParaRPr lang="es-UY" sz="1200" dirty="0"/>
        </a:p>
      </dgm:t>
    </dgm:pt>
    <dgm:pt modelId="{D1DAC80F-807D-451B-9C30-9AF5B92CE359}" type="parTrans" cxnId="{91A6A28C-C140-4E45-B3B0-CB943FA027F9}">
      <dgm:prSet/>
      <dgm:spPr/>
      <dgm:t>
        <a:bodyPr/>
        <a:lstStyle/>
        <a:p>
          <a:endParaRPr lang="es-UY"/>
        </a:p>
      </dgm:t>
    </dgm:pt>
    <dgm:pt modelId="{60532EB8-0703-4E1F-8413-D54D09F97D90}" type="sibTrans" cxnId="{91A6A28C-C140-4E45-B3B0-CB943FA027F9}">
      <dgm:prSet/>
      <dgm:spPr/>
      <dgm:t>
        <a:bodyPr/>
        <a:lstStyle/>
        <a:p>
          <a:endParaRPr lang="es-UY"/>
        </a:p>
      </dgm:t>
    </dgm:pt>
    <dgm:pt modelId="{C50F0066-DCCD-4D33-A2ED-72134311805D}">
      <dgm:prSet phldrT="[Text]"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es-UY" sz="1200" dirty="0" smtClean="0"/>
            <a:t>Solución de Problemas</a:t>
          </a:r>
          <a:endParaRPr lang="es-UY" sz="1200" dirty="0"/>
        </a:p>
      </dgm:t>
    </dgm:pt>
    <dgm:pt modelId="{B4E121F1-1552-4AC0-AF85-552F050761E6}" type="parTrans" cxnId="{72253E13-0EDC-4941-B0BA-934196885C91}">
      <dgm:prSet/>
      <dgm:spPr/>
      <dgm:t>
        <a:bodyPr/>
        <a:lstStyle/>
        <a:p>
          <a:endParaRPr lang="es-UY"/>
        </a:p>
      </dgm:t>
    </dgm:pt>
    <dgm:pt modelId="{9834DB1E-D79F-4A1C-93DA-7B35D469947D}" type="sibTrans" cxnId="{72253E13-0EDC-4941-B0BA-934196885C91}">
      <dgm:prSet/>
      <dgm:spPr/>
      <dgm:t>
        <a:bodyPr/>
        <a:lstStyle/>
        <a:p>
          <a:endParaRPr lang="es-UY"/>
        </a:p>
      </dgm:t>
    </dgm:pt>
    <dgm:pt modelId="{37C6CD60-4EA9-49FF-B681-147E410CE11B}" type="pres">
      <dgm:prSet presAssocID="{C670B017-AF22-4AAD-B0AC-27AA7C7A6D75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UY"/>
        </a:p>
      </dgm:t>
    </dgm:pt>
    <dgm:pt modelId="{79B21077-5A27-4447-A95E-04DECCBA4B3F}" type="pres">
      <dgm:prSet presAssocID="{3D6B8F4A-FD99-4265-A9B3-AB76CBD903D2}" presName="centerShape" presStyleLbl="node0" presStyleIdx="0" presStyleCnt="1"/>
      <dgm:spPr/>
      <dgm:t>
        <a:bodyPr/>
        <a:lstStyle/>
        <a:p>
          <a:endParaRPr lang="es-UY"/>
        </a:p>
      </dgm:t>
    </dgm:pt>
    <dgm:pt modelId="{489EDEA1-C664-44CA-AC95-1D4F235B2C41}" type="pres">
      <dgm:prSet presAssocID="{9CCF7441-6770-4969-B3C6-457AA8C0864B}" presName="node" presStyleLbl="node1" presStyleIdx="0" presStyleCnt="6" custScaleX="110000" custScaleY="110000">
        <dgm:presLayoutVars>
          <dgm:bulletEnabled val="1"/>
        </dgm:presLayoutVars>
      </dgm:prSet>
      <dgm:spPr/>
      <dgm:t>
        <a:bodyPr/>
        <a:lstStyle/>
        <a:p>
          <a:endParaRPr lang="es-UY"/>
        </a:p>
      </dgm:t>
    </dgm:pt>
    <dgm:pt modelId="{AF4B893E-50B3-4DFC-B738-945ABE53C088}" type="pres">
      <dgm:prSet presAssocID="{9CCF7441-6770-4969-B3C6-457AA8C0864B}" presName="dummy" presStyleCnt="0"/>
      <dgm:spPr/>
    </dgm:pt>
    <dgm:pt modelId="{F9DDA4C3-B60B-467A-B26B-53F25B7FC59A}" type="pres">
      <dgm:prSet presAssocID="{60532EB8-0703-4E1F-8413-D54D09F97D90}" presName="sibTrans" presStyleLbl="sibTrans2D1" presStyleIdx="0" presStyleCnt="6"/>
      <dgm:spPr/>
      <dgm:t>
        <a:bodyPr/>
        <a:lstStyle/>
        <a:p>
          <a:endParaRPr lang="es-UY"/>
        </a:p>
      </dgm:t>
    </dgm:pt>
    <dgm:pt modelId="{738C7ED3-C146-4743-9C3A-B52D3F5D8BDD}" type="pres">
      <dgm:prSet presAssocID="{C50F0066-DCCD-4D33-A2ED-72134311805D}" presName="node" presStyleLbl="node1" presStyleIdx="1" presStyleCnt="6" custScaleX="110000" custScaleY="110000">
        <dgm:presLayoutVars>
          <dgm:bulletEnabled val="1"/>
        </dgm:presLayoutVars>
      </dgm:prSet>
      <dgm:spPr/>
      <dgm:t>
        <a:bodyPr/>
        <a:lstStyle/>
        <a:p>
          <a:endParaRPr lang="es-UY"/>
        </a:p>
      </dgm:t>
    </dgm:pt>
    <dgm:pt modelId="{5F5ACD1A-229E-422E-91B1-1A2EB652B35F}" type="pres">
      <dgm:prSet presAssocID="{C50F0066-DCCD-4D33-A2ED-72134311805D}" presName="dummy" presStyleCnt="0"/>
      <dgm:spPr/>
    </dgm:pt>
    <dgm:pt modelId="{A9406111-9323-4ABB-A6ED-EA605A6409E5}" type="pres">
      <dgm:prSet presAssocID="{9834DB1E-D79F-4A1C-93DA-7B35D469947D}" presName="sibTrans" presStyleLbl="sibTrans2D1" presStyleIdx="1" presStyleCnt="6"/>
      <dgm:spPr/>
      <dgm:t>
        <a:bodyPr/>
        <a:lstStyle/>
        <a:p>
          <a:endParaRPr lang="es-UY"/>
        </a:p>
      </dgm:t>
    </dgm:pt>
    <dgm:pt modelId="{E2E2C651-A72D-417B-A956-D12D403CD0DD}" type="pres">
      <dgm:prSet presAssocID="{A69049A9-6066-475B-849E-1770421E4A3A}" presName="node" presStyleLbl="node1" presStyleIdx="2" presStyleCnt="6" custScaleX="110000" custScaleY="110000">
        <dgm:presLayoutVars>
          <dgm:bulletEnabled val="1"/>
        </dgm:presLayoutVars>
      </dgm:prSet>
      <dgm:spPr/>
      <dgm:t>
        <a:bodyPr/>
        <a:lstStyle/>
        <a:p>
          <a:endParaRPr lang="es-UY"/>
        </a:p>
      </dgm:t>
    </dgm:pt>
    <dgm:pt modelId="{15CABAD8-94A2-429B-9088-5983550FCC3E}" type="pres">
      <dgm:prSet presAssocID="{A69049A9-6066-475B-849E-1770421E4A3A}" presName="dummy" presStyleCnt="0"/>
      <dgm:spPr/>
    </dgm:pt>
    <dgm:pt modelId="{2752D83F-1A7D-4DB7-8C9E-05B0F6A7C302}" type="pres">
      <dgm:prSet presAssocID="{56F9CCA0-EE8D-499A-B024-974496174FE4}" presName="sibTrans" presStyleLbl="sibTrans2D1" presStyleIdx="2" presStyleCnt="6"/>
      <dgm:spPr/>
      <dgm:t>
        <a:bodyPr/>
        <a:lstStyle/>
        <a:p>
          <a:endParaRPr lang="es-UY"/>
        </a:p>
      </dgm:t>
    </dgm:pt>
    <dgm:pt modelId="{5468FB08-E3DC-43B5-A363-D65A0BC96B22}" type="pres">
      <dgm:prSet presAssocID="{20E2D171-2BD2-4AD7-9767-B177BB10E23B}" presName="node" presStyleLbl="node1" presStyleIdx="3" presStyleCnt="6" custScaleX="110000" custScaleY="110000">
        <dgm:presLayoutVars>
          <dgm:bulletEnabled val="1"/>
        </dgm:presLayoutVars>
      </dgm:prSet>
      <dgm:spPr/>
      <dgm:t>
        <a:bodyPr/>
        <a:lstStyle/>
        <a:p>
          <a:endParaRPr lang="es-UY"/>
        </a:p>
      </dgm:t>
    </dgm:pt>
    <dgm:pt modelId="{47A222EC-1252-4E24-B28E-046AFB09EF2A}" type="pres">
      <dgm:prSet presAssocID="{20E2D171-2BD2-4AD7-9767-B177BB10E23B}" presName="dummy" presStyleCnt="0"/>
      <dgm:spPr/>
    </dgm:pt>
    <dgm:pt modelId="{ED473A79-B860-45A3-82F6-A81DDD70D1F1}" type="pres">
      <dgm:prSet presAssocID="{6B353676-6505-4C87-8054-4B8D971FEDDE}" presName="sibTrans" presStyleLbl="sibTrans2D1" presStyleIdx="3" presStyleCnt="6"/>
      <dgm:spPr/>
      <dgm:t>
        <a:bodyPr/>
        <a:lstStyle/>
        <a:p>
          <a:endParaRPr lang="es-UY"/>
        </a:p>
      </dgm:t>
    </dgm:pt>
    <dgm:pt modelId="{6C50EBA8-CBE4-42F8-ADF0-29693FE21166}" type="pres">
      <dgm:prSet presAssocID="{D03DC792-3D36-4193-8D71-26813E7C310F}" presName="node" presStyleLbl="node1" presStyleIdx="4" presStyleCnt="6" custScaleX="110000" custScaleY="110000">
        <dgm:presLayoutVars>
          <dgm:bulletEnabled val="1"/>
        </dgm:presLayoutVars>
      </dgm:prSet>
      <dgm:spPr/>
      <dgm:t>
        <a:bodyPr/>
        <a:lstStyle/>
        <a:p>
          <a:endParaRPr lang="es-UY"/>
        </a:p>
      </dgm:t>
    </dgm:pt>
    <dgm:pt modelId="{9096143D-B328-4476-97A4-5F58C35B199F}" type="pres">
      <dgm:prSet presAssocID="{D03DC792-3D36-4193-8D71-26813E7C310F}" presName="dummy" presStyleCnt="0"/>
      <dgm:spPr/>
    </dgm:pt>
    <dgm:pt modelId="{06081832-66D1-4813-B482-F8922B5B3591}" type="pres">
      <dgm:prSet presAssocID="{A1EB0E19-21D9-451E-9BE6-EEE3EA6802B8}" presName="sibTrans" presStyleLbl="sibTrans2D1" presStyleIdx="4" presStyleCnt="6"/>
      <dgm:spPr/>
      <dgm:t>
        <a:bodyPr/>
        <a:lstStyle/>
        <a:p>
          <a:endParaRPr lang="es-UY"/>
        </a:p>
      </dgm:t>
    </dgm:pt>
    <dgm:pt modelId="{B7B0A88D-5021-4F74-A845-DC0E78F603E5}" type="pres">
      <dgm:prSet presAssocID="{C8B9CAE3-D1FC-46D6-B425-C5BD44C28F84}" presName="node" presStyleLbl="node1" presStyleIdx="5" presStyleCnt="6" custScaleX="110000" custScaleY="110000">
        <dgm:presLayoutVars>
          <dgm:bulletEnabled val="1"/>
        </dgm:presLayoutVars>
      </dgm:prSet>
      <dgm:spPr/>
      <dgm:t>
        <a:bodyPr/>
        <a:lstStyle/>
        <a:p>
          <a:endParaRPr lang="es-UY"/>
        </a:p>
      </dgm:t>
    </dgm:pt>
    <dgm:pt modelId="{DF34B923-4783-42C3-9628-716C00E8EE99}" type="pres">
      <dgm:prSet presAssocID="{C8B9CAE3-D1FC-46D6-B425-C5BD44C28F84}" presName="dummy" presStyleCnt="0"/>
      <dgm:spPr/>
    </dgm:pt>
    <dgm:pt modelId="{6C16B1CD-C1F9-4913-AB4B-6B0D2212E5C6}" type="pres">
      <dgm:prSet presAssocID="{52784A88-25F5-462D-91A1-475B5D14CD23}" presName="sibTrans" presStyleLbl="sibTrans2D1" presStyleIdx="5" presStyleCnt="6"/>
      <dgm:spPr/>
      <dgm:t>
        <a:bodyPr/>
        <a:lstStyle/>
        <a:p>
          <a:endParaRPr lang="es-UY"/>
        </a:p>
      </dgm:t>
    </dgm:pt>
  </dgm:ptLst>
  <dgm:cxnLst>
    <dgm:cxn modelId="{BA69FA42-8029-43C7-8AE7-AA0FCC14BC60}" type="presOf" srcId="{9834DB1E-D79F-4A1C-93DA-7B35D469947D}" destId="{A9406111-9323-4ABB-A6ED-EA605A6409E5}" srcOrd="0" destOrd="0" presId="urn:microsoft.com/office/officeart/2005/8/layout/radial6"/>
    <dgm:cxn modelId="{91A6A28C-C140-4E45-B3B0-CB943FA027F9}" srcId="{3D6B8F4A-FD99-4265-A9B3-AB76CBD903D2}" destId="{9CCF7441-6770-4969-B3C6-457AA8C0864B}" srcOrd="0" destOrd="0" parTransId="{D1DAC80F-807D-451B-9C30-9AF5B92CE359}" sibTransId="{60532EB8-0703-4E1F-8413-D54D09F97D90}"/>
    <dgm:cxn modelId="{58F9EC66-6BD6-4F24-89B7-7FE48BCFF6D1}" srcId="{3D6B8F4A-FD99-4265-A9B3-AB76CBD903D2}" destId="{A69049A9-6066-475B-849E-1770421E4A3A}" srcOrd="2" destOrd="0" parTransId="{1980B056-BDD9-49EC-AB59-1DDB4C44F8C6}" sibTransId="{56F9CCA0-EE8D-499A-B024-974496174FE4}"/>
    <dgm:cxn modelId="{C155B674-9337-4F67-9F16-8FAC357A1B36}" srcId="{3D6B8F4A-FD99-4265-A9B3-AB76CBD903D2}" destId="{20E2D171-2BD2-4AD7-9767-B177BB10E23B}" srcOrd="3" destOrd="0" parTransId="{3D4F1BAF-EB85-47E7-B0EB-B20E5081672F}" sibTransId="{6B353676-6505-4C87-8054-4B8D971FEDDE}"/>
    <dgm:cxn modelId="{C1597FA3-5921-488C-B60C-8A9411E1BB30}" type="presOf" srcId="{D03DC792-3D36-4193-8D71-26813E7C310F}" destId="{6C50EBA8-CBE4-42F8-ADF0-29693FE21166}" srcOrd="0" destOrd="0" presId="urn:microsoft.com/office/officeart/2005/8/layout/radial6"/>
    <dgm:cxn modelId="{C91904EF-F902-4226-A784-F7F927672B94}" srcId="{3D6B8F4A-FD99-4265-A9B3-AB76CBD903D2}" destId="{C8B9CAE3-D1FC-46D6-B425-C5BD44C28F84}" srcOrd="5" destOrd="0" parTransId="{D095D87A-65B7-46A2-AF65-C91E3B59ED0A}" sibTransId="{52784A88-25F5-462D-91A1-475B5D14CD23}"/>
    <dgm:cxn modelId="{EE476E34-DB9C-4B8E-93B6-3FA29B43EE1E}" type="presOf" srcId="{A1EB0E19-21D9-451E-9BE6-EEE3EA6802B8}" destId="{06081832-66D1-4813-B482-F8922B5B3591}" srcOrd="0" destOrd="0" presId="urn:microsoft.com/office/officeart/2005/8/layout/radial6"/>
    <dgm:cxn modelId="{F4389FD8-7235-47B5-AE23-F1259AC33803}" type="presOf" srcId="{C8B9CAE3-D1FC-46D6-B425-C5BD44C28F84}" destId="{B7B0A88D-5021-4F74-A845-DC0E78F603E5}" srcOrd="0" destOrd="0" presId="urn:microsoft.com/office/officeart/2005/8/layout/radial6"/>
    <dgm:cxn modelId="{952FD244-6FE5-4A8A-8E54-24D123C4936C}" type="presOf" srcId="{56F9CCA0-EE8D-499A-B024-974496174FE4}" destId="{2752D83F-1A7D-4DB7-8C9E-05B0F6A7C302}" srcOrd="0" destOrd="0" presId="urn:microsoft.com/office/officeart/2005/8/layout/radial6"/>
    <dgm:cxn modelId="{01767384-32A9-4607-9D0D-AEC0BFED1887}" type="presOf" srcId="{52784A88-25F5-462D-91A1-475B5D14CD23}" destId="{6C16B1CD-C1F9-4913-AB4B-6B0D2212E5C6}" srcOrd="0" destOrd="0" presId="urn:microsoft.com/office/officeart/2005/8/layout/radial6"/>
    <dgm:cxn modelId="{DF77F643-C672-43C0-AD0F-2D750F6A8CBF}" type="presOf" srcId="{C50F0066-DCCD-4D33-A2ED-72134311805D}" destId="{738C7ED3-C146-4743-9C3A-B52D3F5D8BDD}" srcOrd="0" destOrd="0" presId="urn:microsoft.com/office/officeart/2005/8/layout/radial6"/>
    <dgm:cxn modelId="{14C1CBD3-DD11-4097-948B-646FE543F159}" type="presOf" srcId="{3D6B8F4A-FD99-4265-A9B3-AB76CBD903D2}" destId="{79B21077-5A27-4447-A95E-04DECCBA4B3F}" srcOrd="0" destOrd="0" presId="urn:microsoft.com/office/officeart/2005/8/layout/radial6"/>
    <dgm:cxn modelId="{F69163C8-1023-444B-B8B4-9BE073F89A37}" type="presOf" srcId="{60532EB8-0703-4E1F-8413-D54D09F97D90}" destId="{F9DDA4C3-B60B-467A-B26B-53F25B7FC59A}" srcOrd="0" destOrd="0" presId="urn:microsoft.com/office/officeart/2005/8/layout/radial6"/>
    <dgm:cxn modelId="{72253E13-0EDC-4941-B0BA-934196885C91}" srcId="{3D6B8F4A-FD99-4265-A9B3-AB76CBD903D2}" destId="{C50F0066-DCCD-4D33-A2ED-72134311805D}" srcOrd="1" destOrd="0" parTransId="{B4E121F1-1552-4AC0-AF85-552F050761E6}" sibTransId="{9834DB1E-D79F-4A1C-93DA-7B35D469947D}"/>
    <dgm:cxn modelId="{562397F1-8651-4B8F-9279-1CEE620D6C89}" type="presOf" srcId="{9CCF7441-6770-4969-B3C6-457AA8C0864B}" destId="{489EDEA1-C664-44CA-AC95-1D4F235B2C41}" srcOrd="0" destOrd="0" presId="urn:microsoft.com/office/officeart/2005/8/layout/radial6"/>
    <dgm:cxn modelId="{A9F46791-C8C4-45E5-A29A-ACF69956C62B}" type="presOf" srcId="{6B353676-6505-4C87-8054-4B8D971FEDDE}" destId="{ED473A79-B860-45A3-82F6-A81DDD70D1F1}" srcOrd="0" destOrd="0" presId="urn:microsoft.com/office/officeart/2005/8/layout/radial6"/>
    <dgm:cxn modelId="{14D01C6C-B03E-4394-B937-23C3077D48FA}" type="presOf" srcId="{20E2D171-2BD2-4AD7-9767-B177BB10E23B}" destId="{5468FB08-E3DC-43B5-A363-D65A0BC96B22}" srcOrd="0" destOrd="0" presId="urn:microsoft.com/office/officeart/2005/8/layout/radial6"/>
    <dgm:cxn modelId="{50EA4F47-C1CE-490E-B63D-0EC9AFF6AF5C}" srcId="{3D6B8F4A-FD99-4265-A9B3-AB76CBD903D2}" destId="{D03DC792-3D36-4193-8D71-26813E7C310F}" srcOrd="4" destOrd="0" parTransId="{6009AEAF-AFB2-449B-9558-620912DEC807}" sibTransId="{A1EB0E19-21D9-451E-9BE6-EEE3EA6802B8}"/>
    <dgm:cxn modelId="{B43F1B76-D5F4-4436-B39B-E542CFFE312F}" type="presOf" srcId="{A69049A9-6066-475B-849E-1770421E4A3A}" destId="{E2E2C651-A72D-417B-A956-D12D403CD0DD}" srcOrd="0" destOrd="0" presId="urn:microsoft.com/office/officeart/2005/8/layout/radial6"/>
    <dgm:cxn modelId="{8D17E1BF-C04E-4922-B7EB-148CD3B222BD}" srcId="{C670B017-AF22-4AAD-B0AC-27AA7C7A6D75}" destId="{3D6B8F4A-FD99-4265-A9B3-AB76CBD903D2}" srcOrd="0" destOrd="0" parTransId="{4ABDA8F1-A6C2-4EF7-B81E-4487CAEED5E6}" sibTransId="{F0E42C7D-43D3-4880-8F8C-6D2ADC7AAC94}"/>
    <dgm:cxn modelId="{CAAB683C-E016-4AED-84AF-E0B29DD3653C}" type="presOf" srcId="{C670B017-AF22-4AAD-B0AC-27AA7C7A6D75}" destId="{37C6CD60-4EA9-49FF-B681-147E410CE11B}" srcOrd="0" destOrd="0" presId="urn:microsoft.com/office/officeart/2005/8/layout/radial6"/>
    <dgm:cxn modelId="{6D7EBDB9-3E19-4263-A0DD-DC92B57C1C77}" type="presParOf" srcId="{37C6CD60-4EA9-49FF-B681-147E410CE11B}" destId="{79B21077-5A27-4447-A95E-04DECCBA4B3F}" srcOrd="0" destOrd="0" presId="urn:microsoft.com/office/officeart/2005/8/layout/radial6"/>
    <dgm:cxn modelId="{6DC1F739-60B0-4715-ADF1-9A0471908399}" type="presParOf" srcId="{37C6CD60-4EA9-49FF-B681-147E410CE11B}" destId="{489EDEA1-C664-44CA-AC95-1D4F235B2C41}" srcOrd="1" destOrd="0" presId="urn:microsoft.com/office/officeart/2005/8/layout/radial6"/>
    <dgm:cxn modelId="{0637C513-BF97-4B69-A5DE-ED9D6332C100}" type="presParOf" srcId="{37C6CD60-4EA9-49FF-B681-147E410CE11B}" destId="{AF4B893E-50B3-4DFC-B738-945ABE53C088}" srcOrd="2" destOrd="0" presId="urn:microsoft.com/office/officeart/2005/8/layout/radial6"/>
    <dgm:cxn modelId="{1B97AE88-9E92-45AA-9302-4CC4144E61DB}" type="presParOf" srcId="{37C6CD60-4EA9-49FF-B681-147E410CE11B}" destId="{F9DDA4C3-B60B-467A-B26B-53F25B7FC59A}" srcOrd="3" destOrd="0" presId="urn:microsoft.com/office/officeart/2005/8/layout/radial6"/>
    <dgm:cxn modelId="{36DA3FF6-14AB-4E24-912B-F3F6B8A1723F}" type="presParOf" srcId="{37C6CD60-4EA9-49FF-B681-147E410CE11B}" destId="{738C7ED3-C146-4743-9C3A-B52D3F5D8BDD}" srcOrd="4" destOrd="0" presId="urn:microsoft.com/office/officeart/2005/8/layout/radial6"/>
    <dgm:cxn modelId="{7E187888-0E43-44CB-B7AE-B55E11330A0C}" type="presParOf" srcId="{37C6CD60-4EA9-49FF-B681-147E410CE11B}" destId="{5F5ACD1A-229E-422E-91B1-1A2EB652B35F}" srcOrd="5" destOrd="0" presId="urn:microsoft.com/office/officeart/2005/8/layout/radial6"/>
    <dgm:cxn modelId="{64C1F5AC-6721-4F23-ADB8-907171A539D9}" type="presParOf" srcId="{37C6CD60-4EA9-49FF-B681-147E410CE11B}" destId="{A9406111-9323-4ABB-A6ED-EA605A6409E5}" srcOrd="6" destOrd="0" presId="urn:microsoft.com/office/officeart/2005/8/layout/radial6"/>
    <dgm:cxn modelId="{F6ED64C1-733C-4D87-8AB3-AD894D9EE7B2}" type="presParOf" srcId="{37C6CD60-4EA9-49FF-B681-147E410CE11B}" destId="{E2E2C651-A72D-417B-A956-D12D403CD0DD}" srcOrd="7" destOrd="0" presId="urn:microsoft.com/office/officeart/2005/8/layout/radial6"/>
    <dgm:cxn modelId="{D757590D-C830-4C82-9A67-49443E0FB9A0}" type="presParOf" srcId="{37C6CD60-4EA9-49FF-B681-147E410CE11B}" destId="{15CABAD8-94A2-429B-9088-5983550FCC3E}" srcOrd="8" destOrd="0" presId="urn:microsoft.com/office/officeart/2005/8/layout/radial6"/>
    <dgm:cxn modelId="{8B5FFA37-30C5-4E8B-8574-F3015F2D2123}" type="presParOf" srcId="{37C6CD60-4EA9-49FF-B681-147E410CE11B}" destId="{2752D83F-1A7D-4DB7-8C9E-05B0F6A7C302}" srcOrd="9" destOrd="0" presId="urn:microsoft.com/office/officeart/2005/8/layout/radial6"/>
    <dgm:cxn modelId="{D79A8E55-DF2B-48BB-A7CA-321A89F39A4A}" type="presParOf" srcId="{37C6CD60-4EA9-49FF-B681-147E410CE11B}" destId="{5468FB08-E3DC-43B5-A363-D65A0BC96B22}" srcOrd="10" destOrd="0" presId="urn:microsoft.com/office/officeart/2005/8/layout/radial6"/>
    <dgm:cxn modelId="{6C87FF54-52B3-4FBD-9382-36824E3326A5}" type="presParOf" srcId="{37C6CD60-4EA9-49FF-B681-147E410CE11B}" destId="{47A222EC-1252-4E24-B28E-046AFB09EF2A}" srcOrd="11" destOrd="0" presId="urn:microsoft.com/office/officeart/2005/8/layout/radial6"/>
    <dgm:cxn modelId="{8DD18D0F-9A5A-4090-9810-D53F17A6BA85}" type="presParOf" srcId="{37C6CD60-4EA9-49FF-B681-147E410CE11B}" destId="{ED473A79-B860-45A3-82F6-A81DDD70D1F1}" srcOrd="12" destOrd="0" presId="urn:microsoft.com/office/officeart/2005/8/layout/radial6"/>
    <dgm:cxn modelId="{9EC6765B-F694-48DA-B86B-458ECEC7B935}" type="presParOf" srcId="{37C6CD60-4EA9-49FF-B681-147E410CE11B}" destId="{6C50EBA8-CBE4-42F8-ADF0-29693FE21166}" srcOrd="13" destOrd="0" presId="urn:microsoft.com/office/officeart/2005/8/layout/radial6"/>
    <dgm:cxn modelId="{74E07D69-1F92-4097-AA85-5D9B507A288E}" type="presParOf" srcId="{37C6CD60-4EA9-49FF-B681-147E410CE11B}" destId="{9096143D-B328-4476-97A4-5F58C35B199F}" srcOrd="14" destOrd="0" presId="urn:microsoft.com/office/officeart/2005/8/layout/radial6"/>
    <dgm:cxn modelId="{15D6E180-88AB-4093-9716-F0CA2B563F56}" type="presParOf" srcId="{37C6CD60-4EA9-49FF-B681-147E410CE11B}" destId="{06081832-66D1-4813-B482-F8922B5B3591}" srcOrd="15" destOrd="0" presId="urn:microsoft.com/office/officeart/2005/8/layout/radial6"/>
    <dgm:cxn modelId="{437F91C3-52A4-477F-BCC5-C7529207238A}" type="presParOf" srcId="{37C6CD60-4EA9-49FF-B681-147E410CE11B}" destId="{B7B0A88D-5021-4F74-A845-DC0E78F603E5}" srcOrd="16" destOrd="0" presId="urn:microsoft.com/office/officeart/2005/8/layout/radial6"/>
    <dgm:cxn modelId="{359374F5-9470-4683-8C6C-66F21DEE2B86}" type="presParOf" srcId="{37C6CD60-4EA9-49FF-B681-147E410CE11B}" destId="{DF34B923-4783-42C3-9628-716C00E8EE99}" srcOrd="17" destOrd="0" presId="urn:microsoft.com/office/officeart/2005/8/layout/radial6"/>
    <dgm:cxn modelId="{6987B0A1-815A-448C-9592-11E0C09A3794}" type="presParOf" srcId="{37C6CD60-4EA9-49FF-B681-147E410CE11B}" destId="{6C16B1CD-C1F9-4913-AB4B-6B0D2212E5C6}" srcOrd="18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9D4A687-C22F-410B-BF7A-9483CE9BD8A6}" type="doc">
      <dgm:prSet loTypeId="urn:microsoft.com/office/officeart/2005/8/layout/architecture+Icon#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4E6925A1-7120-4E8F-A666-05DCA0A2BCD7}">
      <dgm:prSet phldrT="[Text]" custT="1"/>
      <dgm:spPr>
        <a:xfrm>
          <a:off x="688" y="1844155"/>
          <a:ext cx="1820587" cy="1663394"/>
        </a:xfrm>
        <a:solidFill>
          <a:schemeClr val="accent1">
            <a:lumMod val="75000"/>
          </a:schemeClr>
        </a:solidFill>
        <a:ln w="1587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 algn="ctr"/>
          <a:r>
            <a:rPr lang="es-ES" sz="1100" b="1" dirty="0" smtClean="0">
              <a:solidFill>
                <a:sysClr val="window" lastClr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Inicial</a:t>
          </a:r>
          <a:endParaRPr lang="es-ES" sz="1100" b="1" dirty="0">
            <a:solidFill>
              <a:sysClr val="window" lastClr="FFFFFF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B74857A3-2F8B-4342-991C-F2F2B9B02363}" type="parTrans" cxnId="{903F822E-AD96-4B8E-B185-80A45CD2DC2E}">
      <dgm:prSet/>
      <dgm:spPr/>
      <dgm:t>
        <a:bodyPr/>
        <a:lstStyle/>
        <a:p>
          <a:pPr algn="ctr"/>
          <a:endParaRPr lang="es-ES"/>
        </a:p>
      </dgm:t>
    </dgm:pt>
    <dgm:pt modelId="{FD164DFC-5B32-49C1-8C37-EFE75A57AB4D}" type="sibTrans" cxnId="{903F822E-AD96-4B8E-B185-80A45CD2DC2E}">
      <dgm:prSet/>
      <dgm:spPr/>
      <dgm:t>
        <a:bodyPr/>
        <a:lstStyle/>
        <a:p>
          <a:pPr algn="ctr"/>
          <a:endParaRPr lang="es-ES"/>
        </a:p>
      </dgm:t>
    </dgm:pt>
    <dgm:pt modelId="{A9C709AC-9CAD-4EE6-90EC-96A7FBF7CD4A}">
      <dgm:prSet phldrT="[Text]" custT="1"/>
      <dgm:spPr>
        <a:xfrm>
          <a:off x="1968040" y="1844155"/>
          <a:ext cx="1820587" cy="1663394"/>
        </a:xfrm>
        <a:solidFill>
          <a:schemeClr val="accent1">
            <a:lumMod val="75000"/>
          </a:schemeClr>
        </a:solidFill>
        <a:ln w="1587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 algn="ctr"/>
          <a:r>
            <a:rPr lang="es-ES" sz="1100" b="1" dirty="0" smtClean="0">
              <a:solidFill>
                <a:sysClr val="window" lastClr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Elaboración</a:t>
          </a:r>
          <a:endParaRPr lang="es-ES" sz="1100" b="1" dirty="0">
            <a:solidFill>
              <a:sysClr val="window" lastClr="FFFFFF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BAA66234-32F9-4CB0-BCF8-46ED4C36FCA7}" type="parTrans" cxnId="{52CFAB91-8FB9-4828-9723-55062E63AE2A}">
      <dgm:prSet/>
      <dgm:spPr/>
      <dgm:t>
        <a:bodyPr/>
        <a:lstStyle/>
        <a:p>
          <a:pPr algn="ctr"/>
          <a:endParaRPr lang="es-ES"/>
        </a:p>
      </dgm:t>
    </dgm:pt>
    <dgm:pt modelId="{9325366B-7566-42C3-830B-B820101F7333}" type="sibTrans" cxnId="{52CFAB91-8FB9-4828-9723-55062E63AE2A}">
      <dgm:prSet/>
      <dgm:spPr/>
      <dgm:t>
        <a:bodyPr/>
        <a:lstStyle/>
        <a:p>
          <a:pPr algn="ctr"/>
          <a:endParaRPr lang="es-ES"/>
        </a:p>
      </dgm:t>
    </dgm:pt>
    <dgm:pt modelId="{47E36B23-FC0F-4CD4-B9B9-7EF376C6E089}">
      <dgm:prSet phldrT="[Text]" custT="1"/>
      <dgm:spPr>
        <a:xfrm>
          <a:off x="1968040" y="825"/>
          <a:ext cx="873602" cy="1663394"/>
        </a:xfrm>
        <a:solidFill>
          <a:schemeClr val="accent1">
            <a:lumMod val="60000"/>
            <a:lumOff val="40000"/>
          </a:schemeClr>
        </a:solidFill>
        <a:ln w="1587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 algn="ctr"/>
          <a:r>
            <a:rPr lang="es-ES" sz="1100" b="1" dirty="0" err="1" smtClean="0">
              <a:solidFill>
                <a:schemeClr val="tx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It</a:t>
          </a:r>
          <a:r>
            <a:rPr lang="es-ES" sz="1100" b="1" dirty="0" smtClean="0">
              <a:solidFill>
                <a:schemeClr val="tx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. 1</a:t>
          </a:r>
          <a:endParaRPr lang="es-ES" sz="1100" b="1" dirty="0">
            <a:solidFill>
              <a:schemeClr val="tx2">
                <a:lumMod val="75000"/>
              </a:schemeClr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EB0EDF2E-5E5A-4426-8695-274EA8275798}" type="parTrans" cxnId="{5D49FAA1-36B7-4B71-B0FB-BF8BD0052EFD}">
      <dgm:prSet/>
      <dgm:spPr/>
      <dgm:t>
        <a:bodyPr/>
        <a:lstStyle/>
        <a:p>
          <a:pPr algn="ctr"/>
          <a:endParaRPr lang="es-ES"/>
        </a:p>
      </dgm:t>
    </dgm:pt>
    <dgm:pt modelId="{C98EDAC8-530E-4734-8B4F-550295D94932}" type="sibTrans" cxnId="{5D49FAA1-36B7-4B71-B0FB-BF8BD0052EFD}">
      <dgm:prSet/>
      <dgm:spPr/>
      <dgm:t>
        <a:bodyPr/>
        <a:lstStyle/>
        <a:p>
          <a:pPr algn="ctr"/>
          <a:endParaRPr lang="es-ES"/>
        </a:p>
      </dgm:t>
    </dgm:pt>
    <dgm:pt modelId="{FB9DB715-7801-4262-8594-6381B7D4E797}">
      <dgm:prSet phldrT="[Text]" custT="1"/>
      <dgm:spPr>
        <a:xfrm>
          <a:off x="3935393" y="1844155"/>
          <a:ext cx="1820587" cy="1663394"/>
        </a:xfrm>
        <a:solidFill>
          <a:schemeClr val="accent1">
            <a:lumMod val="75000"/>
          </a:schemeClr>
        </a:solidFill>
        <a:ln w="1587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 algn="ctr"/>
          <a:r>
            <a:rPr lang="es-ES" sz="1100" b="1" dirty="0" smtClean="0">
              <a:solidFill>
                <a:sysClr val="window" lastClr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Construc</a:t>
          </a:r>
        </a:p>
        <a:p>
          <a:pPr algn="ctr"/>
          <a:r>
            <a:rPr lang="es-ES" sz="1100" b="1" dirty="0" smtClean="0">
              <a:solidFill>
                <a:sysClr val="window" lastClr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ción</a:t>
          </a:r>
          <a:endParaRPr lang="es-ES" sz="1100" b="1" dirty="0">
            <a:solidFill>
              <a:sysClr val="window" lastClr="FFFFFF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2AD8F3B4-8B17-4A44-A803-805608062F1C}" type="parTrans" cxnId="{9F6D7D57-054C-4D64-9857-1C695D546165}">
      <dgm:prSet/>
      <dgm:spPr/>
      <dgm:t>
        <a:bodyPr/>
        <a:lstStyle/>
        <a:p>
          <a:pPr algn="ctr"/>
          <a:endParaRPr lang="es-ES"/>
        </a:p>
      </dgm:t>
    </dgm:pt>
    <dgm:pt modelId="{E05A431E-F387-4099-AD85-BF9C70D3650D}" type="sibTrans" cxnId="{9F6D7D57-054C-4D64-9857-1C695D546165}">
      <dgm:prSet/>
      <dgm:spPr/>
      <dgm:t>
        <a:bodyPr/>
        <a:lstStyle/>
        <a:p>
          <a:pPr algn="ctr"/>
          <a:endParaRPr lang="es-ES"/>
        </a:p>
      </dgm:t>
    </dgm:pt>
    <dgm:pt modelId="{198CFD1D-DB9F-4692-A4DA-345969AFCE70}">
      <dgm:prSet phldrT="[Text]" custT="1"/>
      <dgm:spPr>
        <a:xfrm>
          <a:off x="4882378" y="825"/>
          <a:ext cx="873602" cy="1663394"/>
        </a:xfrm>
        <a:solidFill>
          <a:schemeClr val="accent1">
            <a:lumMod val="60000"/>
            <a:lumOff val="40000"/>
          </a:schemeClr>
        </a:solidFill>
        <a:ln w="1587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 algn="ctr"/>
          <a:r>
            <a:rPr lang="es-ES" sz="1100" b="1" dirty="0" err="1" smtClean="0">
              <a:solidFill>
                <a:schemeClr val="tx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It</a:t>
          </a:r>
          <a:r>
            <a:rPr lang="es-ES" sz="1100" b="1" dirty="0" smtClean="0">
              <a:solidFill>
                <a:schemeClr val="tx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. 1</a:t>
          </a:r>
          <a:endParaRPr lang="es-ES" sz="1100" b="1" dirty="0">
            <a:solidFill>
              <a:schemeClr val="tx2">
                <a:lumMod val="75000"/>
              </a:schemeClr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574F432E-3903-4202-8658-57888EA60798}" type="parTrans" cxnId="{95DB9E73-F7A1-44DF-8008-7260335E54EF}">
      <dgm:prSet/>
      <dgm:spPr/>
      <dgm:t>
        <a:bodyPr/>
        <a:lstStyle/>
        <a:p>
          <a:pPr algn="ctr"/>
          <a:endParaRPr lang="es-ES"/>
        </a:p>
      </dgm:t>
    </dgm:pt>
    <dgm:pt modelId="{AAFF0CCA-0A10-4D90-8F56-305EF9288A6B}" type="sibTrans" cxnId="{95DB9E73-F7A1-44DF-8008-7260335E54EF}">
      <dgm:prSet/>
      <dgm:spPr/>
      <dgm:t>
        <a:bodyPr/>
        <a:lstStyle/>
        <a:p>
          <a:pPr algn="ctr"/>
          <a:endParaRPr lang="es-ES"/>
        </a:p>
      </dgm:t>
    </dgm:pt>
    <dgm:pt modelId="{F9D93AE3-FFD7-433B-A21B-D6602433BEC5}">
      <dgm:prSet phldrT="[Text]" custT="1"/>
      <dgm:spPr>
        <a:xfrm>
          <a:off x="5902746" y="1844155"/>
          <a:ext cx="873602" cy="1663394"/>
        </a:xfrm>
        <a:solidFill>
          <a:schemeClr val="accent1">
            <a:lumMod val="75000"/>
          </a:schemeClr>
        </a:solidFill>
        <a:ln w="1587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 algn="ctr"/>
          <a:r>
            <a:rPr lang="es-ES" sz="1100" b="1" dirty="0" smtClean="0">
              <a:solidFill>
                <a:sysClr val="window" lastClr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Transición</a:t>
          </a:r>
          <a:endParaRPr lang="es-ES" sz="1100" b="1" dirty="0">
            <a:solidFill>
              <a:sysClr val="window" lastClr="FFFFFF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25899459-8439-4F1B-A433-3C97859C5815}" type="parTrans" cxnId="{6B2F9C3C-35B3-427D-8AE1-F8B80A0A5941}">
      <dgm:prSet/>
      <dgm:spPr/>
      <dgm:t>
        <a:bodyPr/>
        <a:lstStyle/>
        <a:p>
          <a:pPr algn="ctr"/>
          <a:endParaRPr lang="es-ES"/>
        </a:p>
      </dgm:t>
    </dgm:pt>
    <dgm:pt modelId="{F59FFC1A-3699-4040-B5AA-6A67326E3BA6}" type="sibTrans" cxnId="{6B2F9C3C-35B3-427D-8AE1-F8B80A0A5941}">
      <dgm:prSet/>
      <dgm:spPr/>
      <dgm:t>
        <a:bodyPr/>
        <a:lstStyle/>
        <a:p>
          <a:pPr algn="ctr"/>
          <a:endParaRPr lang="es-ES"/>
        </a:p>
      </dgm:t>
    </dgm:pt>
    <dgm:pt modelId="{4BE99661-754A-4109-8AC5-07C4BF3A25D1}">
      <dgm:prSet phldrT="[Text]" custT="1"/>
      <dgm:spPr>
        <a:xfrm>
          <a:off x="5902746" y="825"/>
          <a:ext cx="873602" cy="1663394"/>
        </a:xfrm>
        <a:solidFill>
          <a:schemeClr val="accent1">
            <a:lumMod val="60000"/>
            <a:lumOff val="40000"/>
          </a:schemeClr>
        </a:solidFill>
        <a:ln w="1587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 algn="ctr"/>
          <a:r>
            <a:rPr lang="es-ES" sz="1100" b="1" dirty="0" err="1" smtClean="0">
              <a:solidFill>
                <a:schemeClr val="tx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It</a:t>
          </a:r>
          <a:r>
            <a:rPr lang="es-ES" sz="1100" b="1" dirty="0" smtClean="0">
              <a:solidFill>
                <a:schemeClr val="tx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. 1</a:t>
          </a:r>
          <a:endParaRPr lang="es-ES" sz="1100" b="1" dirty="0">
            <a:solidFill>
              <a:schemeClr val="tx2">
                <a:lumMod val="75000"/>
              </a:schemeClr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9EEBFAC1-3794-4448-8697-858B1C386181}" type="parTrans" cxnId="{69958F0F-EFCF-405A-B99F-5021BFA4AB97}">
      <dgm:prSet/>
      <dgm:spPr/>
      <dgm:t>
        <a:bodyPr/>
        <a:lstStyle/>
        <a:p>
          <a:pPr algn="ctr"/>
          <a:endParaRPr lang="es-ES"/>
        </a:p>
      </dgm:t>
    </dgm:pt>
    <dgm:pt modelId="{6BD09512-B3F0-457E-99E5-64AD7CFBE940}" type="sibTrans" cxnId="{69958F0F-EFCF-405A-B99F-5021BFA4AB97}">
      <dgm:prSet/>
      <dgm:spPr/>
      <dgm:t>
        <a:bodyPr/>
        <a:lstStyle/>
        <a:p>
          <a:pPr algn="ctr"/>
          <a:endParaRPr lang="es-ES"/>
        </a:p>
      </dgm:t>
    </dgm:pt>
    <dgm:pt modelId="{F758083A-83E4-4B79-B183-B7AFA27CA2AA}">
      <dgm:prSet phldrT="[Text]" custT="1"/>
      <dgm:spPr>
        <a:xfrm>
          <a:off x="688" y="825"/>
          <a:ext cx="873602" cy="1663394"/>
        </a:xfrm>
        <a:solidFill>
          <a:schemeClr val="accent1">
            <a:lumMod val="60000"/>
            <a:lumOff val="40000"/>
          </a:schemeClr>
        </a:solidFill>
        <a:ln w="1587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 algn="ctr"/>
          <a:r>
            <a:rPr lang="es-ES" sz="1100" b="1" dirty="0" err="1" smtClean="0">
              <a:solidFill>
                <a:schemeClr val="tx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It</a:t>
          </a:r>
          <a:r>
            <a:rPr lang="es-ES" sz="1100" b="1" dirty="0" smtClean="0">
              <a:solidFill>
                <a:schemeClr val="tx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. 1</a:t>
          </a:r>
          <a:endParaRPr lang="es-ES" sz="1100" b="1" dirty="0">
            <a:solidFill>
              <a:schemeClr val="tx2">
                <a:lumMod val="75000"/>
              </a:schemeClr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182689EE-270E-4308-A030-A9ED3D83D2A9}" type="parTrans" cxnId="{EE988CF1-1928-4279-A43F-05672F10CF10}">
      <dgm:prSet/>
      <dgm:spPr/>
      <dgm:t>
        <a:bodyPr/>
        <a:lstStyle/>
        <a:p>
          <a:pPr algn="ctr"/>
          <a:endParaRPr lang="en-US"/>
        </a:p>
      </dgm:t>
    </dgm:pt>
    <dgm:pt modelId="{9B127FCC-492C-4E2C-8FE5-01578A44308D}" type="sibTrans" cxnId="{EE988CF1-1928-4279-A43F-05672F10CF10}">
      <dgm:prSet/>
      <dgm:spPr/>
      <dgm:t>
        <a:bodyPr/>
        <a:lstStyle/>
        <a:p>
          <a:pPr algn="ctr"/>
          <a:endParaRPr lang="en-US"/>
        </a:p>
      </dgm:t>
    </dgm:pt>
    <dgm:pt modelId="{EBA9B9C7-37D6-49CD-A9AA-9B2015FC3820}">
      <dgm:prSet phldrT="[Text]" custT="1"/>
      <dgm:spPr>
        <a:xfrm>
          <a:off x="947673" y="825"/>
          <a:ext cx="873602" cy="1663394"/>
        </a:xfrm>
        <a:solidFill>
          <a:schemeClr val="accent1">
            <a:lumMod val="60000"/>
            <a:lumOff val="40000"/>
          </a:schemeClr>
        </a:solidFill>
        <a:ln w="1587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 algn="ctr"/>
          <a:r>
            <a:rPr lang="es-ES" sz="1100" b="1" dirty="0" err="1" smtClean="0">
              <a:solidFill>
                <a:schemeClr val="tx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It</a:t>
          </a:r>
          <a:r>
            <a:rPr lang="es-ES" sz="1100" b="1" dirty="0" smtClean="0">
              <a:solidFill>
                <a:schemeClr val="tx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. 2</a:t>
          </a:r>
          <a:endParaRPr lang="es-ES" sz="1100" b="1" dirty="0">
            <a:solidFill>
              <a:schemeClr val="tx2">
                <a:lumMod val="75000"/>
              </a:schemeClr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D61E5F58-F82C-484B-8C6C-DF17D7BE9C00}" type="sibTrans" cxnId="{7B85779A-AC3C-4B42-B036-367119175B6E}">
      <dgm:prSet/>
      <dgm:spPr/>
      <dgm:t>
        <a:bodyPr/>
        <a:lstStyle/>
        <a:p>
          <a:pPr algn="ctr"/>
          <a:endParaRPr lang="es-ES"/>
        </a:p>
      </dgm:t>
    </dgm:pt>
    <dgm:pt modelId="{63405C1B-08D8-40EC-9539-AAE5D14C7641}" type="parTrans" cxnId="{7B85779A-AC3C-4B42-B036-367119175B6E}">
      <dgm:prSet/>
      <dgm:spPr/>
      <dgm:t>
        <a:bodyPr/>
        <a:lstStyle/>
        <a:p>
          <a:pPr algn="ctr"/>
          <a:endParaRPr lang="es-ES"/>
        </a:p>
      </dgm:t>
    </dgm:pt>
    <dgm:pt modelId="{D8599B8D-20FE-46AD-92A7-FE8D469E51AE}">
      <dgm:prSet phldrT="[Text]" custT="1"/>
      <dgm:spPr>
        <a:xfrm>
          <a:off x="3935393" y="825"/>
          <a:ext cx="873602" cy="1663394"/>
        </a:xfrm>
        <a:solidFill>
          <a:schemeClr val="accent1">
            <a:lumMod val="60000"/>
            <a:lumOff val="40000"/>
          </a:schemeClr>
        </a:solidFill>
        <a:ln w="1587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 algn="ctr"/>
          <a:r>
            <a:rPr lang="es-ES" sz="1100" b="1" dirty="0" err="1" smtClean="0">
              <a:solidFill>
                <a:schemeClr val="tx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It</a:t>
          </a:r>
          <a:r>
            <a:rPr lang="es-ES" sz="1100" b="1" dirty="0" smtClean="0">
              <a:solidFill>
                <a:schemeClr val="tx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. 2</a:t>
          </a:r>
          <a:endParaRPr lang="es-ES" sz="1100" b="1" dirty="0">
            <a:solidFill>
              <a:schemeClr val="tx2">
                <a:lumMod val="75000"/>
              </a:schemeClr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2D49E157-6317-40D1-9F05-89D9F04515E0}" type="sibTrans" cxnId="{1990F26D-D23D-4032-98B0-913FEF3DE3E0}">
      <dgm:prSet/>
      <dgm:spPr/>
      <dgm:t>
        <a:bodyPr/>
        <a:lstStyle/>
        <a:p>
          <a:pPr algn="ctr"/>
          <a:endParaRPr lang="es-ES"/>
        </a:p>
      </dgm:t>
    </dgm:pt>
    <dgm:pt modelId="{9CAB9CA8-6E9B-48C2-9D6E-B6B48CA56064}" type="parTrans" cxnId="{1990F26D-D23D-4032-98B0-913FEF3DE3E0}">
      <dgm:prSet/>
      <dgm:spPr/>
      <dgm:t>
        <a:bodyPr/>
        <a:lstStyle/>
        <a:p>
          <a:pPr algn="ctr"/>
          <a:endParaRPr lang="es-ES"/>
        </a:p>
      </dgm:t>
    </dgm:pt>
    <dgm:pt modelId="{B0B70E80-7B70-4926-B75F-E7DCF742FDD8}" type="pres">
      <dgm:prSet presAssocID="{C9D4A687-C22F-410B-BF7A-9483CE9BD8A6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4D878CD7-05D8-4924-B0F3-9FB5B60A2AAE}" type="pres">
      <dgm:prSet presAssocID="{4E6925A1-7120-4E8F-A666-05DCA0A2BCD7}" presName="vertOne" presStyleCnt="0"/>
      <dgm:spPr/>
    </dgm:pt>
    <dgm:pt modelId="{383A1846-300C-4586-81CA-F5A8EE12DB05}" type="pres">
      <dgm:prSet presAssocID="{4E6925A1-7120-4E8F-A666-05DCA0A2BCD7}" presName="txOne" presStyleLbl="node0" presStyleIdx="0" presStyleCnt="4">
        <dgm:presLayoutVars>
          <dgm:chPref val="3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s-ES"/>
        </a:p>
      </dgm:t>
    </dgm:pt>
    <dgm:pt modelId="{97D25F88-F335-48A1-A90D-7998B5B7B422}" type="pres">
      <dgm:prSet presAssocID="{4E6925A1-7120-4E8F-A666-05DCA0A2BCD7}" presName="parTransOne" presStyleCnt="0"/>
      <dgm:spPr/>
    </dgm:pt>
    <dgm:pt modelId="{F1ABE8BB-F78E-4F7E-BDA9-A69F369B8E19}" type="pres">
      <dgm:prSet presAssocID="{4E6925A1-7120-4E8F-A666-05DCA0A2BCD7}" presName="horzOne" presStyleCnt="0"/>
      <dgm:spPr/>
    </dgm:pt>
    <dgm:pt modelId="{137D370A-F2C3-4CB8-B076-63BF8666571A}" type="pres">
      <dgm:prSet presAssocID="{F758083A-83E4-4B79-B183-B7AFA27CA2AA}" presName="vertTwo" presStyleCnt="0"/>
      <dgm:spPr/>
    </dgm:pt>
    <dgm:pt modelId="{C038584D-2E23-487C-94B7-6342803E4A1A}" type="pres">
      <dgm:prSet presAssocID="{F758083A-83E4-4B79-B183-B7AFA27CA2AA}" presName="txTwo" presStyleLbl="node2" presStyleIdx="0" presStyleCnt="6">
        <dgm:presLayoutVars>
          <dgm:chPref val="3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s-ES"/>
        </a:p>
      </dgm:t>
    </dgm:pt>
    <dgm:pt modelId="{4296FFD4-C212-4911-B922-5B631A2102EF}" type="pres">
      <dgm:prSet presAssocID="{F758083A-83E4-4B79-B183-B7AFA27CA2AA}" presName="horzTwo" presStyleCnt="0"/>
      <dgm:spPr/>
    </dgm:pt>
    <dgm:pt modelId="{E31D880B-7593-4BF1-B06D-A04564749756}" type="pres">
      <dgm:prSet presAssocID="{9B127FCC-492C-4E2C-8FE5-01578A44308D}" presName="sibSpaceTwo" presStyleCnt="0"/>
      <dgm:spPr/>
    </dgm:pt>
    <dgm:pt modelId="{62CD1E1C-5998-4F46-945C-AAC4E2F053C8}" type="pres">
      <dgm:prSet presAssocID="{EBA9B9C7-37D6-49CD-A9AA-9B2015FC3820}" presName="vertTwo" presStyleCnt="0"/>
      <dgm:spPr/>
    </dgm:pt>
    <dgm:pt modelId="{5EAC02E4-F4A8-4F4F-AB47-FF154A05F604}" type="pres">
      <dgm:prSet presAssocID="{EBA9B9C7-37D6-49CD-A9AA-9B2015FC3820}" presName="txTwo" presStyleLbl="node2" presStyleIdx="1" presStyleCnt="6" custScaleX="124619">
        <dgm:presLayoutVars>
          <dgm:chPref val="3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s-ES"/>
        </a:p>
      </dgm:t>
    </dgm:pt>
    <dgm:pt modelId="{F32EEC2D-FA8B-4E61-93FE-CE505810E158}" type="pres">
      <dgm:prSet presAssocID="{EBA9B9C7-37D6-49CD-A9AA-9B2015FC3820}" presName="horzTwo" presStyleCnt="0"/>
      <dgm:spPr/>
    </dgm:pt>
    <dgm:pt modelId="{3F38BF25-6807-49BF-BD64-70945063D7DB}" type="pres">
      <dgm:prSet presAssocID="{FD164DFC-5B32-49C1-8C37-EFE75A57AB4D}" presName="sibSpaceOne" presStyleCnt="0"/>
      <dgm:spPr/>
    </dgm:pt>
    <dgm:pt modelId="{EB4BB7DB-CD92-49C2-A1EA-4767391D84AD}" type="pres">
      <dgm:prSet presAssocID="{A9C709AC-9CAD-4EE6-90EC-96A7FBF7CD4A}" presName="vertOne" presStyleCnt="0"/>
      <dgm:spPr/>
    </dgm:pt>
    <dgm:pt modelId="{302E33FA-5975-4316-83AA-2A6659FB7EE7}" type="pres">
      <dgm:prSet presAssocID="{A9C709AC-9CAD-4EE6-90EC-96A7FBF7CD4A}" presName="txOne" presStyleLbl="node0" presStyleIdx="1" presStyleCnt="4" custScaleX="160128" custLinFactNeighborX="7558" custLinFactNeighborY="-14918">
        <dgm:presLayoutVars>
          <dgm:chPref val="3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s-ES"/>
        </a:p>
      </dgm:t>
    </dgm:pt>
    <dgm:pt modelId="{9F17ADD7-8174-4734-B473-8EAB89E356D6}" type="pres">
      <dgm:prSet presAssocID="{A9C709AC-9CAD-4EE6-90EC-96A7FBF7CD4A}" presName="parTransOne" presStyleCnt="0"/>
      <dgm:spPr/>
    </dgm:pt>
    <dgm:pt modelId="{5C546E3C-D504-4D17-93AB-02C3CAA75C49}" type="pres">
      <dgm:prSet presAssocID="{A9C709AC-9CAD-4EE6-90EC-96A7FBF7CD4A}" presName="horzOne" presStyleCnt="0"/>
      <dgm:spPr/>
    </dgm:pt>
    <dgm:pt modelId="{8556313F-4E7D-4DF0-98D5-BFC799D65EFD}" type="pres">
      <dgm:prSet presAssocID="{47E36B23-FC0F-4CD4-B9B9-7EF376C6E089}" presName="vertTwo" presStyleCnt="0"/>
      <dgm:spPr/>
    </dgm:pt>
    <dgm:pt modelId="{64703716-9095-429B-8AD8-868FA6D0D98F}" type="pres">
      <dgm:prSet presAssocID="{47E36B23-FC0F-4CD4-B9B9-7EF376C6E089}" presName="txTwo" presStyleLbl="node2" presStyleIdx="2" presStyleCnt="6" custScaleX="238607" custScaleY="101846" custLinFactNeighborX="-48869" custLinFactNeighborY="141">
        <dgm:presLayoutVars>
          <dgm:chPref val="3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s-ES"/>
        </a:p>
      </dgm:t>
    </dgm:pt>
    <dgm:pt modelId="{50B19128-2710-49F8-BFE1-30E0F798A393}" type="pres">
      <dgm:prSet presAssocID="{47E36B23-FC0F-4CD4-B9B9-7EF376C6E089}" presName="horzTwo" presStyleCnt="0"/>
      <dgm:spPr/>
    </dgm:pt>
    <dgm:pt modelId="{5FC50E38-9040-47D1-A1C6-BD297C5DC280}" type="pres">
      <dgm:prSet presAssocID="{9325366B-7566-42C3-830B-B820101F7333}" presName="sibSpaceOne" presStyleCnt="0"/>
      <dgm:spPr/>
    </dgm:pt>
    <dgm:pt modelId="{9E4AB6C6-592C-4A8F-8676-8CA2DCF9FDD2}" type="pres">
      <dgm:prSet presAssocID="{FB9DB715-7801-4262-8594-6381B7D4E797}" presName="vertOne" presStyleCnt="0"/>
      <dgm:spPr/>
    </dgm:pt>
    <dgm:pt modelId="{28A7A690-AB02-4D97-85B7-C0A8EBC6C452}" type="pres">
      <dgm:prSet presAssocID="{FB9DB715-7801-4262-8594-6381B7D4E797}" presName="txOne" presStyleLbl="node0" presStyleIdx="2" presStyleCnt="4" custScaleX="56332" custLinFactNeighborX="-2267" custLinFactNeighborY="-14918">
        <dgm:presLayoutVars>
          <dgm:chPref val="3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s-ES"/>
        </a:p>
      </dgm:t>
    </dgm:pt>
    <dgm:pt modelId="{AAC93891-09A1-4141-A4E3-AF0FC14F7D55}" type="pres">
      <dgm:prSet presAssocID="{FB9DB715-7801-4262-8594-6381B7D4E797}" presName="parTransOne" presStyleCnt="0"/>
      <dgm:spPr/>
    </dgm:pt>
    <dgm:pt modelId="{59B7EA44-5D33-45E5-9AEA-8507CF19BD15}" type="pres">
      <dgm:prSet presAssocID="{FB9DB715-7801-4262-8594-6381B7D4E797}" presName="horzOne" presStyleCnt="0"/>
      <dgm:spPr/>
    </dgm:pt>
    <dgm:pt modelId="{C0363765-88F4-4056-AD0D-E25E99ADF628}" type="pres">
      <dgm:prSet presAssocID="{D8599B8D-20FE-46AD-92A7-FE8D469E51AE}" presName="vertTwo" presStyleCnt="0"/>
      <dgm:spPr/>
    </dgm:pt>
    <dgm:pt modelId="{7560D70A-5D45-4AD9-936B-8A4A4E144A48}" type="pres">
      <dgm:prSet presAssocID="{D8599B8D-20FE-46AD-92A7-FE8D469E51AE}" presName="txTwo" presStyleLbl="node2" presStyleIdx="3" presStyleCnt="6" custScaleX="124162" custLinFactX="-29559" custLinFactNeighborX="-100000" custLinFactNeighborY="-1705">
        <dgm:presLayoutVars>
          <dgm:chPref val="3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s-ES"/>
        </a:p>
      </dgm:t>
    </dgm:pt>
    <dgm:pt modelId="{44E7D83E-FB9D-4AE4-BD12-1F1F94C336A5}" type="pres">
      <dgm:prSet presAssocID="{D8599B8D-20FE-46AD-92A7-FE8D469E51AE}" presName="horzTwo" presStyleCnt="0"/>
      <dgm:spPr/>
    </dgm:pt>
    <dgm:pt modelId="{D055967F-4200-44ED-8BE9-3BCE0904F654}" type="pres">
      <dgm:prSet presAssocID="{2D49E157-6317-40D1-9F05-89D9F04515E0}" presName="sibSpaceTwo" presStyleCnt="0"/>
      <dgm:spPr/>
    </dgm:pt>
    <dgm:pt modelId="{528FED5A-113D-4E29-A01D-B2AB8DB70D24}" type="pres">
      <dgm:prSet presAssocID="{198CFD1D-DB9F-4692-A4DA-345969AFCE70}" presName="vertTwo" presStyleCnt="0"/>
      <dgm:spPr/>
    </dgm:pt>
    <dgm:pt modelId="{FAE1CBD8-FABB-4E89-8691-1ED640304999}" type="pres">
      <dgm:prSet presAssocID="{198CFD1D-DB9F-4692-A4DA-345969AFCE70}" presName="txTwo" presStyleLbl="node2" presStyleIdx="4" presStyleCnt="6" custScaleX="132153" custLinFactNeighborX="-74473" custLinFactNeighborY="-1705">
        <dgm:presLayoutVars>
          <dgm:chPref val="3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s-ES"/>
        </a:p>
      </dgm:t>
    </dgm:pt>
    <dgm:pt modelId="{B5FEA822-D1B2-4D01-8954-D2DA541A4286}" type="pres">
      <dgm:prSet presAssocID="{198CFD1D-DB9F-4692-A4DA-345969AFCE70}" presName="horzTwo" presStyleCnt="0"/>
      <dgm:spPr/>
    </dgm:pt>
    <dgm:pt modelId="{4E63DAFC-BFF5-4D02-B37D-E252F8AE4BA3}" type="pres">
      <dgm:prSet presAssocID="{E05A431E-F387-4099-AD85-BF9C70D3650D}" presName="sibSpaceOne" presStyleCnt="0"/>
      <dgm:spPr/>
    </dgm:pt>
    <dgm:pt modelId="{7F050778-50EA-4909-B811-626490E5FF78}" type="pres">
      <dgm:prSet presAssocID="{F9D93AE3-FFD7-433B-A21B-D6602433BEC5}" presName="vertOne" presStyleCnt="0"/>
      <dgm:spPr/>
    </dgm:pt>
    <dgm:pt modelId="{5441ED6F-537E-41CC-9BD5-BA3F5BE60EE7}" type="pres">
      <dgm:prSet presAssocID="{F9D93AE3-FFD7-433B-A21B-D6602433BEC5}" presName="txOne" presStyleLbl="node0" presStyleIdx="3" presStyleCnt="4" custLinFactNeighborX="-44801" custLinFactNeighborY="-14918">
        <dgm:presLayoutVars>
          <dgm:chPref val="3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s-ES"/>
        </a:p>
      </dgm:t>
    </dgm:pt>
    <dgm:pt modelId="{E63165C6-67B4-4DCD-B0E0-6DDDAB71FF02}" type="pres">
      <dgm:prSet presAssocID="{F9D93AE3-FFD7-433B-A21B-D6602433BEC5}" presName="parTransOne" presStyleCnt="0"/>
      <dgm:spPr/>
    </dgm:pt>
    <dgm:pt modelId="{3C5AFB2C-EB7A-4E33-A921-DCADB0650465}" type="pres">
      <dgm:prSet presAssocID="{F9D93AE3-FFD7-433B-A21B-D6602433BEC5}" presName="horzOne" presStyleCnt="0"/>
      <dgm:spPr/>
    </dgm:pt>
    <dgm:pt modelId="{20FFB974-4775-4F49-97C6-3B35FF59B440}" type="pres">
      <dgm:prSet presAssocID="{4BE99661-754A-4109-8AC5-07C4BF3A25D1}" presName="vertTwo" presStyleCnt="0"/>
      <dgm:spPr/>
    </dgm:pt>
    <dgm:pt modelId="{8F76292F-0A2E-42BB-8F98-E014135DF518}" type="pres">
      <dgm:prSet presAssocID="{4BE99661-754A-4109-8AC5-07C4BF3A25D1}" presName="txTwo" presStyleLbl="node2" presStyleIdx="5" presStyleCnt="6" custLinFactNeighborX="-51904" custLinFactNeighborY="-1705">
        <dgm:presLayoutVars>
          <dgm:chPref val="3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s-ES"/>
        </a:p>
      </dgm:t>
    </dgm:pt>
    <dgm:pt modelId="{D190270A-609F-4FB2-A1B5-4191EAB76EF5}" type="pres">
      <dgm:prSet presAssocID="{4BE99661-754A-4109-8AC5-07C4BF3A25D1}" presName="horzTwo" presStyleCnt="0"/>
      <dgm:spPr/>
    </dgm:pt>
  </dgm:ptLst>
  <dgm:cxnLst>
    <dgm:cxn modelId="{EE988CF1-1928-4279-A43F-05672F10CF10}" srcId="{4E6925A1-7120-4E8F-A666-05DCA0A2BCD7}" destId="{F758083A-83E4-4B79-B183-B7AFA27CA2AA}" srcOrd="0" destOrd="0" parTransId="{182689EE-270E-4308-A030-A9ED3D83D2A9}" sibTransId="{9B127FCC-492C-4E2C-8FE5-01578A44308D}"/>
    <dgm:cxn modelId="{38C1BD79-0A7E-4C75-90B9-9E16A0761991}" type="presOf" srcId="{A9C709AC-9CAD-4EE6-90EC-96A7FBF7CD4A}" destId="{302E33FA-5975-4316-83AA-2A6659FB7EE7}" srcOrd="0" destOrd="0" presId="urn:microsoft.com/office/officeart/2005/8/layout/architecture+Icon#1"/>
    <dgm:cxn modelId="{95DB9E73-F7A1-44DF-8008-7260335E54EF}" srcId="{FB9DB715-7801-4262-8594-6381B7D4E797}" destId="{198CFD1D-DB9F-4692-A4DA-345969AFCE70}" srcOrd="1" destOrd="0" parTransId="{574F432E-3903-4202-8658-57888EA60798}" sibTransId="{AAFF0CCA-0A10-4D90-8F56-305EF9288A6B}"/>
    <dgm:cxn modelId="{5DA8961E-DC94-4121-A05D-D00246C4725D}" type="presOf" srcId="{EBA9B9C7-37D6-49CD-A9AA-9B2015FC3820}" destId="{5EAC02E4-F4A8-4F4F-AB47-FF154A05F604}" srcOrd="0" destOrd="0" presId="urn:microsoft.com/office/officeart/2005/8/layout/architecture+Icon#1"/>
    <dgm:cxn modelId="{7B85779A-AC3C-4B42-B036-367119175B6E}" srcId="{4E6925A1-7120-4E8F-A666-05DCA0A2BCD7}" destId="{EBA9B9C7-37D6-49CD-A9AA-9B2015FC3820}" srcOrd="1" destOrd="0" parTransId="{63405C1B-08D8-40EC-9539-AAE5D14C7641}" sibTransId="{D61E5F58-F82C-484B-8C6C-DF17D7BE9C00}"/>
    <dgm:cxn modelId="{52CFAB91-8FB9-4828-9723-55062E63AE2A}" srcId="{C9D4A687-C22F-410B-BF7A-9483CE9BD8A6}" destId="{A9C709AC-9CAD-4EE6-90EC-96A7FBF7CD4A}" srcOrd="1" destOrd="0" parTransId="{BAA66234-32F9-4CB0-BCF8-46ED4C36FCA7}" sibTransId="{9325366B-7566-42C3-830B-B820101F7333}"/>
    <dgm:cxn modelId="{F6CB25F2-0C79-4049-8425-DA0EB99EF801}" type="presOf" srcId="{C9D4A687-C22F-410B-BF7A-9483CE9BD8A6}" destId="{B0B70E80-7B70-4926-B75F-E7DCF742FDD8}" srcOrd="0" destOrd="0" presId="urn:microsoft.com/office/officeart/2005/8/layout/architecture+Icon#1"/>
    <dgm:cxn modelId="{9F6D7D57-054C-4D64-9857-1C695D546165}" srcId="{C9D4A687-C22F-410B-BF7A-9483CE9BD8A6}" destId="{FB9DB715-7801-4262-8594-6381B7D4E797}" srcOrd="2" destOrd="0" parTransId="{2AD8F3B4-8B17-4A44-A803-805608062F1C}" sibTransId="{E05A431E-F387-4099-AD85-BF9C70D3650D}"/>
    <dgm:cxn modelId="{31F50094-6A40-43B5-A323-C993820D8173}" type="presOf" srcId="{4BE99661-754A-4109-8AC5-07C4BF3A25D1}" destId="{8F76292F-0A2E-42BB-8F98-E014135DF518}" srcOrd="0" destOrd="0" presId="urn:microsoft.com/office/officeart/2005/8/layout/architecture+Icon#1"/>
    <dgm:cxn modelId="{C5666667-6D5C-4D33-95FD-4FF65C41AB0B}" type="presOf" srcId="{47E36B23-FC0F-4CD4-B9B9-7EF376C6E089}" destId="{64703716-9095-429B-8AD8-868FA6D0D98F}" srcOrd="0" destOrd="0" presId="urn:microsoft.com/office/officeart/2005/8/layout/architecture+Icon#1"/>
    <dgm:cxn modelId="{1990F26D-D23D-4032-98B0-913FEF3DE3E0}" srcId="{FB9DB715-7801-4262-8594-6381B7D4E797}" destId="{D8599B8D-20FE-46AD-92A7-FE8D469E51AE}" srcOrd="0" destOrd="0" parTransId="{9CAB9CA8-6E9B-48C2-9D6E-B6B48CA56064}" sibTransId="{2D49E157-6317-40D1-9F05-89D9F04515E0}"/>
    <dgm:cxn modelId="{903F822E-AD96-4B8E-B185-80A45CD2DC2E}" srcId="{C9D4A687-C22F-410B-BF7A-9483CE9BD8A6}" destId="{4E6925A1-7120-4E8F-A666-05DCA0A2BCD7}" srcOrd="0" destOrd="0" parTransId="{B74857A3-2F8B-4342-991C-F2F2B9B02363}" sibTransId="{FD164DFC-5B32-49C1-8C37-EFE75A57AB4D}"/>
    <dgm:cxn modelId="{24E975FD-D876-406E-A581-94AF6C647488}" type="presOf" srcId="{4E6925A1-7120-4E8F-A666-05DCA0A2BCD7}" destId="{383A1846-300C-4586-81CA-F5A8EE12DB05}" srcOrd="0" destOrd="0" presId="urn:microsoft.com/office/officeart/2005/8/layout/architecture+Icon#1"/>
    <dgm:cxn modelId="{6B2F9C3C-35B3-427D-8AE1-F8B80A0A5941}" srcId="{C9D4A687-C22F-410B-BF7A-9483CE9BD8A6}" destId="{F9D93AE3-FFD7-433B-A21B-D6602433BEC5}" srcOrd="3" destOrd="0" parTransId="{25899459-8439-4F1B-A433-3C97859C5815}" sibTransId="{F59FFC1A-3699-4040-B5AA-6A67326E3BA6}"/>
    <dgm:cxn modelId="{5D49FAA1-36B7-4B71-B0FB-BF8BD0052EFD}" srcId="{A9C709AC-9CAD-4EE6-90EC-96A7FBF7CD4A}" destId="{47E36B23-FC0F-4CD4-B9B9-7EF376C6E089}" srcOrd="0" destOrd="0" parTransId="{EB0EDF2E-5E5A-4426-8695-274EA8275798}" sibTransId="{C98EDAC8-530E-4734-8B4F-550295D94932}"/>
    <dgm:cxn modelId="{A05F7DA5-D8C3-4B76-8D8B-EAC8586D24EC}" type="presOf" srcId="{D8599B8D-20FE-46AD-92A7-FE8D469E51AE}" destId="{7560D70A-5D45-4AD9-936B-8A4A4E144A48}" srcOrd="0" destOrd="0" presId="urn:microsoft.com/office/officeart/2005/8/layout/architecture+Icon#1"/>
    <dgm:cxn modelId="{6925D8BC-8555-47B6-B9A9-D9C2E0FB3BDE}" type="presOf" srcId="{F9D93AE3-FFD7-433B-A21B-D6602433BEC5}" destId="{5441ED6F-537E-41CC-9BD5-BA3F5BE60EE7}" srcOrd="0" destOrd="0" presId="urn:microsoft.com/office/officeart/2005/8/layout/architecture+Icon#1"/>
    <dgm:cxn modelId="{12F48866-9AFE-4D2F-83E7-AA397FEE0BE2}" type="presOf" srcId="{F758083A-83E4-4B79-B183-B7AFA27CA2AA}" destId="{C038584D-2E23-487C-94B7-6342803E4A1A}" srcOrd="0" destOrd="0" presId="urn:microsoft.com/office/officeart/2005/8/layout/architecture+Icon#1"/>
    <dgm:cxn modelId="{835FBBFD-FDC0-43E3-AB73-28B681A3E389}" type="presOf" srcId="{FB9DB715-7801-4262-8594-6381B7D4E797}" destId="{28A7A690-AB02-4D97-85B7-C0A8EBC6C452}" srcOrd="0" destOrd="0" presId="urn:microsoft.com/office/officeart/2005/8/layout/architecture+Icon#1"/>
    <dgm:cxn modelId="{69958F0F-EFCF-405A-B99F-5021BFA4AB97}" srcId="{F9D93AE3-FFD7-433B-A21B-D6602433BEC5}" destId="{4BE99661-754A-4109-8AC5-07C4BF3A25D1}" srcOrd="0" destOrd="0" parTransId="{9EEBFAC1-3794-4448-8697-858B1C386181}" sibTransId="{6BD09512-B3F0-457E-99E5-64AD7CFBE940}"/>
    <dgm:cxn modelId="{53181AA8-19B8-40E6-ADC5-97AD67CECCE6}" type="presOf" srcId="{198CFD1D-DB9F-4692-A4DA-345969AFCE70}" destId="{FAE1CBD8-FABB-4E89-8691-1ED640304999}" srcOrd="0" destOrd="0" presId="urn:microsoft.com/office/officeart/2005/8/layout/architecture+Icon#1"/>
    <dgm:cxn modelId="{88223A4A-69D7-430B-BD63-31935FA2F2C8}" type="presParOf" srcId="{B0B70E80-7B70-4926-B75F-E7DCF742FDD8}" destId="{4D878CD7-05D8-4924-B0F3-9FB5B60A2AAE}" srcOrd="0" destOrd="0" presId="urn:microsoft.com/office/officeart/2005/8/layout/architecture+Icon#1"/>
    <dgm:cxn modelId="{FF115C63-7A4E-4B29-824B-9FD1DDD9EBED}" type="presParOf" srcId="{4D878CD7-05D8-4924-B0F3-9FB5B60A2AAE}" destId="{383A1846-300C-4586-81CA-F5A8EE12DB05}" srcOrd="0" destOrd="0" presId="urn:microsoft.com/office/officeart/2005/8/layout/architecture+Icon#1"/>
    <dgm:cxn modelId="{F5988415-6C77-45A1-81E3-D7E17F9D4E2E}" type="presParOf" srcId="{4D878CD7-05D8-4924-B0F3-9FB5B60A2AAE}" destId="{97D25F88-F335-48A1-A90D-7998B5B7B422}" srcOrd="1" destOrd="0" presId="urn:microsoft.com/office/officeart/2005/8/layout/architecture+Icon#1"/>
    <dgm:cxn modelId="{B9EDADFA-1184-4FE4-8EC7-7A51400E0870}" type="presParOf" srcId="{4D878CD7-05D8-4924-B0F3-9FB5B60A2AAE}" destId="{F1ABE8BB-F78E-4F7E-BDA9-A69F369B8E19}" srcOrd="2" destOrd="0" presId="urn:microsoft.com/office/officeart/2005/8/layout/architecture+Icon#1"/>
    <dgm:cxn modelId="{D0B27282-13B7-44C7-A5D6-E4B4171F0C48}" type="presParOf" srcId="{F1ABE8BB-F78E-4F7E-BDA9-A69F369B8E19}" destId="{137D370A-F2C3-4CB8-B076-63BF8666571A}" srcOrd="0" destOrd="0" presId="urn:microsoft.com/office/officeart/2005/8/layout/architecture+Icon#1"/>
    <dgm:cxn modelId="{1D5E4C17-A067-48C2-A4BE-6D7DF2DCA77E}" type="presParOf" srcId="{137D370A-F2C3-4CB8-B076-63BF8666571A}" destId="{C038584D-2E23-487C-94B7-6342803E4A1A}" srcOrd="0" destOrd="0" presId="urn:microsoft.com/office/officeart/2005/8/layout/architecture+Icon#1"/>
    <dgm:cxn modelId="{18CF60CF-4815-49BB-A07E-1FB6041C5F05}" type="presParOf" srcId="{137D370A-F2C3-4CB8-B076-63BF8666571A}" destId="{4296FFD4-C212-4911-B922-5B631A2102EF}" srcOrd="1" destOrd="0" presId="urn:microsoft.com/office/officeart/2005/8/layout/architecture+Icon#1"/>
    <dgm:cxn modelId="{C2A5EC8B-82E3-4340-8319-1C7913AAF5CA}" type="presParOf" srcId="{F1ABE8BB-F78E-4F7E-BDA9-A69F369B8E19}" destId="{E31D880B-7593-4BF1-B06D-A04564749756}" srcOrd="1" destOrd="0" presId="urn:microsoft.com/office/officeart/2005/8/layout/architecture+Icon#1"/>
    <dgm:cxn modelId="{C67700D0-5DC9-4236-8348-8895E13E8DF1}" type="presParOf" srcId="{F1ABE8BB-F78E-4F7E-BDA9-A69F369B8E19}" destId="{62CD1E1C-5998-4F46-945C-AAC4E2F053C8}" srcOrd="2" destOrd="0" presId="urn:microsoft.com/office/officeart/2005/8/layout/architecture+Icon#1"/>
    <dgm:cxn modelId="{01DEC22A-CA91-42EA-831A-348C89C9963C}" type="presParOf" srcId="{62CD1E1C-5998-4F46-945C-AAC4E2F053C8}" destId="{5EAC02E4-F4A8-4F4F-AB47-FF154A05F604}" srcOrd="0" destOrd="0" presId="urn:microsoft.com/office/officeart/2005/8/layout/architecture+Icon#1"/>
    <dgm:cxn modelId="{1E750882-86AD-4D57-83D0-FD644E742182}" type="presParOf" srcId="{62CD1E1C-5998-4F46-945C-AAC4E2F053C8}" destId="{F32EEC2D-FA8B-4E61-93FE-CE505810E158}" srcOrd="1" destOrd="0" presId="urn:microsoft.com/office/officeart/2005/8/layout/architecture+Icon#1"/>
    <dgm:cxn modelId="{DA8A9551-CD27-4ACD-9296-4F18EA51E3C3}" type="presParOf" srcId="{B0B70E80-7B70-4926-B75F-E7DCF742FDD8}" destId="{3F38BF25-6807-49BF-BD64-70945063D7DB}" srcOrd="1" destOrd="0" presId="urn:microsoft.com/office/officeart/2005/8/layout/architecture+Icon#1"/>
    <dgm:cxn modelId="{79EE0081-C1EB-4CD0-B22E-E857507ADADC}" type="presParOf" srcId="{B0B70E80-7B70-4926-B75F-E7DCF742FDD8}" destId="{EB4BB7DB-CD92-49C2-A1EA-4767391D84AD}" srcOrd="2" destOrd="0" presId="urn:microsoft.com/office/officeart/2005/8/layout/architecture+Icon#1"/>
    <dgm:cxn modelId="{A4775941-6201-4960-AFAC-FCA5CEBA3088}" type="presParOf" srcId="{EB4BB7DB-CD92-49C2-A1EA-4767391D84AD}" destId="{302E33FA-5975-4316-83AA-2A6659FB7EE7}" srcOrd="0" destOrd="0" presId="urn:microsoft.com/office/officeart/2005/8/layout/architecture+Icon#1"/>
    <dgm:cxn modelId="{77754649-D409-4E63-88D2-5CD55364F008}" type="presParOf" srcId="{EB4BB7DB-CD92-49C2-A1EA-4767391D84AD}" destId="{9F17ADD7-8174-4734-B473-8EAB89E356D6}" srcOrd="1" destOrd="0" presId="urn:microsoft.com/office/officeart/2005/8/layout/architecture+Icon#1"/>
    <dgm:cxn modelId="{FBD0E2D4-F4FD-4232-83F9-6E1F9E398652}" type="presParOf" srcId="{EB4BB7DB-CD92-49C2-A1EA-4767391D84AD}" destId="{5C546E3C-D504-4D17-93AB-02C3CAA75C49}" srcOrd="2" destOrd="0" presId="urn:microsoft.com/office/officeart/2005/8/layout/architecture+Icon#1"/>
    <dgm:cxn modelId="{CC2C5CFB-0AFF-4A73-B4E8-47FB56102468}" type="presParOf" srcId="{5C546E3C-D504-4D17-93AB-02C3CAA75C49}" destId="{8556313F-4E7D-4DF0-98D5-BFC799D65EFD}" srcOrd="0" destOrd="0" presId="urn:microsoft.com/office/officeart/2005/8/layout/architecture+Icon#1"/>
    <dgm:cxn modelId="{98C60DE1-B793-4407-8935-7E75F46D17FE}" type="presParOf" srcId="{8556313F-4E7D-4DF0-98D5-BFC799D65EFD}" destId="{64703716-9095-429B-8AD8-868FA6D0D98F}" srcOrd="0" destOrd="0" presId="urn:microsoft.com/office/officeart/2005/8/layout/architecture+Icon#1"/>
    <dgm:cxn modelId="{3166391D-39F9-4B9E-83B9-7BE81FA783D8}" type="presParOf" srcId="{8556313F-4E7D-4DF0-98D5-BFC799D65EFD}" destId="{50B19128-2710-49F8-BFE1-30E0F798A393}" srcOrd="1" destOrd="0" presId="urn:microsoft.com/office/officeart/2005/8/layout/architecture+Icon#1"/>
    <dgm:cxn modelId="{43D77374-E6A2-47DB-8102-03C1BE049063}" type="presParOf" srcId="{B0B70E80-7B70-4926-B75F-E7DCF742FDD8}" destId="{5FC50E38-9040-47D1-A1C6-BD297C5DC280}" srcOrd="3" destOrd="0" presId="urn:microsoft.com/office/officeart/2005/8/layout/architecture+Icon#1"/>
    <dgm:cxn modelId="{2C4B0A2C-585C-42F2-B248-ACD17059FFB5}" type="presParOf" srcId="{B0B70E80-7B70-4926-B75F-E7DCF742FDD8}" destId="{9E4AB6C6-592C-4A8F-8676-8CA2DCF9FDD2}" srcOrd="4" destOrd="0" presId="urn:microsoft.com/office/officeart/2005/8/layout/architecture+Icon#1"/>
    <dgm:cxn modelId="{6CCC57B9-4CCC-4ABD-B6CB-E43429959EBB}" type="presParOf" srcId="{9E4AB6C6-592C-4A8F-8676-8CA2DCF9FDD2}" destId="{28A7A690-AB02-4D97-85B7-C0A8EBC6C452}" srcOrd="0" destOrd="0" presId="urn:microsoft.com/office/officeart/2005/8/layout/architecture+Icon#1"/>
    <dgm:cxn modelId="{2E564CEB-7AC2-47B9-AC12-34B8C5B0C4F9}" type="presParOf" srcId="{9E4AB6C6-592C-4A8F-8676-8CA2DCF9FDD2}" destId="{AAC93891-09A1-4141-A4E3-AF0FC14F7D55}" srcOrd="1" destOrd="0" presId="urn:microsoft.com/office/officeart/2005/8/layout/architecture+Icon#1"/>
    <dgm:cxn modelId="{CA1544B8-9BAF-4502-AED9-BE97499A105F}" type="presParOf" srcId="{9E4AB6C6-592C-4A8F-8676-8CA2DCF9FDD2}" destId="{59B7EA44-5D33-45E5-9AEA-8507CF19BD15}" srcOrd="2" destOrd="0" presId="urn:microsoft.com/office/officeart/2005/8/layout/architecture+Icon#1"/>
    <dgm:cxn modelId="{481A3282-73C4-4315-8795-1E30B227FE89}" type="presParOf" srcId="{59B7EA44-5D33-45E5-9AEA-8507CF19BD15}" destId="{C0363765-88F4-4056-AD0D-E25E99ADF628}" srcOrd="0" destOrd="0" presId="urn:microsoft.com/office/officeart/2005/8/layout/architecture+Icon#1"/>
    <dgm:cxn modelId="{0CA51BFD-6E89-40F6-8D79-1396BB183B8F}" type="presParOf" srcId="{C0363765-88F4-4056-AD0D-E25E99ADF628}" destId="{7560D70A-5D45-4AD9-936B-8A4A4E144A48}" srcOrd="0" destOrd="0" presId="urn:microsoft.com/office/officeart/2005/8/layout/architecture+Icon#1"/>
    <dgm:cxn modelId="{AB38D85C-3E01-4B0A-A4D9-DD09CA931688}" type="presParOf" srcId="{C0363765-88F4-4056-AD0D-E25E99ADF628}" destId="{44E7D83E-FB9D-4AE4-BD12-1F1F94C336A5}" srcOrd="1" destOrd="0" presId="urn:microsoft.com/office/officeart/2005/8/layout/architecture+Icon#1"/>
    <dgm:cxn modelId="{558BA19A-6F04-44DB-80FE-3569D3A24603}" type="presParOf" srcId="{59B7EA44-5D33-45E5-9AEA-8507CF19BD15}" destId="{D055967F-4200-44ED-8BE9-3BCE0904F654}" srcOrd="1" destOrd="0" presId="urn:microsoft.com/office/officeart/2005/8/layout/architecture+Icon#1"/>
    <dgm:cxn modelId="{553ED65C-5F0E-4B52-B0A1-C56590FAC173}" type="presParOf" srcId="{59B7EA44-5D33-45E5-9AEA-8507CF19BD15}" destId="{528FED5A-113D-4E29-A01D-B2AB8DB70D24}" srcOrd="2" destOrd="0" presId="urn:microsoft.com/office/officeart/2005/8/layout/architecture+Icon#1"/>
    <dgm:cxn modelId="{4950B215-67C7-4BE3-BC43-CE5CD272A6ED}" type="presParOf" srcId="{528FED5A-113D-4E29-A01D-B2AB8DB70D24}" destId="{FAE1CBD8-FABB-4E89-8691-1ED640304999}" srcOrd="0" destOrd="0" presId="urn:microsoft.com/office/officeart/2005/8/layout/architecture+Icon#1"/>
    <dgm:cxn modelId="{98F8F87E-CA87-43F6-9B88-D6875352B52F}" type="presParOf" srcId="{528FED5A-113D-4E29-A01D-B2AB8DB70D24}" destId="{B5FEA822-D1B2-4D01-8954-D2DA541A4286}" srcOrd="1" destOrd="0" presId="urn:microsoft.com/office/officeart/2005/8/layout/architecture+Icon#1"/>
    <dgm:cxn modelId="{10FF66BE-0F2F-4850-BFCB-489FE9A14616}" type="presParOf" srcId="{B0B70E80-7B70-4926-B75F-E7DCF742FDD8}" destId="{4E63DAFC-BFF5-4D02-B37D-E252F8AE4BA3}" srcOrd="5" destOrd="0" presId="urn:microsoft.com/office/officeart/2005/8/layout/architecture+Icon#1"/>
    <dgm:cxn modelId="{BB37C00F-4169-4DD6-BA5D-070F6426D041}" type="presParOf" srcId="{B0B70E80-7B70-4926-B75F-E7DCF742FDD8}" destId="{7F050778-50EA-4909-B811-626490E5FF78}" srcOrd="6" destOrd="0" presId="urn:microsoft.com/office/officeart/2005/8/layout/architecture+Icon#1"/>
    <dgm:cxn modelId="{E8924BF2-07E7-4FBE-B50E-8DF555E5DA20}" type="presParOf" srcId="{7F050778-50EA-4909-B811-626490E5FF78}" destId="{5441ED6F-537E-41CC-9BD5-BA3F5BE60EE7}" srcOrd="0" destOrd="0" presId="urn:microsoft.com/office/officeart/2005/8/layout/architecture+Icon#1"/>
    <dgm:cxn modelId="{74E37656-AC1A-4155-9BDE-DDFF799803B5}" type="presParOf" srcId="{7F050778-50EA-4909-B811-626490E5FF78}" destId="{E63165C6-67B4-4DCD-B0E0-6DDDAB71FF02}" srcOrd="1" destOrd="0" presId="urn:microsoft.com/office/officeart/2005/8/layout/architecture+Icon#1"/>
    <dgm:cxn modelId="{0ADDDA68-E0E4-4A63-BE38-02CC6C5411F5}" type="presParOf" srcId="{7F050778-50EA-4909-B811-626490E5FF78}" destId="{3C5AFB2C-EB7A-4E33-A921-DCADB0650465}" srcOrd="2" destOrd="0" presId="urn:microsoft.com/office/officeart/2005/8/layout/architecture+Icon#1"/>
    <dgm:cxn modelId="{D7381AB8-E030-4B1C-B361-44AEC9479BAF}" type="presParOf" srcId="{3C5AFB2C-EB7A-4E33-A921-DCADB0650465}" destId="{20FFB974-4775-4F49-97C6-3B35FF59B440}" srcOrd="0" destOrd="0" presId="urn:microsoft.com/office/officeart/2005/8/layout/architecture+Icon#1"/>
    <dgm:cxn modelId="{DC821D24-58F0-4572-B616-C7281C637C52}" type="presParOf" srcId="{20FFB974-4775-4F49-97C6-3B35FF59B440}" destId="{8F76292F-0A2E-42BB-8F98-E014135DF518}" srcOrd="0" destOrd="0" presId="urn:microsoft.com/office/officeart/2005/8/layout/architecture+Icon#1"/>
    <dgm:cxn modelId="{D957757D-280E-4FDA-98D9-420266BE30FB}" type="presParOf" srcId="{20FFB974-4775-4F49-97C6-3B35FF59B440}" destId="{D190270A-609F-4FB2-A1B5-4191EAB76EF5}" srcOrd="1" destOrd="0" presId="urn:microsoft.com/office/officeart/2005/8/layout/architecture+Icon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670B017-AF22-4AAD-B0AC-27AA7C7A6D75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UY"/>
        </a:p>
      </dgm:t>
    </dgm:pt>
    <dgm:pt modelId="{3D6B8F4A-FD99-4265-A9B3-AB76CBD903D2}">
      <dgm:prSet phldrT="[Text]"/>
      <dgm:spPr/>
      <dgm:t>
        <a:bodyPr/>
        <a:lstStyle/>
        <a:p>
          <a:r>
            <a:rPr lang="es-UY" dirty="0" smtClean="0"/>
            <a:t>DUSA WEB</a:t>
          </a:r>
          <a:endParaRPr lang="es-UY" dirty="0"/>
        </a:p>
      </dgm:t>
    </dgm:pt>
    <dgm:pt modelId="{4ABDA8F1-A6C2-4EF7-B81E-4487CAEED5E6}" type="parTrans" cxnId="{8D17E1BF-C04E-4922-B7EB-148CD3B222BD}">
      <dgm:prSet/>
      <dgm:spPr/>
      <dgm:t>
        <a:bodyPr/>
        <a:lstStyle/>
        <a:p>
          <a:endParaRPr lang="es-UY"/>
        </a:p>
      </dgm:t>
    </dgm:pt>
    <dgm:pt modelId="{F0E42C7D-43D3-4880-8F8C-6D2ADC7AAC94}" type="sibTrans" cxnId="{8D17E1BF-C04E-4922-B7EB-148CD3B222BD}">
      <dgm:prSet/>
      <dgm:spPr/>
      <dgm:t>
        <a:bodyPr/>
        <a:lstStyle/>
        <a:p>
          <a:endParaRPr lang="es-UY"/>
        </a:p>
      </dgm:t>
    </dgm:pt>
    <dgm:pt modelId="{A69049A9-6066-475B-849E-1770421E4A3A}">
      <dgm:prSet phldrT="[Text]" custT="1"/>
      <dgm:spPr/>
      <dgm:t>
        <a:bodyPr/>
        <a:lstStyle/>
        <a:p>
          <a:r>
            <a:rPr lang="es-UY" sz="1200" dirty="0" smtClean="0"/>
            <a:t>Gestión de Proyecto</a:t>
          </a:r>
          <a:endParaRPr lang="es-UY" sz="1200" dirty="0"/>
        </a:p>
      </dgm:t>
    </dgm:pt>
    <dgm:pt modelId="{1980B056-BDD9-49EC-AB59-1DDB4C44F8C6}" type="parTrans" cxnId="{58F9EC66-6BD6-4F24-89B7-7FE48BCFF6D1}">
      <dgm:prSet/>
      <dgm:spPr/>
      <dgm:t>
        <a:bodyPr/>
        <a:lstStyle/>
        <a:p>
          <a:endParaRPr lang="es-UY"/>
        </a:p>
      </dgm:t>
    </dgm:pt>
    <dgm:pt modelId="{56F9CCA0-EE8D-499A-B024-974496174FE4}" type="sibTrans" cxnId="{58F9EC66-6BD6-4F24-89B7-7FE48BCFF6D1}">
      <dgm:prSet/>
      <dgm:spPr/>
      <dgm:t>
        <a:bodyPr/>
        <a:lstStyle/>
        <a:p>
          <a:endParaRPr lang="es-UY"/>
        </a:p>
      </dgm:t>
    </dgm:pt>
    <dgm:pt modelId="{20E2D171-2BD2-4AD7-9767-B177BB10E23B}">
      <dgm:prSet phldrT="[Text]" custT="1"/>
      <dgm:spPr/>
      <dgm:t>
        <a:bodyPr/>
        <a:lstStyle/>
        <a:p>
          <a:r>
            <a:rPr lang="es-UY" sz="1200" dirty="0" smtClean="0"/>
            <a:t>Gestión de Calidad</a:t>
          </a:r>
          <a:endParaRPr lang="es-UY" sz="1200" dirty="0"/>
        </a:p>
      </dgm:t>
    </dgm:pt>
    <dgm:pt modelId="{3D4F1BAF-EB85-47E7-B0EB-B20E5081672F}" type="parTrans" cxnId="{C155B674-9337-4F67-9F16-8FAC357A1B36}">
      <dgm:prSet/>
      <dgm:spPr/>
      <dgm:t>
        <a:bodyPr/>
        <a:lstStyle/>
        <a:p>
          <a:endParaRPr lang="es-UY"/>
        </a:p>
      </dgm:t>
    </dgm:pt>
    <dgm:pt modelId="{6B353676-6505-4C87-8054-4B8D971FEDDE}" type="sibTrans" cxnId="{C155B674-9337-4F67-9F16-8FAC357A1B36}">
      <dgm:prSet/>
      <dgm:spPr/>
      <dgm:t>
        <a:bodyPr/>
        <a:lstStyle/>
        <a:p>
          <a:endParaRPr lang="es-UY"/>
        </a:p>
      </dgm:t>
    </dgm:pt>
    <dgm:pt modelId="{D03DC792-3D36-4193-8D71-26813E7C310F}">
      <dgm:prSet phldrT="[Text]" custT="1"/>
      <dgm:spPr/>
      <dgm:t>
        <a:bodyPr/>
        <a:lstStyle/>
        <a:p>
          <a:r>
            <a:rPr lang="es-UY" sz="1200" dirty="0" smtClean="0"/>
            <a:t>Verificación</a:t>
          </a:r>
          <a:endParaRPr lang="es-UY" sz="1200" dirty="0"/>
        </a:p>
      </dgm:t>
    </dgm:pt>
    <dgm:pt modelId="{6009AEAF-AFB2-449B-9558-620912DEC807}" type="parTrans" cxnId="{50EA4F47-C1CE-490E-B63D-0EC9AFF6AF5C}">
      <dgm:prSet/>
      <dgm:spPr/>
      <dgm:t>
        <a:bodyPr/>
        <a:lstStyle/>
        <a:p>
          <a:endParaRPr lang="es-UY"/>
        </a:p>
      </dgm:t>
    </dgm:pt>
    <dgm:pt modelId="{A1EB0E19-21D9-451E-9BE6-EEE3EA6802B8}" type="sibTrans" cxnId="{50EA4F47-C1CE-490E-B63D-0EC9AFF6AF5C}">
      <dgm:prSet/>
      <dgm:spPr/>
      <dgm:t>
        <a:bodyPr/>
        <a:lstStyle/>
        <a:p>
          <a:endParaRPr lang="es-UY"/>
        </a:p>
      </dgm:t>
    </dgm:pt>
    <dgm:pt modelId="{C8B9CAE3-D1FC-46D6-B425-C5BD44C28F84}">
      <dgm:prSet phldrT="[Text]" custT="1"/>
      <dgm:spPr/>
      <dgm:t>
        <a:bodyPr/>
        <a:lstStyle/>
        <a:p>
          <a:r>
            <a:rPr lang="es-UY" sz="1200" dirty="0" smtClean="0"/>
            <a:t>Gestión de la  Configuración</a:t>
          </a:r>
          <a:endParaRPr lang="es-UY" sz="1200" dirty="0"/>
        </a:p>
      </dgm:t>
    </dgm:pt>
    <dgm:pt modelId="{D095D87A-65B7-46A2-AF65-C91E3B59ED0A}" type="parTrans" cxnId="{C91904EF-F902-4226-A784-F7F927672B94}">
      <dgm:prSet/>
      <dgm:spPr/>
      <dgm:t>
        <a:bodyPr/>
        <a:lstStyle/>
        <a:p>
          <a:endParaRPr lang="es-UY"/>
        </a:p>
      </dgm:t>
    </dgm:pt>
    <dgm:pt modelId="{52784A88-25F5-462D-91A1-475B5D14CD23}" type="sibTrans" cxnId="{C91904EF-F902-4226-A784-F7F927672B94}">
      <dgm:prSet/>
      <dgm:spPr/>
      <dgm:t>
        <a:bodyPr/>
        <a:lstStyle/>
        <a:p>
          <a:endParaRPr lang="es-UY"/>
        </a:p>
      </dgm:t>
    </dgm:pt>
    <dgm:pt modelId="{9CCF7441-6770-4969-B3C6-457AA8C0864B}">
      <dgm:prSet phldrT="[Text]" custT="1"/>
      <dgm:spPr/>
      <dgm:t>
        <a:bodyPr/>
        <a:lstStyle/>
        <a:p>
          <a:r>
            <a:rPr lang="es-UY" sz="1200" dirty="0" smtClean="0"/>
            <a:t>Requeri</a:t>
          </a:r>
        </a:p>
        <a:p>
          <a:r>
            <a:rPr lang="es-UY" sz="1200" dirty="0" smtClean="0"/>
            <a:t>mientos</a:t>
          </a:r>
          <a:endParaRPr lang="es-UY" sz="1200" dirty="0"/>
        </a:p>
      </dgm:t>
    </dgm:pt>
    <dgm:pt modelId="{D1DAC80F-807D-451B-9C30-9AF5B92CE359}" type="parTrans" cxnId="{91A6A28C-C140-4E45-B3B0-CB943FA027F9}">
      <dgm:prSet/>
      <dgm:spPr/>
      <dgm:t>
        <a:bodyPr/>
        <a:lstStyle/>
        <a:p>
          <a:endParaRPr lang="es-UY"/>
        </a:p>
      </dgm:t>
    </dgm:pt>
    <dgm:pt modelId="{60532EB8-0703-4E1F-8413-D54D09F97D90}" type="sibTrans" cxnId="{91A6A28C-C140-4E45-B3B0-CB943FA027F9}">
      <dgm:prSet/>
      <dgm:spPr/>
      <dgm:t>
        <a:bodyPr/>
        <a:lstStyle/>
        <a:p>
          <a:endParaRPr lang="es-UY"/>
        </a:p>
      </dgm:t>
    </dgm:pt>
    <dgm:pt modelId="{C50F0066-DCCD-4D33-A2ED-72134311805D}">
      <dgm:prSet phldrT="[Text]" custT="1"/>
      <dgm:spPr/>
      <dgm:t>
        <a:bodyPr/>
        <a:lstStyle/>
        <a:p>
          <a:r>
            <a:rPr lang="es-UY" sz="1200" dirty="0" smtClean="0"/>
            <a:t>Solución de Problemas</a:t>
          </a:r>
          <a:endParaRPr lang="es-UY" sz="1200" dirty="0"/>
        </a:p>
      </dgm:t>
    </dgm:pt>
    <dgm:pt modelId="{B4E121F1-1552-4AC0-AF85-552F050761E6}" type="parTrans" cxnId="{72253E13-0EDC-4941-B0BA-934196885C91}">
      <dgm:prSet/>
      <dgm:spPr/>
      <dgm:t>
        <a:bodyPr/>
        <a:lstStyle/>
        <a:p>
          <a:endParaRPr lang="es-UY"/>
        </a:p>
      </dgm:t>
    </dgm:pt>
    <dgm:pt modelId="{9834DB1E-D79F-4A1C-93DA-7B35D469947D}" type="sibTrans" cxnId="{72253E13-0EDC-4941-B0BA-934196885C91}">
      <dgm:prSet/>
      <dgm:spPr/>
      <dgm:t>
        <a:bodyPr/>
        <a:lstStyle/>
        <a:p>
          <a:endParaRPr lang="es-UY"/>
        </a:p>
      </dgm:t>
    </dgm:pt>
    <dgm:pt modelId="{37C6CD60-4EA9-49FF-B681-147E410CE11B}" type="pres">
      <dgm:prSet presAssocID="{C670B017-AF22-4AAD-B0AC-27AA7C7A6D75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UY"/>
        </a:p>
      </dgm:t>
    </dgm:pt>
    <dgm:pt modelId="{79B21077-5A27-4447-A95E-04DECCBA4B3F}" type="pres">
      <dgm:prSet presAssocID="{3D6B8F4A-FD99-4265-A9B3-AB76CBD903D2}" presName="centerShape" presStyleLbl="node0" presStyleIdx="0" presStyleCnt="1"/>
      <dgm:spPr/>
      <dgm:t>
        <a:bodyPr/>
        <a:lstStyle/>
        <a:p>
          <a:endParaRPr lang="es-UY"/>
        </a:p>
      </dgm:t>
    </dgm:pt>
    <dgm:pt modelId="{489EDEA1-C664-44CA-AC95-1D4F235B2C41}" type="pres">
      <dgm:prSet presAssocID="{9CCF7441-6770-4969-B3C6-457AA8C0864B}" presName="node" presStyleLbl="node1" presStyleIdx="0" presStyleCnt="6" custScaleX="110000" custScaleY="110000">
        <dgm:presLayoutVars>
          <dgm:bulletEnabled val="1"/>
        </dgm:presLayoutVars>
      </dgm:prSet>
      <dgm:spPr/>
      <dgm:t>
        <a:bodyPr/>
        <a:lstStyle/>
        <a:p>
          <a:endParaRPr lang="es-UY"/>
        </a:p>
      </dgm:t>
    </dgm:pt>
    <dgm:pt modelId="{AF4B893E-50B3-4DFC-B738-945ABE53C088}" type="pres">
      <dgm:prSet presAssocID="{9CCF7441-6770-4969-B3C6-457AA8C0864B}" presName="dummy" presStyleCnt="0"/>
      <dgm:spPr/>
    </dgm:pt>
    <dgm:pt modelId="{F9DDA4C3-B60B-467A-B26B-53F25B7FC59A}" type="pres">
      <dgm:prSet presAssocID="{60532EB8-0703-4E1F-8413-D54D09F97D90}" presName="sibTrans" presStyleLbl="sibTrans2D1" presStyleIdx="0" presStyleCnt="6"/>
      <dgm:spPr/>
      <dgm:t>
        <a:bodyPr/>
        <a:lstStyle/>
        <a:p>
          <a:endParaRPr lang="es-UY"/>
        </a:p>
      </dgm:t>
    </dgm:pt>
    <dgm:pt modelId="{738C7ED3-C146-4743-9C3A-B52D3F5D8BDD}" type="pres">
      <dgm:prSet presAssocID="{C50F0066-DCCD-4D33-A2ED-72134311805D}" presName="node" presStyleLbl="node1" presStyleIdx="1" presStyleCnt="6" custScaleX="110000" custScaleY="110000">
        <dgm:presLayoutVars>
          <dgm:bulletEnabled val="1"/>
        </dgm:presLayoutVars>
      </dgm:prSet>
      <dgm:spPr/>
      <dgm:t>
        <a:bodyPr/>
        <a:lstStyle/>
        <a:p>
          <a:endParaRPr lang="es-UY"/>
        </a:p>
      </dgm:t>
    </dgm:pt>
    <dgm:pt modelId="{5F5ACD1A-229E-422E-91B1-1A2EB652B35F}" type="pres">
      <dgm:prSet presAssocID="{C50F0066-DCCD-4D33-A2ED-72134311805D}" presName="dummy" presStyleCnt="0"/>
      <dgm:spPr/>
    </dgm:pt>
    <dgm:pt modelId="{A9406111-9323-4ABB-A6ED-EA605A6409E5}" type="pres">
      <dgm:prSet presAssocID="{9834DB1E-D79F-4A1C-93DA-7B35D469947D}" presName="sibTrans" presStyleLbl="sibTrans2D1" presStyleIdx="1" presStyleCnt="6"/>
      <dgm:spPr/>
      <dgm:t>
        <a:bodyPr/>
        <a:lstStyle/>
        <a:p>
          <a:endParaRPr lang="es-UY"/>
        </a:p>
      </dgm:t>
    </dgm:pt>
    <dgm:pt modelId="{E2E2C651-A72D-417B-A956-D12D403CD0DD}" type="pres">
      <dgm:prSet presAssocID="{A69049A9-6066-475B-849E-1770421E4A3A}" presName="node" presStyleLbl="node1" presStyleIdx="2" presStyleCnt="6" custScaleX="110000" custScaleY="110000">
        <dgm:presLayoutVars>
          <dgm:bulletEnabled val="1"/>
        </dgm:presLayoutVars>
      </dgm:prSet>
      <dgm:spPr/>
      <dgm:t>
        <a:bodyPr/>
        <a:lstStyle/>
        <a:p>
          <a:endParaRPr lang="es-UY"/>
        </a:p>
      </dgm:t>
    </dgm:pt>
    <dgm:pt modelId="{15CABAD8-94A2-429B-9088-5983550FCC3E}" type="pres">
      <dgm:prSet presAssocID="{A69049A9-6066-475B-849E-1770421E4A3A}" presName="dummy" presStyleCnt="0"/>
      <dgm:spPr/>
    </dgm:pt>
    <dgm:pt modelId="{2752D83F-1A7D-4DB7-8C9E-05B0F6A7C302}" type="pres">
      <dgm:prSet presAssocID="{56F9CCA0-EE8D-499A-B024-974496174FE4}" presName="sibTrans" presStyleLbl="sibTrans2D1" presStyleIdx="2" presStyleCnt="6"/>
      <dgm:spPr/>
      <dgm:t>
        <a:bodyPr/>
        <a:lstStyle/>
        <a:p>
          <a:endParaRPr lang="es-UY"/>
        </a:p>
      </dgm:t>
    </dgm:pt>
    <dgm:pt modelId="{5468FB08-E3DC-43B5-A363-D65A0BC96B22}" type="pres">
      <dgm:prSet presAssocID="{20E2D171-2BD2-4AD7-9767-B177BB10E23B}" presName="node" presStyleLbl="node1" presStyleIdx="3" presStyleCnt="6" custScaleX="110000" custScaleY="110000">
        <dgm:presLayoutVars>
          <dgm:bulletEnabled val="1"/>
        </dgm:presLayoutVars>
      </dgm:prSet>
      <dgm:spPr/>
      <dgm:t>
        <a:bodyPr/>
        <a:lstStyle/>
        <a:p>
          <a:endParaRPr lang="es-UY"/>
        </a:p>
      </dgm:t>
    </dgm:pt>
    <dgm:pt modelId="{47A222EC-1252-4E24-B28E-046AFB09EF2A}" type="pres">
      <dgm:prSet presAssocID="{20E2D171-2BD2-4AD7-9767-B177BB10E23B}" presName="dummy" presStyleCnt="0"/>
      <dgm:spPr/>
    </dgm:pt>
    <dgm:pt modelId="{ED473A79-B860-45A3-82F6-A81DDD70D1F1}" type="pres">
      <dgm:prSet presAssocID="{6B353676-6505-4C87-8054-4B8D971FEDDE}" presName="sibTrans" presStyleLbl="sibTrans2D1" presStyleIdx="3" presStyleCnt="6"/>
      <dgm:spPr/>
      <dgm:t>
        <a:bodyPr/>
        <a:lstStyle/>
        <a:p>
          <a:endParaRPr lang="es-UY"/>
        </a:p>
      </dgm:t>
    </dgm:pt>
    <dgm:pt modelId="{6C50EBA8-CBE4-42F8-ADF0-29693FE21166}" type="pres">
      <dgm:prSet presAssocID="{D03DC792-3D36-4193-8D71-26813E7C310F}" presName="node" presStyleLbl="node1" presStyleIdx="4" presStyleCnt="6" custScaleX="110000" custScaleY="110000">
        <dgm:presLayoutVars>
          <dgm:bulletEnabled val="1"/>
        </dgm:presLayoutVars>
      </dgm:prSet>
      <dgm:spPr/>
      <dgm:t>
        <a:bodyPr/>
        <a:lstStyle/>
        <a:p>
          <a:endParaRPr lang="es-UY"/>
        </a:p>
      </dgm:t>
    </dgm:pt>
    <dgm:pt modelId="{9096143D-B328-4476-97A4-5F58C35B199F}" type="pres">
      <dgm:prSet presAssocID="{D03DC792-3D36-4193-8D71-26813E7C310F}" presName="dummy" presStyleCnt="0"/>
      <dgm:spPr/>
    </dgm:pt>
    <dgm:pt modelId="{06081832-66D1-4813-B482-F8922B5B3591}" type="pres">
      <dgm:prSet presAssocID="{A1EB0E19-21D9-451E-9BE6-EEE3EA6802B8}" presName="sibTrans" presStyleLbl="sibTrans2D1" presStyleIdx="4" presStyleCnt="6"/>
      <dgm:spPr/>
      <dgm:t>
        <a:bodyPr/>
        <a:lstStyle/>
        <a:p>
          <a:endParaRPr lang="es-UY"/>
        </a:p>
      </dgm:t>
    </dgm:pt>
    <dgm:pt modelId="{B7B0A88D-5021-4F74-A845-DC0E78F603E5}" type="pres">
      <dgm:prSet presAssocID="{C8B9CAE3-D1FC-46D6-B425-C5BD44C28F84}" presName="node" presStyleLbl="node1" presStyleIdx="5" presStyleCnt="6" custScaleX="110000" custScaleY="110000">
        <dgm:presLayoutVars>
          <dgm:bulletEnabled val="1"/>
        </dgm:presLayoutVars>
      </dgm:prSet>
      <dgm:spPr/>
      <dgm:t>
        <a:bodyPr/>
        <a:lstStyle/>
        <a:p>
          <a:endParaRPr lang="es-UY"/>
        </a:p>
      </dgm:t>
    </dgm:pt>
    <dgm:pt modelId="{DF34B923-4783-42C3-9628-716C00E8EE99}" type="pres">
      <dgm:prSet presAssocID="{C8B9CAE3-D1FC-46D6-B425-C5BD44C28F84}" presName="dummy" presStyleCnt="0"/>
      <dgm:spPr/>
    </dgm:pt>
    <dgm:pt modelId="{6C16B1CD-C1F9-4913-AB4B-6B0D2212E5C6}" type="pres">
      <dgm:prSet presAssocID="{52784A88-25F5-462D-91A1-475B5D14CD23}" presName="sibTrans" presStyleLbl="sibTrans2D1" presStyleIdx="5" presStyleCnt="6"/>
      <dgm:spPr/>
      <dgm:t>
        <a:bodyPr/>
        <a:lstStyle/>
        <a:p>
          <a:endParaRPr lang="es-UY"/>
        </a:p>
      </dgm:t>
    </dgm:pt>
  </dgm:ptLst>
  <dgm:cxnLst>
    <dgm:cxn modelId="{50EA4F47-C1CE-490E-B63D-0EC9AFF6AF5C}" srcId="{3D6B8F4A-FD99-4265-A9B3-AB76CBD903D2}" destId="{D03DC792-3D36-4193-8D71-26813E7C310F}" srcOrd="4" destOrd="0" parTransId="{6009AEAF-AFB2-449B-9558-620912DEC807}" sibTransId="{A1EB0E19-21D9-451E-9BE6-EEE3EA6802B8}"/>
    <dgm:cxn modelId="{72253E13-0EDC-4941-B0BA-934196885C91}" srcId="{3D6B8F4A-FD99-4265-A9B3-AB76CBD903D2}" destId="{C50F0066-DCCD-4D33-A2ED-72134311805D}" srcOrd="1" destOrd="0" parTransId="{B4E121F1-1552-4AC0-AF85-552F050761E6}" sibTransId="{9834DB1E-D79F-4A1C-93DA-7B35D469947D}"/>
    <dgm:cxn modelId="{F3236B25-A4B7-4326-A78C-077C238C6AD8}" type="presOf" srcId="{56F9CCA0-EE8D-499A-B024-974496174FE4}" destId="{2752D83F-1A7D-4DB7-8C9E-05B0F6A7C302}" srcOrd="0" destOrd="0" presId="urn:microsoft.com/office/officeart/2005/8/layout/radial6"/>
    <dgm:cxn modelId="{74AC0664-C390-4D0E-8842-0CEAEC894B63}" type="presOf" srcId="{C670B017-AF22-4AAD-B0AC-27AA7C7A6D75}" destId="{37C6CD60-4EA9-49FF-B681-147E410CE11B}" srcOrd="0" destOrd="0" presId="urn:microsoft.com/office/officeart/2005/8/layout/radial6"/>
    <dgm:cxn modelId="{220BF689-6A1F-44F2-8CD2-2F3798A37897}" type="presOf" srcId="{60532EB8-0703-4E1F-8413-D54D09F97D90}" destId="{F9DDA4C3-B60B-467A-B26B-53F25B7FC59A}" srcOrd="0" destOrd="0" presId="urn:microsoft.com/office/officeart/2005/8/layout/radial6"/>
    <dgm:cxn modelId="{58F9EC66-6BD6-4F24-89B7-7FE48BCFF6D1}" srcId="{3D6B8F4A-FD99-4265-A9B3-AB76CBD903D2}" destId="{A69049A9-6066-475B-849E-1770421E4A3A}" srcOrd="2" destOrd="0" parTransId="{1980B056-BDD9-49EC-AB59-1DDB4C44F8C6}" sibTransId="{56F9CCA0-EE8D-499A-B024-974496174FE4}"/>
    <dgm:cxn modelId="{F870D2ED-A127-48AD-8AFB-B0A464B07988}" type="presOf" srcId="{3D6B8F4A-FD99-4265-A9B3-AB76CBD903D2}" destId="{79B21077-5A27-4447-A95E-04DECCBA4B3F}" srcOrd="0" destOrd="0" presId="urn:microsoft.com/office/officeart/2005/8/layout/radial6"/>
    <dgm:cxn modelId="{24445B0A-2F8D-4731-A227-80D8A9728247}" type="presOf" srcId="{C8B9CAE3-D1FC-46D6-B425-C5BD44C28F84}" destId="{B7B0A88D-5021-4F74-A845-DC0E78F603E5}" srcOrd="0" destOrd="0" presId="urn:microsoft.com/office/officeart/2005/8/layout/radial6"/>
    <dgm:cxn modelId="{2F68E8D9-849B-413F-BF40-C676A525C222}" type="presOf" srcId="{9CCF7441-6770-4969-B3C6-457AA8C0864B}" destId="{489EDEA1-C664-44CA-AC95-1D4F235B2C41}" srcOrd="0" destOrd="0" presId="urn:microsoft.com/office/officeart/2005/8/layout/radial6"/>
    <dgm:cxn modelId="{C155B674-9337-4F67-9F16-8FAC357A1B36}" srcId="{3D6B8F4A-FD99-4265-A9B3-AB76CBD903D2}" destId="{20E2D171-2BD2-4AD7-9767-B177BB10E23B}" srcOrd="3" destOrd="0" parTransId="{3D4F1BAF-EB85-47E7-B0EB-B20E5081672F}" sibTransId="{6B353676-6505-4C87-8054-4B8D971FEDDE}"/>
    <dgm:cxn modelId="{155B71FD-6622-4272-8768-BF3895C2ED23}" type="presOf" srcId="{A1EB0E19-21D9-451E-9BE6-EEE3EA6802B8}" destId="{06081832-66D1-4813-B482-F8922B5B3591}" srcOrd="0" destOrd="0" presId="urn:microsoft.com/office/officeart/2005/8/layout/radial6"/>
    <dgm:cxn modelId="{FA43E1CB-A95F-439D-B91A-E8F610BEC13E}" type="presOf" srcId="{C50F0066-DCCD-4D33-A2ED-72134311805D}" destId="{738C7ED3-C146-4743-9C3A-B52D3F5D8BDD}" srcOrd="0" destOrd="0" presId="urn:microsoft.com/office/officeart/2005/8/layout/radial6"/>
    <dgm:cxn modelId="{91A6A28C-C140-4E45-B3B0-CB943FA027F9}" srcId="{3D6B8F4A-FD99-4265-A9B3-AB76CBD903D2}" destId="{9CCF7441-6770-4969-B3C6-457AA8C0864B}" srcOrd="0" destOrd="0" parTransId="{D1DAC80F-807D-451B-9C30-9AF5B92CE359}" sibTransId="{60532EB8-0703-4E1F-8413-D54D09F97D90}"/>
    <dgm:cxn modelId="{C91904EF-F902-4226-A784-F7F927672B94}" srcId="{3D6B8F4A-FD99-4265-A9B3-AB76CBD903D2}" destId="{C8B9CAE3-D1FC-46D6-B425-C5BD44C28F84}" srcOrd="5" destOrd="0" parTransId="{D095D87A-65B7-46A2-AF65-C91E3B59ED0A}" sibTransId="{52784A88-25F5-462D-91A1-475B5D14CD23}"/>
    <dgm:cxn modelId="{8D17E1BF-C04E-4922-B7EB-148CD3B222BD}" srcId="{C670B017-AF22-4AAD-B0AC-27AA7C7A6D75}" destId="{3D6B8F4A-FD99-4265-A9B3-AB76CBD903D2}" srcOrd="0" destOrd="0" parTransId="{4ABDA8F1-A6C2-4EF7-B81E-4487CAEED5E6}" sibTransId="{F0E42C7D-43D3-4880-8F8C-6D2ADC7AAC94}"/>
    <dgm:cxn modelId="{6998441A-F2F1-409E-BDC2-AD4AAE5AE63E}" type="presOf" srcId="{6B353676-6505-4C87-8054-4B8D971FEDDE}" destId="{ED473A79-B860-45A3-82F6-A81DDD70D1F1}" srcOrd="0" destOrd="0" presId="urn:microsoft.com/office/officeart/2005/8/layout/radial6"/>
    <dgm:cxn modelId="{72DB1477-272C-4755-9EBB-DCB438363E40}" type="presOf" srcId="{9834DB1E-D79F-4A1C-93DA-7B35D469947D}" destId="{A9406111-9323-4ABB-A6ED-EA605A6409E5}" srcOrd="0" destOrd="0" presId="urn:microsoft.com/office/officeart/2005/8/layout/radial6"/>
    <dgm:cxn modelId="{C2ACD956-3A0D-4C9F-9171-C332AA803677}" type="presOf" srcId="{20E2D171-2BD2-4AD7-9767-B177BB10E23B}" destId="{5468FB08-E3DC-43B5-A363-D65A0BC96B22}" srcOrd="0" destOrd="0" presId="urn:microsoft.com/office/officeart/2005/8/layout/radial6"/>
    <dgm:cxn modelId="{39B79FC6-03BD-48F5-9686-841950B3041F}" type="presOf" srcId="{D03DC792-3D36-4193-8D71-26813E7C310F}" destId="{6C50EBA8-CBE4-42F8-ADF0-29693FE21166}" srcOrd="0" destOrd="0" presId="urn:microsoft.com/office/officeart/2005/8/layout/radial6"/>
    <dgm:cxn modelId="{C097FE40-147E-43B4-A143-C9D5B1E4B3A4}" type="presOf" srcId="{A69049A9-6066-475B-849E-1770421E4A3A}" destId="{E2E2C651-A72D-417B-A956-D12D403CD0DD}" srcOrd="0" destOrd="0" presId="urn:microsoft.com/office/officeart/2005/8/layout/radial6"/>
    <dgm:cxn modelId="{07518E42-C292-404C-A33A-11D552FDDCAD}" type="presOf" srcId="{52784A88-25F5-462D-91A1-475B5D14CD23}" destId="{6C16B1CD-C1F9-4913-AB4B-6B0D2212E5C6}" srcOrd="0" destOrd="0" presId="urn:microsoft.com/office/officeart/2005/8/layout/radial6"/>
    <dgm:cxn modelId="{DA7BE7F4-4C27-44BD-9A86-17BAFB0653E9}" type="presParOf" srcId="{37C6CD60-4EA9-49FF-B681-147E410CE11B}" destId="{79B21077-5A27-4447-A95E-04DECCBA4B3F}" srcOrd="0" destOrd="0" presId="urn:microsoft.com/office/officeart/2005/8/layout/radial6"/>
    <dgm:cxn modelId="{C6EF4D94-DFB2-4D36-A4D7-01E7C180E0C8}" type="presParOf" srcId="{37C6CD60-4EA9-49FF-B681-147E410CE11B}" destId="{489EDEA1-C664-44CA-AC95-1D4F235B2C41}" srcOrd="1" destOrd="0" presId="urn:microsoft.com/office/officeart/2005/8/layout/radial6"/>
    <dgm:cxn modelId="{5C19174D-17D1-4F63-A450-1112BF708DD1}" type="presParOf" srcId="{37C6CD60-4EA9-49FF-B681-147E410CE11B}" destId="{AF4B893E-50B3-4DFC-B738-945ABE53C088}" srcOrd="2" destOrd="0" presId="urn:microsoft.com/office/officeart/2005/8/layout/radial6"/>
    <dgm:cxn modelId="{BB6335F5-3B00-492B-B654-FA1A2A3F07B8}" type="presParOf" srcId="{37C6CD60-4EA9-49FF-B681-147E410CE11B}" destId="{F9DDA4C3-B60B-467A-B26B-53F25B7FC59A}" srcOrd="3" destOrd="0" presId="urn:microsoft.com/office/officeart/2005/8/layout/radial6"/>
    <dgm:cxn modelId="{6F8388DD-53C5-4E93-84D3-D7AD9DB97F36}" type="presParOf" srcId="{37C6CD60-4EA9-49FF-B681-147E410CE11B}" destId="{738C7ED3-C146-4743-9C3A-B52D3F5D8BDD}" srcOrd="4" destOrd="0" presId="urn:microsoft.com/office/officeart/2005/8/layout/radial6"/>
    <dgm:cxn modelId="{C2F0ABB0-4766-42E1-8FEB-F8603675BB99}" type="presParOf" srcId="{37C6CD60-4EA9-49FF-B681-147E410CE11B}" destId="{5F5ACD1A-229E-422E-91B1-1A2EB652B35F}" srcOrd="5" destOrd="0" presId="urn:microsoft.com/office/officeart/2005/8/layout/radial6"/>
    <dgm:cxn modelId="{73B558F1-F46C-4ED1-AB9F-C6E4DB0A1C6C}" type="presParOf" srcId="{37C6CD60-4EA9-49FF-B681-147E410CE11B}" destId="{A9406111-9323-4ABB-A6ED-EA605A6409E5}" srcOrd="6" destOrd="0" presId="urn:microsoft.com/office/officeart/2005/8/layout/radial6"/>
    <dgm:cxn modelId="{9B891ACE-E1BE-4B65-9958-E5479A282938}" type="presParOf" srcId="{37C6CD60-4EA9-49FF-B681-147E410CE11B}" destId="{E2E2C651-A72D-417B-A956-D12D403CD0DD}" srcOrd="7" destOrd="0" presId="urn:microsoft.com/office/officeart/2005/8/layout/radial6"/>
    <dgm:cxn modelId="{5581FF12-C58D-4286-A35D-04B73A29CA67}" type="presParOf" srcId="{37C6CD60-4EA9-49FF-B681-147E410CE11B}" destId="{15CABAD8-94A2-429B-9088-5983550FCC3E}" srcOrd="8" destOrd="0" presId="urn:microsoft.com/office/officeart/2005/8/layout/radial6"/>
    <dgm:cxn modelId="{6D287B1A-26CE-4B37-A552-CB930DF04B04}" type="presParOf" srcId="{37C6CD60-4EA9-49FF-B681-147E410CE11B}" destId="{2752D83F-1A7D-4DB7-8C9E-05B0F6A7C302}" srcOrd="9" destOrd="0" presId="urn:microsoft.com/office/officeart/2005/8/layout/radial6"/>
    <dgm:cxn modelId="{38278774-CFE6-409F-B8EA-B385179EF6B3}" type="presParOf" srcId="{37C6CD60-4EA9-49FF-B681-147E410CE11B}" destId="{5468FB08-E3DC-43B5-A363-D65A0BC96B22}" srcOrd="10" destOrd="0" presId="urn:microsoft.com/office/officeart/2005/8/layout/radial6"/>
    <dgm:cxn modelId="{B34268DA-D162-4FB5-BEEC-84A15B6CEBD8}" type="presParOf" srcId="{37C6CD60-4EA9-49FF-B681-147E410CE11B}" destId="{47A222EC-1252-4E24-B28E-046AFB09EF2A}" srcOrd="11" destOrd="0" presId="urn:microsoft.com/office/officeart/2005/8/layout/radial6"/>
    <dgm:cxn modelId="{EADAE841-77E5-4BA3-A181-53C8E5E0E91E}" type="presParOf" srcId="{37C6CD60-4EA9-49FF-B681-147E410CE11B}" destId="{ED473A79-B860-45A3-82F6-A81DDD70D1F1}" srcOrd="12" destOrd="0" presId="urn:microsoft.com/office/officeart/2005/8/layout/radial6"/>
    <dgm:cxn modelId="{E7E9670F-B0AF-493D-B230-EF76FA960AF9}" type="presParOf" srcId="{37C6CD60-4EA9-49FF-B681-147E410CE11B}" destId="{6C50EBA8-CBE4-42F8-ADF0-29693FE21166}" srcOrd="13" destOrd="0" presId="urn:microsoft.com/office/officeart/2005/8/layout/radial6"/>
    <dgm:cxn modelId="{3AA25245-3042-40C8-95EF-6FAA43E51EB7}" type="presParOf" srcId="{37C6CD60-4EA9-49FF-B681-147E410CE11B}" destId="{9096143D-B328-4476-97A4-5F58C35B199F}" srcOrd="14" destOrd="0" presId="urn:microsoft.com/office/officeart/2005/8/layout/radial6"/>
    <dgm:cxn modelId="{F053E0A7-ADCD-49B8-A028-14BD530ADF60}" type="presParOf" srcId="{37C6CD60-4EA9-49FF-B681-147E410CE11B}" destId="{06081832-66D1-4813-B482-F8922B5B3591}" srcOrd="15" destOrd="0" presId="urn:microsoft.com/office/officeart/2005/8/layout/radial6"/>
    <dgm:cxn modelId="{1C99AEDD-EBB8-4BE6-BAB9-38DF063F85B1}" type="presParOf" srcId="{37C6CD60-4EA9-49FF-B681-147E410CE11B}" destId="{B7B0A88D-5021-4F74-A845-DC0E78F603E5}" srcOrd="16" destOrd="0" presId="urn:microsoft.com/office/officeart/2005/8/layout/radial6"/>
    <dgm:cxn modelId="{B7FB1617-2B26-4970-8A4C-F47565129396}" type="presParOf" srcId="{37C6CD60-4EA9-49FF-B681-147E410CE11B}" destId="{DF34B923-4783-42C3-9628-716C00E8EE99}" srcOrd="17" destOrd="0" presId="urn:microsoft.com/office/officeart/2005/8/layout/radial6"/>
    <dgm:cxn modelId="{69D31202-066D-40FC-A781-F811AAEB51DC}" type="presParOf" srcId="{37C6CD60-4EA9-49FF-B681-147E410CE11B}" destId="{6C16B1CD-C1F9-4913-AB4B-6B0D2212E5C6}" srcOrd="18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670B017-AF22-4AAD-B0AC-27AA7C7A6D75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UY"/>
        </a:p>
      </dgm:t>
    </dgm:pt>
    <dgm:pt modelId="{3D6B8F4A-FD99-4265-A9B3-AB76CBD903D2}">
      <dgm:prSet phldrT="[Text]"/>
      <dgm:spPr/>
      <dgm:t>
        <a:bodyPr/>
        <a:lstStyle/>
        <a:p>
          <a:r>
            <a:rPr lang="es-UY" dirty="0" smtClean="0"/>
            <a:t>DUSA WEB</a:t>
          </a:r>
          <a:endParaRPr lang="es-UY" dirty="0"/>
        </a:p>
      </dgm:t>
    </dgm:pt>
    <dgm:pt modelId="{4ABDA8F1-A6C2-4EF7-B81E-4487CAEED5E6}" type="parTrans" cxnId="{8D17E1BF-C04E-4922-B7EB-148CD3B222BD}">
      <dgm:prSet/>
      <dgm:spPr/>
      <dgm:t>
        <a:bodyPr/>
        <a:lstStyle/>
        <a:p>
          <a:endParaRPr lang="es-UY"/>
        </a:p>
      </dgm:t>
    </dgm:pt>
    <dgm:pt modelId="{F0E42C7D-43D3-4880-8F8C-6D2ADC7AAC94}" type="sibTrans" cxnId="{8D17E1BF-C04E-4922-B7EB-148CD3B222BD}">
      <dgm:prSet/>
      <dgm:spPr/>
      <dgm:t>
        <a:bodyPr/>
        <a:lstStyle/>
        <a:p>
          <a:endParaRPr lang="es-UY"/>
        </a:p>
      </dgm:t>
    </dgm:pt>
    <dgm:pt modelId="{A69049A9-6066-475B-849E-1770421E4A3A}">
      <dgm:prSet phldrT="[Text]"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es-UY" sz="1200" dirty="0" smtClean="0"/>
            <a:t>Gestión de Proyecto</a:t>
          </a:r>
          <a:endParaRPr lang="es-UY" sz="1200" dirty="0"/>
        </a:p>
      </dgm:t>
    </dgm:pt>
    <dgm:pt modelId="{1980B056-BDD9-49EC-AB59-1DDB4C44F8C6}" type="parTrans" cxnId="{58F9EC66-6BD6-4F24-89B7-7FE48BCFF6D1}">
      <dgm:prSet/>
      <dgm:spPr/>
      <dgm:t>
        <a:bodyPr/>
        <a:lstStyle/>
        <a:p>
          <a:endParaRPr lang="es-UY"/>
        </a:p>
      </dgm:t>
    </dgm:pt>
    <dgm:pt modelId="{56F9CCA0-EE8D-499A-B024-974496174FE4}" type="sibTrans" cxnId="{58F9EC66-6BD6-4F24-89B7-7FE48BCFF6D1}">
      <dgm:prSet/>
      <dgm:spPr/>
      <dgm:t>
        <a:bodyPr/>
        <a:lstStyle/>
        <a:p>
          <a:endParaRPr lang="es-UY"/>
        </a:p>
      </dgm:t>
    </dgm:pt>
    <dgm:pt modelId="{20E2D171-2BD2-4AD7-9767-B177BB10E23B}">
      <dgm:prSet phldrT="[Text]"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es-UY" sz="1200" dirty="0" smtClean="0"/>
            <a:t>Gestión de Calidad</a:t>
          </a:r>
          <a:endParaRPr lang="es-UY" sz="1200" dirty="0"/>
        </a:p>
      </dgm:t>
    </dgm:pt>
    <dgm:pt modelId="{3D4F1BAF-EB85-47E7-B0EB-B20E5081672F}" type="parTrans" cxnId="{C155B674-9337-4F67-9F16-8FAC357A1B36}">
      <dgm:prSet/>
      <dgm:spPr/>
      <dgm:t>
        <a:bodyPr/>
        <a:lstStyle/>
        <a:p>
          <a:endParaRPr lang="es-UY"/>
        </a:p>
      </dgm:t>
    </dgm:pt>
    <dgm:pt modelId="{6B353676-6505-4C87-8054-4B8D971FEDDE}" type="sibTrans" cxnId="{C155B674-9337-4F67-9F16-8FAC357A1B36}">
      <dgm:prSet/>
      <dgm:spPr/>
      <dgm:t>
        <a:bodyPr/>
        <a:lstStyle/>
        <a:p>
          <a:endParaRPr lang="es-UY"/>
        </a:p>
      </dgm:t>
    </dgm:pt>
    <dgm:pt modelId="{D03DC792-3D36-4193-8D71-26813E7C310F}">
      <dgm:prSet phldrT="[Text]"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es-UY" sz="1200" dirty="0" smtClean="0"/>
            <a:t>Verificación</a:t>
          </a:r>
          <a:endParaRPr lang="es-UY" sz="1200" dirty="0"/>
        </a:p>
      </dgm:t>
    </dgm:pt>
    <dgm:pt modelId="{6009AEAF-AFB2-449B-9558-620912DEC807}" type="parTrans" cxnId="{50EA4F47-C1CE-490E-B63D-0EC9AFF6AF5C}">
      <dgm:prSet/>
      <dgm:spPr/>
      <dgm:t>
        <a:bodyPr/>
        <a:lstStyle/>
        <a:p>
          <a:endParaRPr lang="es-UY"/>
        </a:p>
      </dgm:t>
    </dgm:pt>
    <dgm:pt modelId="{A1EB0E19-21D9-451E-9BE6-EEE3EA6802B8}" type="sibTrans" cxnId="{50EA4F47-C1CE-490E-B63D-0EC9AFF6AF5C}">
      <dgm:prSet/>
      <dgm:spPr/>
      <dgm:t>
        <a:bodyPr/>
        <a:lstStyle/>
        <a:p>
          <a:endParaRPr lang="es-UY"/>
        </a:p>
      </dgm:t>
    </dgm:pt>
    <dgm:pt modelId="{C8B9CAE3-D1FC-46D6-B425-C5BD44C28F84}">
      <dgm:prSet phldrT="[Text]"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es-UY" sz="1200" dirty="0" smtClean="0"/>
            <a:t>Gestión de la  Configuración</a:t>
          </a:r>
          <a:endParaRPr lang="es-UY" sz="1200" dirty="0"/>
        </a:p>
      </dgm:t>
    </dgm:pt>
    <dgm:pt modelId="{D095D87A-65B7-46A2-AF65-C91E3B59ED0A}" type="parTrans" cxnId="{C91904EF-F902-4226-A784-F7F927672B94}">
      <dgm:prSet/>
      <dgm:spPr/>
      <dgm:t>
        <a:bodyPr/>
        <a:lstStyle/>
        <a:p>
          <a:endParaRPr lang="es-UY"/>
        </a:p>
      </dgm:t>
    </dgm:pt>
    <dgm:pt modelId="{52784A88-25F5-462D-91A1-475B5D14CD23}" type="sibTrans" cxnId="{C91904EF-F902-4226-A784-F7F927672B94}">
      <dgm:prSet/>
      <dgm:spPr/>
      <dgm:t>
        <a:bodyPr/>
        <a:lstStyle/>
        <a:p>
          <a:endParaRPr lang="es-UY"/>
        </a:p>
      </dgm:t>
    </dgm:pt>
    <dgm:pt modelId="{9CCF7441-6770-4969-B3C6-457AA8C0864B}">
      <dgm:prSet phldrT="[Text]"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es-UY" sz="1200" dirty="0" smtClean="0"/>
            <a:t>Requeri</a:t>
          </a:r>
        </a:p>
        <a:p>
          <a:r>
            <a:rPr lang="es-UY" sz="1200" dirty="0" smtClean="0"/>
            <a:t>mientos</a:t>
          </a:r>
          <a:endParaRPr lang="es-UY" sz="1200" dirty="0"/>
        </a:p>
      </dgm:t>
    </dgm:pt>
    <dgm:pt modelId="{D1DAC80F-807D-451B-9C30-9AF5B92CE359}" type="parTrans" cxnId="{91A6A28C-C140-4E45-B3B0-CB943FA027F9}">
      <dgm:prSet/>
      <dgm:spPr/>
      <dgm:t>
        <a:bodyPr/>
        <a:lstStyle/>
        <a:p>
          <a:endParaRPr lang="es-UY"/>
        </a:p>
      </dgm:t>
    </dgm:pt>
    <dgm:pt modelId="{60532EB8-0703-4E1F-8413-D54D09F97D90}" type="sibTrans" cxnId="{91A6A28C-C140-4E45-B3B0-CB943FA027F9}">
      <dgm:prSet/>
      <dgm:spPr/>
      <dgm:t>
        <a:bodyPr/>
        <a:lstStyle/>
        <a:p>
          <a:endParaRPr lang="es-UY"/>
        </a:p>
      </dgm:t>
    </dgm:pt>
    <dgm:pt modelId="{C50F0066-DCCD-4D33-A2ED-72134311805D}">
      <dgm:prSet phldrT="[Text]"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es-UY" sz="1200" dirty="0" smtClean="0"/>
            <a:t>Solución de Problemas</a:t>
          </a:r>
          <a:endParaRPr lang="es-UY" sz="1200" dirty="0"/>
        </a:p>
      </dgm:t>
    </dgm:pt>
    <dgm:pt modelId="{B4E121F1-1552-4AC0-AF85-552F050761E6}" type="parTrans" cxnId="{72253E13-0EDC-4941-B0BA-934196885C91}">
      <dgm:prSet/>
      <dgm:spPr/>
      <dgm:t>
        <a:bodyPr/>
        <a:lstStyle/>
        <a:p>
          <a:endParaRPr lang="es-UY"/>
        </a:p>
      </dgm:t>
    </dgm:pt>
    <dgm:pt modelId="{9834DB1E-D79F-4A1C-93DA-7B35D469947D}" type="sibTrans" cxnId="{72253E13-0EDC-4941-B0BA-934196885C91}">
      <dgm:prSet/>
      <dgm:spPr/>
      <dgm:t>
        <a:bodyPr/>
        <a:lstStyle/>
        <a:p>
          <a:endParaRPr lang="es-UY"/>
        </a:p>
      </dgm:t>
    </dgm:pt>
    <dgm:pt modelId="{37C6CD60-4EA9-49FF-B681-147E410CE11B}" type="pres">
      <dgm:prSet presAssocID="{C670B017-AF22-4AAD-B0AC-27AA7C7A6D75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UY"/>
        </a:p>
      </dgm:t>
    </dgm:pt>
    <dgm:pt modelId="{79B21077-5A27-4447-A95E-04DECCBA4B3F}" type="pres">
      <dgm:prSet presAssocID="{3D6B8F4A-FD99-4265-A9B3-AB76CBD903D2}" presName="centerShape" presStyleLbl="node0" presStyleIdx="0" presStyleCnt="1"/>
      <dgm:spPr/>
      <dgm:t>
        <a:bodyPr/>
        <a:lstStyle/>
        <a:p>
          <a:endParaRPr lang="es-UY"/>
        </a:p>
      </dgm:t>
    </dgm:pt>
    <dgm:pt modelId="{489EDEA1-C664-44CA-AC95-1D4F235B2C41}" type="pres">
      <dgm:prSet presAssocID="{9CCF7441-6770-4969-B3C6-457AA8C0864B}" presName="node" presStyleLbl="node1" presStyleIdx="0" presStyleCnt="6" custScaleX="110000" custScaleY="110000">
        <dgm:presLayoutVars>
          <dgm:bulletEnabled val="1"/>
        </dgm:presLayoutVars>
      </dgm:prSet>
      <dgm:spPr/>
      <dgm:t>
        <a:bodyPr/>
        <a:lstStyle/>
        <a:p>
          <a:endParaRPr lang="es-UY"/>
        </a:p>
      </dgm:t>
    </dgm:pt>
    <dgm:pt modelId="{AF4B893E-50B3-4DFC-B738-945ABE53C088}" type="pres">
      <dgm:prSet presAssocID="{9CCF7441-6770-4969-B3C6-457AA8C0864B}" presName="dummy" presStyleCnt="0"/>
      <dgm:spPr/>
    </dgm:pt>
    <dgm:pt modelId="{F9DDA4C3-B60B-467A-B26B-53F25B7FC59A}" type="pres">
      <dgm:prSet presAssocID="{60532EB8-0703-4E1F-8413-D54D09F97D90}" presName="sibTrans" presStyleLbl="sibTrans2D1" presStyleIdx="0" presStyleCnt="6"/>
      <dgm:spPr/>
      <dgm:t>
        <a:bodyPr/>
        <a:lstStyle/>
        <a:p>
          <a:endParaRPr lang="es-UY"/>
        </a:p>
      </dgm:t>
    </dgm:pt>
    <dgm:pt modelId="{738C7ED3-C146-4743-9C3A-B52D3F5D8BDD}" type="pres">
      <dgm:prSet presAssocID="{C50F0066-DCCD-4D33-A2ED-72134311805D}" presName="node" presStyleLbl="node1" presStyleIdx="1" presStyleCnt="6" custScaleX="110000" custScaleY="110000">
        <dgm:presLayoutVars>
          <dgm:bulletEnabled val="1"/>
        </dgm:presLayoutVars>
      </dgm:prSet>
      <dgm:spPr/>
      <dgm:t>
        <a:bodyPr/>
        <a:lstStyle/>
        <a:p>
          <a:endParaRPr lang="es-UY"/>
        </a:p>
      </dgm:t>
    </dgm:pt>
    <dgm:pt modelId="{5F5ACD1A-229E-422E-91B1-1A2EB652B35F}" type="pres">
      <dgm:prSet presAssocID="{C50F0066-DCCD-4D33-A2ED-72134311805D}" presName="dummy" presStyleCnt="0"/>
      <dgm:spPr/>
    </dgm:pt>
    <dgm:pt modelId="{A9406111-9323-4ABB-A6ED-EA605A6409E5}" type="pres">
      <dgm:prSet presAssocID="{9834DB1E-D79F-4A1C-93DA-7B35D469947D}" presName="sibTrans" presStyleLbl="sibTrans2D1" presStyleIdx="1" presStyleCnt="6"/>
      <dgm:spPr/>
      <dgm:t>
        <a:bodyPr/>
        <a:lstStyle/>
        <a:p>
          <a:endParaRPr lang="es-UY"/>
        </a:p>
      </dgm:t>
    </dgm:pt>
    <dgm:pt modelId="{E2E2C651-A72D-417B-A956-D12D403CD0DD}" type="pres">
      <dgm:prSet presAssocID="{A69049A9-6066-475B-849E-1770421E4A3A}" presName="node" presStyleLbl="node1" presStyleIdx="2" presStyleCnt="6" custScaleX="110000" custScaleY="110000">
        <dgm:presLayoutVars>
          <dgm:bulletEnabled val="1"/>
        </dgm:presLayoutVars>
      </dgm:prSet>
      <dgm:spPr/>
      <dgm:t>
        <a:bodyPr/>
        <a:lstStyle/>
        <a:p>
          <a:endParaRPr lang="es-UY"/>
        </a:p>
      </dgm:t>
    </dgm:pt>
    <dgm:pt modelId="{15CABAD8-94A2-429B-9088-5983550FCC3E}" type="pres">
      <dgm:prSet presAssocID="{A69049A9-6066-475B-849E-1770421E4A3A}" presName="dummy" presStyleCnt="0"/>
      <dgm:spPr/>
    </dgm:pt>
    <dgm:pt modelId="{2752D83F-1A7D-4DB7-8C9E-05B0F6A7C302}" type="pres">
      <dgm:prSet presAssocID="{56F9CCA0-EE8D-499A-B024-974496174FE4}" presName="sibTrans" presStyleLbl="sibTrans2D1" presStyleIdx="2" presStyleCnt="6"/>
      <dgm:spPr/>
      <dgm:t>
        <a:bodyPr/>
        <a:lstStyle/>
        <a:p>
          <a:endParaRPr lang="es-UY"/>
        </a:p>
      </dgm:t>
    </dgm:pt>
    <dgm:pt modelId="{5468FB08-E3DC-43B5-A363-D65A0BC96B22}" type="pres">
      <dgm:prSet presAssocID="{20E2D171-2BD2-4AD7-9767-B177BB10E23B}" presName="node" presStyleLbl="node1" presStyleIdx="3" presStyleCnt="6" custScaleX="110000" custScaleY="110000">
        <dgm:presLayoutVars>
          <dgm:bulletEnabled val="1"/>
        </dgm:presLayoutVars>
      </dgm:prSet>
      <dgm:spPr/>
      <dgm:t>
        <a:bodyPr/>
        <a:lstStyle/>
        <a:p>
          <a:endParaRPr lang="es-UY"/>
        </a:p>
      </dgm:t>
    </dgm:pt>
    <dgm:pt modelId="{47A222EC-1252-4E24-B28E-046AFB09EF2A}" type="pres">
      <dgm:prSet presAssocID="{20E2D171-2BD2-4AD7-9767-B177BB10E23B}" presName="dummy" presStyleCnt="0"/>
      <dgm:spPr/>
    </dgm:pt>
    <dgm:pt modelId="{ED473A79-B860-45A3-82F6-A81DDD70D1F1}" type="pres">
      <dgm:prSet presAssocID="{6B353676-6505-4C87-8054-4B8D971FEDDE}" presName="sibTrans" presStyleLbl="sibTrans2D1" presStyleIdx="3" presStyleCnt="6"/>
      <dgm:spPr/>
      <dgm:t>
        <a:bodyPr/>
        <a:lstStyle/>
        <a:p>
          <a:endParaRPr lang="es-UY"/>
        </a:p>
      </dgm:t>
    </dgm:pt>
    <dgm:pt modelId="{6C50EBA8-CBE4-42F8-ADF0-29693FE21166}" type="pres">
      <dgm:prSet presAssocID="{D03DC792-3D36-4193-8D71-26813E7C310F}" presName="node" presStyleLbl="node1" presStyleIdx="4" presStyleCnt="6" custScaleX="110000" custScaleY="110000">
        <dgm:presLayoutVars>
          <dgm:bulletEnabled val="1"/>
        </dgm:presLayoutVars>
      </dgm:prSet>
      <dgm:spPr/>
      <dgm:t>
        <a:bodyPr/>
        <a:lstStyle/>
        <a:p>
          <a:endParaRPr lang="es-UY"/>
        </a:p>
      </dgm:t>
    </dgm:pt>
    <dgm:pt modelId="{9096143D-B328-4476-97A4-5F58C35B199F}" type="pres">
      <dgm:prSet presAssocID="{D03DC792-3D36-4193-8D71-26813E7C310F}" presName="dummy" presStyleCnt="0"/>
      <dgm:spPr/>
    </dgm:pt>
    <dgm:pt modelId="{06081832-66D1-4813-B482-F8922B5B3591}" type="pres">
      <dgm:prSet presAssocID="{A1EB0E19-21D9-451E-9BE6-EEE3EA6802B8}" presName="sibTrans" presStyleLbl="sibTrans2D1" presStyleIdx="4" presStyleCnt="6"/>
      <dgm:spPr/>
      <dgm:t>
        <a:bodyPr/>
        <a:lstStyle/>
        <a:p>
          <a:endParaRPr lang="es-UY"/>
        </a:p>
      </dgm:t>
    </dgm:pt>
    <dgm:pt modelId="{B7B0A88D-5021-4F74-A845-DC0E78F603E5}" type="pres">
      <dgm:prSet presAssocID="{C8B9CAE3-D1FC-46D6-B425-C5BD44C28F84}" presName="node" presStyleLbl="node1" presStyleIdx="5" presStyleCnt="6" custScaleX="110000" custScaleY="110000">
        <dgm:presLayoutVars>
          <dgm:bulletEnabled val="1"/>
        </dgm:presLayoutVars>
      </dgm:prSet>
      <dgm:spPr/>
      <dgm:t>
        <a:bodyPr/>
        <a:lstStyle/>
        <a:p>
          <a:endParaRPr lang="es-UY"/>
        </a:p>
      </dgm:t>
    </dgm:pt>
    <dgm:pt modelId="{DF34B923-4783-42C3-9628-716C00E8EE99}" type="pres">
      <dgm:prSet presAssocID="{C8B9CAE3-D1FC-46D6-B425-C5BD44C28F84}" presName="dummy" presStyleCnt="0"/>
      <dgm:spPr/>
    </dgm:pt>
    <dgm:pt modelId="{6C16B1CD-C1F9-4913-AB4B-6B0D2212E5C6}" type="pres">
      <dgm:prSet presAssocID="{52784A88-25F5-462D-91A1-475B5D14CD23}" presName="sibTrans" presStyleLbl="sibTrans2D1" presStyleIdx="5" presStyleCnt="6"/>
      <dgm:spPr/>
      <dgm:t>
        <a:bodyPr/>
        <a:lstStyle/>
        <a:p>
          <a:endParaRPr lang="es-UY"/>
        </a:p>
      </dgm:t>
    </dgm:pt>
  </dgm:ptLst>
  <dgm:cxnLst>
    <dgm:cxn modelId="{0F19E8B8-704E-4322-93E8-6EC552C15815}" type="presOf" srcId="{9CCF7441-6770-4969-B3C6-457AA8C0864B}" destId="{489EDEA1-C664-44CA-AC95-1D4F235B2C41}" srcOrd="0" destOrd="0" presId="urn:microsoft.com/office/officeart/2005/8/layout/radial6"/>
    <dgm:cxn modelId="{E28E4E99-3DD3-42A5-B6D3-A989E530A80A}" type="presOf" srcId="{20E2D171-2BD2-4AD7-9767-B177BB10E23B}" destId="{5468FB08-E3DC-43B5-A363-D65A0BC96B22}" srcOrd="0" destOrd="0" presId="urn:microsoft.com/office/officeart/2005/8/layout/radial6"/>
    <dgm:cxn modelId="{475633A1-DD9C-45A0-BA66-A29672183B15}" type="presOf" srcId="{A1EB0E19-21D9-451E-9BE6-EEE3EA6802B8}" destId="{06081832-66D1-4813-B482-F8922B5B3591}" srcOrd="0" destOrd="0" presId="urn:microsoft.com/office/officeart/2005/8/layout/radial6"/>
    <dgm:cxn modelId="{91A6A28C-C140-4E45-B3B0-CB943FA027F9}" srcId="{3D6B8F4A-FD99-4265-A9B3-AB76CBD903D2}" destId="{9CCF7441-6770-4969-B3C6-457AA8C0864B}" srcOrd="0" destOrd="0" parTransId="{D1DAC80F-807D-451B-9C30-9AF5B92CE359}" sibTransId="{60532EB8-0703-4E1F-8413-D54D09F97D90}"/>
    <dgm:cxn modelId="{58F9EC66-6BD6-4F24-89B7-7FE48BCFF6D1}" srcId="{3D6B8F4A-FD99-4265-A9B3-AB76CBD903D2}" destId="{A69049A9-6066-475B-849E-1770421E4A3A}" srcOrd="2" destOrd="0" parTransId="{1980B056-BDD9-49EC-AB59-1DDB4C44F8C6}" sibTransId="{56F9CCA0-EE8D-499A-B024-974496174FE4}"/>
    <dgm:cxn modelId="{C155B674-9337-4F67-9F16-8FAC357A1B36}" srcId="{3D6B8F4A-FD99-4265-A9B3-AB76CBD903D2}" destId="{20E2D171-2BD2-4AD7-9767-B177BB10E23B}" srcOrd="3" destOrd="0" parTransId="{3D4F1BAF-EB85-47E7-B0EB-B20E5081672F}" sibTransId="{6B353676-6505-4C87-8054-4B8D971FEDDE}"/>
    <dgm:cxn modelId="{8B3A5F05-5FD1-4BBB-81C8-64126ED3B89C}" type="presOf" srcId="{C8B9CAE3-D1FC-46D6-B425-C5BD44C28F84}" destId="{B7B0A88D-5021-4F74-A845-DC0E78F603E5}" srcOrd="0" destOrd="0" presId="urn:microsoft.com/office/officeart/2005/8/layout/radial6"/>
    <dgm:cxn modelId="{E2BC7DC6-9C18-47EF-A67C-F5D7CE2101FD}" type="presOf" srcId="{3D6B8F4A-FD99-4265-A9B3-AB76CBD903D2}" destId="{79B21077-5A27-4447-A95E-04DECCBA4B3F}" srcOrd="0" destOrd="0" presId="urn:microsoft.com/office/officeart/2005/8/layout/radial6"/>
    <dgm:cxn modelId="{C91904EF-F902-4226-A784-F7F927672B94}" srcId="{3D6B8F4A-FD99-4265-A9B3-AB76CBD903D2}" destId="{C8B9CAE3-D1FC-46D6-B425-C5BD44C28F84}" srcOrd="5" destOrd="0" parTransId="{D095D87A-65B7-46A2-AF65-C91E3B59ED0A}" sibTransId="{52784A88-25F5-462D-91A1-475B5D14CD23}"/>
    <dgm:cxn modelId="{13D220FB-C536-4276-AA65-916B2DCB6FE8}" type="presOf" srcId="{52784A88-25F5-462D-91A1-475B5D14CD23}" destId="{6C16B1CD-C1F9-4913-AB4B-6B0D2212E5C6}" srcOrd="0" destOrd="0" presId="urn:microsoft.com/office/officeart/2005/8/layout/radial6"/>
    <dgm:cxn modelId="{B118F00C-6318-4E8B-9F0D-CB49E89EE07A}" type="presOf" srcId="{56F9CCA0-EE8D-499A-B024-974496174FE4}" destId="{2752D83F-1A7D-4DB7-8C9E-05B0F6A7C302}" srcOrd="0" destOrd="0" presId="urn:microsoft.com/office/officeart/2005/8/layout/radial6"/>
    <dgm:cxn modelId="{EEE64517-72AE-4606-AE30-6C2762E83CFB}" type="presOf" srcId="{6B353676-6505-4C87-8054-4B8D971FEDDE}" destId="{ED473A79-B860-45A3-82F6-A81DDD70D1F1}" srcOrd="0" destOrd="0" presId="urn:microsoft.com/office/officeart/2005/8/layout/radial6"/>
    <dgm:cxn modelId="{5E38B8B8-9F01-4F03-BBC3-E290135C8A2B}" type="presOf" srcId="{D03DC792-3D36-4193-8D71-26813E7C310F}" destId="{6C50EBA8-CBE4-42F8-ADF0-29693FE21166}" srcOrd="0" destOrd="0" presId="urn:microsoft.com/office/officeart/2005/8/layout/radial6"/>
    <dgm:cxn modelId="{05C9F3D8-DE1D-4483-9ED0-45148966A6FD}" type="presOf" srcId="{A69049A9-6066-475B-849E-1770421E4A3A}" destId="{E2E2C651-A72D-417B-A956-D12D403CD0DD}" srcOrd="0" destOrd="0" presId="urn:microsoft.com/office/officeart/2005/8/layout/radial6"/>
    <dgm:cxn modelId="{A088E3B6-B2D0-4ECB-BC44-F96C5DC6FDC4}" type="presOf" srcId="{60532EB8-0703-4E1F-8413-D54D09F97D90}" destId="{F9DDA4C3-B60B-467A-B26B-53F25B7FC59A}" srcOrd="0" destOrd="0" presId="urn:microsoft.com/office/officeart/2005/8/layout/radial6"/>
    <dgm:cxn modelId="{B65AC45D-5D16-4092-8937-92874231EF0A}" type="presOf" srcId="{C50F0066-DCCD-4D33-A2ED-72134311805D}" destId="{738C7ED3-C146-4743-9C3A-B52D3F5D8BDD}" srcOrd="0" destOrd="0" presId="urn:microsoft.com/office/officeart/2005/8/layout/radial6"/>
    <dgm:cxn modelId="{72253E13-0EDC-4941-B0BA-934196885C91}" srcId="{3D6B8F4A-FD99-4265-A9B3-AB76CBD903D2}" destId="{C50F0066-DCCD-4D33-A2ED-72134311805D}" srcOrd="1" destOrd="0" parTransId="{B4E121F1-1552-4AC0-AF85-552F050761E6}" sibTransId="{9834DB1E-D79F-4A1C-93DA-7B35D469947D}"/>
    <dgm:cxn modelId="{A6B4957D-4124-4869-9B9D-9174A41A19D1}" type="presOf" srcId="{9834DB1E-D79F-4A1C-93DA-7B35D469947D}" destId="{A9406111-9323-4ABB-A6ED-EA605A6409E5}" srcOrd="0" destOrd="0" presId="urn:microsoft.com/office/officeart/2005/8/layout/radial6"/>
    <dgm:cxn modelId="{50EA4F47-C1CE-490E-B63D-0EC9AFF6AF5C}" srcId="{3D6B8F4A-FD99-4265-A9B3-AB76CBD903D2}" destId="{D03DC792-3D36-4193-8D71-26813E7C310F}" srcOrd="4" destOrd="0" parTransId="{6009AEAF-AFB2-449B-9558-620912DEC807}" sibTransId="{A1EB0E19-21D9-451E-9BE6-EEE3EA6802B8}"/>
    <dgm:cxn modelId="{8D17E1BF-C04E-4922-B7EB-148CD3B222BD}" srcId="{C670B017-AF22-4AAD-B0AC-27AA7C7A6D75}" destId="{3D6B8F4A-FD99-4265-A9B3-AB76CBD903D2}" srcOrd="0" destOrd="0" parTransId="{4ABDA8F1-A6C2-4EF7-B81E-4487CAEED5E6}" sibTransId="{F0E42C7D-43D3-4880-8F8C-6D2ADC7AAC94}"/>
    <dgm:cxn modelId="{8AA064E5-5D19-4B13-9AAA-2684E31D140C}" type="presOf" srcId="{C670B017-AF22-4AAD-B0AC-27AA7C7A6D75}" destId="{37C6CD60-4EA9-49FF-B681-147E410CE11B}" srcOrd="0" destOrd="0" presId="urn:microsoft.com/office/officeart/2005/8/layout/radial6"/>
    <dgm:cxn modelId="{DC69DE04-5DBE-4CD1-B42F-8F0187F88451}" type="presParOf" srcId="{37C6CD60-4EA9-49FF-B681-147E410CE11B}" destId="{79B21077-5A27-4447-A95E-04DECCBA4B3F}" srcOrd="0" destOrd="0" presId="urn:microsoft.com/office/officeart/2005/8/layout/radial6"/>
    <dgm:cxn modelId="{89886D0C-1AC6-47FC-B194-B66FA615B308}" type="presParOf" srcId="{37C6CD60-4EA9-49FF-B681-147E410CE11B}" destId="{489EDEA1-C664-44CA-AC95-1D4F235B2C41}" srcOrd="1" destOrd="0" presId="urn:microsoft.com/office/officeart/2005/8/layout/radial6"/>
    <dgm:cxn modelId="{95561FAB-7FFB-43F9-84A9-0A1940940B26}" type="presParOf" srcId="{37C6CD60-4EA9-49FF-B681-147E410CE11B}" destId="{AF4B893E-50B3-4DFC-B738-945ABE53C088}" srcOrd="2" destOrd="0" presId="urn:microsoft.com/office/officeart/2005/8/layout/radial6"/>
    <dgm:cxn modelId="{EDE4E85A-F2DF-49AB-AE53-1484B83EBD31}" type="presParOf" srcId="{37C6CD60-4EA9-49FF-B681-147E410CE11B}" destId="{F9DDA4C3-B60B-467A-B26B-53F25B7FC59A}" srcOrd="3" destOrd="0" presId="urn:microsoft.com/office/officeart/2005/8/layout/radial6"/>
    <dgm:cxn modelId="{34BEE520-EDEA-447D-ACD0-58F28DB5288A}" type="presParOf" srcId="{37C6CD60-4EA9-49FF-B681-147E410CE11B}" destId="{738C7ED3-C146-4743-9C3A-B52D3F5D8BDD}" srcOrd="4" destOrd="0" presId="urn:microsoft.com/office/officeart/2005/8/layout/radial6"/>
    <dgm:cxn modelId="{30035E74-C6F1-4190-86B2-B88BA8B1D6BF}" type="presParOf" srcId="{37C6CD60-4EA9-49FF-B681-147E410CE11B}" destId="{5F5ACD1A-229E-422E-91B1-1A2EB652B35F}" srcOrd="5" destOrd="0" presId="urn:microsoft.com/office/officeart/2005/8/layout/radial6"/>
    <dgm:cxn modelId="{BB3651B0-27FB-4971-9951-2280FFBA0E82}" type="presParOf" srcId="{37C6CD60-4EA9-49FF-B681-147E410CE11B}" destId="{A9406111-9323-4ABB-A6ED-EA605A6409E5}" srcOrd="6" destOrd="0" presId="urn:microsoft.com/office/officeart/2005/8/layout/radial6"/>
    <dgm:cxn modelId="{3CCA0FF1-D9C8-478C-B89B-F603B98A4D0A}" type="presParOf" srcId="{37C6CD60-4EA9-49FF-B681-147E410CE11B}" destId="{E2E2C651-A72D-417B-A956-D12D403CD0DD}" srcOrd="7" destOrd="0" presId="urn:microsoft.com/office/officeart/2005/8/layout/radial6"/>
    <dgm:cxn modelId="{179CB856-DBDB-4C72-8033-0B18390F900D}" type="presParOf" srcId="{37C6CD60-4EA9-49FF-B681-147E410CE11B}" destId="{15CABAD8-94A2-429B-9088-5983550FCC3E}" srcOrd="8" destOrd="0" presId="urn:microsoft.com/office/officeart/2005/8/layout/radial6"/>
    <dgm:cxn modelId="{5F060939-085F-46E4-93A8-69CC42FE4A25}" type="presParOf" srcId="{37C6CD60-4EA9-49FF-B681-147E410CE11B}" destId="{2752D83F-1A7D-4DB7-8C9E-05B0F6A7C302}" srcOrd="9" destOrd="0" presId="urn:microsoft.com/office/officeart/2005/8/layout/radial6"/>
    <dgm:cxn modelId="{48653199-B63E-4B84-8645-C33FEAABBCEB}" type="presParOf" srcId="{37C6CD60-4EA9-49FF-B681-147E410CE11B}" destId="{5468FB08-E3DC-43B5-A363-D65A0BC96B22}" srcOrd="10" destOrd="0" presId="urn:microsoft.com/office/officeart/2005/8/layout/radial6"/>
    <dgm:cxn modelId="{7BF70945-CF60-48F5-8292-2ACB9A29A98F}" type="presParOf" srcId="{37C6CD60-4EA9-49FF-B681-147E410CE11B}" destId="{47A222EC-1252-4E24-B28E-046AFB09EF2A}" srcOrd="11" destOrd="0" presId="urn:microsoft.com/office/officeart/2005/8/layout/radial6"/>
    <dgm:cxn modelId="{81D138C1-BB9B-45E0-BA3A-FDB0E02448B7}" type="presParOf" srcId="{37C6CD60-4EA9-49FF-B681-147E410CE11B}" destId="{ED473A79-B860-45A3-82F6-A81DDD70D1F1}" srcOrd="12" destOrd="0" presId="urn:microsoft.com/office/officeart/2005/8/layout/radial6"/>
    <dgm:cxn modelId="{3DD462B1-32E4-4F21-9C82-C84712A2D94F}" type="presParOf" srcId="{37C6CD60-4EA9-49FF-B681-147E410CE11B}" destId="{6C50EBA8-CBE4-42F8-ADF0-29693FE21166}" srcOrd="13" destOrd="0" presId="urn:microsoft.com/office/officeart/2005/8/layout/radial6"/>
    <dgm:cxn modelId="{B61F209A-7F0C-432B-BF0F-E56552BE01E9}" type="presParOf" srcId="{37C6CD60-4EA9-49FF-B681-147E410CE11B}" destId="{9096143D-B328-4476-97A4-5F58C35B199F}" srcOrd="14" destOrd="0" presId="urn:microsoft.com/office/officeart/2005/8/layout/radial6"/>
    <dgm:cxn modelId="{14C88B34-2DEE-43C0-8D08-4BCAA1A9CA4E}" type="presParOf" srcId="{37C6CD60-4EA9-49FF-B681-147E410CE11B}" destId="{06081832-66D1-4813-B482-F8922B5B3591}" srcOrd="15" destOrd="0" presId="urn:microsoft.com/office/officeart/2005/8/layout/radial6"/>
    <dgm:cxn modelId="{B0AEA9F3-B58F-459A-8EF5-0518C06E5E07}" type="presParOf" srcId="{37C6CD60-4EA9-49FF-B681-147E410CE11B}" destId="{B7B0A88D-5021-4F74-A845-DC0E78F603E5}" srcOrd="16" destOrd="0" presId="urn:microsoft.com/office/officeart/2005/8/layout/radial6"/>
    <dgm:cxn modelId="{3EC1D302-47BC-4888-96D6-29CC7DE24583}" type="presParOf" srcId="{37C6CD60-4EA9-49FF-B681-147E410CE11B}" destId="{DF34B923-4783-42C3-9628-716C00E8EE99}" srcOrd="17" destOrd="0" presId="urn:microsoft.com/office/officeart/2005/8/layout/radial6"/>
    <dgm:cxn modelId="{6855D9DD-A2DB-4067-89EE-40306A28E8CE}" type="presParOf" srcId="{37C6CD60-4EA9-49FF-B681-147E410CE11B}" destId="{6C16B1CD-C1F9-4913-AB4B-6B0D2212E5C6}" srcOrd="18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670B017-AF22-4AAD-B0AC-27AA7C7A6D75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UY"/>
        </a:p>
      </dgm:t>
    </dgm:pt>
    <dgm:pt modelId="{3D6B8F4A-FD99-4265-A9B3-AB76CBD903D2}">
      <dgm:prSet phldrT="[Text]"/>
      <dgm:spPr/>
      <dgm:t>
        <a:bodyPr/>
        <a:lstStyle/>
        <a:p>
          <a:r>
            <a:rPr lang="es-UY" dirty="0" smtClean="0"/>
            <a:t>DUSA WEB</a:t>
          </a:r>
          <a:endParaRPr lang="es-UY" dirty="0"/>
        </a:p>
      </dgm:t>
    </dgm:pt>
    <dgm:pt modelId="{4ABDA8F1-A6C2-4EF7-B81E-4487CAEED5E6}" type="parTrans" cxnId="{8D17E1BF-C04E-4922-B7EB-148CD3B222BD}">
      <dgm:prSet/>
      <dgm:spPr/>
      <dgm:t>
        <a:bodyPr/>
        <a:lstStyle/>
        <a:p>
          <a:endParaRPr lang="es-UY"/>
        </a:p>
      </dgm:t>
    </dgm:pt>
    <dgm:pt modelId="{F0E42C7D-43D3-4880-8F8C-6D2ADC7AAC94}" type="sibTrans" cxnId="{8D17E1BF-C04E-4922-B7EB-148CD3B222BD}">
      <dgm:prSet/>
      <dgm:spPr/>
      <dgm:t>
        <a:bodyPr/>
        <a:lstStyle/>
        <a:p>
          <a:endParaRPr lang="es-UY"/>
        </a:p>
      </dgm:t>
    </dgm:pt>
    <dgm:pt modelId="{A69049A9-6066-475B-849E-1770421E4A3A}">
      <dgm:prSet phldrT="[Text]"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es-UY" sz="1200" dirty="0" smtClean="0"/>
            <a:t>Gestión de Proyecto</a:t>
          </a:r>
          <a:endParaRPr lang="es-UY" sz="1200" dirty="0"/>
        </a:p>
      </dgm:t>
    </dgm:pt>
    <dgm:pt modelId="{1980B056-BDD9-49EC-AB59-1DDB4C44F8C6}" type="parTrans" cxnId="{58F9EC66-6BD6-4F24-89B7-7FE48BCFF6D1}">
      <dgm:prSet/>
      <dgm:spPr/>
      <dgm:t>
        <a:bodyPr/>
        <a:lstStyle/>
        <a:p>
          <a:endParaRPr lang="es-UY"/>
        </a:p>
      </dgm:t>
    </dgm:pt>
    <dgm:pt modelId="{56F9CCA0-EE8D-499A-B024-974496174FE4}" type="sibTrans" cxnId="{58F9EC66-6BD6-4F24-89B7-7FE48BCFF6D1}">
      <dgm:prSet/>
      <dgm:spPr/>
      <dgm:t>
        <a:bodyPr/>
        <a:lstStyle/>
        <a:p>
          <a:endParaRPr lang="es-UY"/>
        </a:p>
      </dgm:t>
    </dgm:pt>
    <dgm:pt modelId="{20E2D171-2BD2-4AD7-9767-B177BB10E23B}">
      <dgm:prSet phldrT="[Text]"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es-UY" sz="1200" dirty="0" smtClean="0"/>
            <a:t>Gestión de Calidad</a:t>
          </a:r>
          <a:endParaRPr lang="es-UY" sz="1200" dirty="0"/>
        </a:p>
      </dgm:t>
    </dgm:pt>
    <dgm:pt modelId="{3D4F1BAF-EB85-47E7-B0EB-B20E5081672F}" type="parTrans" cxnId="{C155B674-9337-4F67-9F16-8FAC357A1B36}">
      <dgm:prSet/>
      <dgm:spPr/>
      <dgm:t>
        <a:bodyPr/>
        <a:lstStyle/>
        <a:p>
          <a:endParaRPr lang="es-UY"/>
        </a:p>
      </dgm:t>
    </dgm:pt>
    <dgm:pt modelId="{6B353676-6505-4C87-8054-4B8D971FEDDE}" type="sibTrans" cxnId="{C155B674-9337-4F67-9F16-8FAC357A1B36}">
      <dgm:prSet/>
      <dgm:spPr/>
      <dgm:t>
        <a:bodyPr/>
        <a:lstStyle/>
        <a:p>
          <a:endParaRPr lang="es-UY"/>
        </a:p>
      </dgm:t>
    </dgm:pt>
    <dgm:pt modelId="{D03DC792-3D36-4193-8D71-26813E7C310F}">
      <dgm:prSet phldrT="[Text]"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es-UY" sz="1200" dirty="0" smtClean="0"/>
            <a:t>Verificación</a:t>
          </a:r>
          <a:endParaRPr lang="es-UY" sz="1200" dirty="0"/>
        </a:p>
      </dgm:t>
    </dgm:pt>
    <dgm:pt modelId="{6009AEAF-AFB2-449B-9558-620912DEC807}" type="parTrans" cxnId="{50EA4F47-C1CE-490E-B63D-0EC9AFF6AF5C}">
      <dgm:prSet/>
      <dgm:spPr/>
      <dgm:t>
        <a:bodyPr/>
        <a:lstStyle/>
        <a:p>
          <a:endParaRPr lang="es-UY"/>
        </a:p>
      </dgm:t>
    </dgm:pt>
    <dgm:pt modelId="{A1EB0E19-21D9-451E-9BE6-EEE3EA6802B8}" type="sibTrans" cxnId="{50EA4F47-C1CE-490E-B63D-0EC9AFF6AF5C}">
      <dgm:prSet/>
      <dgm:spPr/>
      <dgm:t>
        <a:bodyPr/>
        <a:lstStyle/>
        <a:p>
          <a:endParaRPr lang="es-UY"/>
        </a:p>
      </dgm:t>
    </dgm:pt>
    <dgm:pt modelId="{C8B9CAE3-D1FC-46D6-B425-C5BD44C28F84}">
      <dgm:prSet phldrT="[Text]"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es-UY" sz="1200" dirty="0" smtClean="0"/>
            <a:t>Gestión de la  Configuración</a:t>
          </a:r>
          <a:endParaRPr lang="es-UY" sz="1200" dirty="0"/>
        </a:p>
      </dgm:t>
    </dgm:pt>
    <dgm:pt modelId="{D095D87A-65B7-46A2-AF65-C91E3B59ED0A}" type="parTrans" cxnId="{C91904EF-F902-4226-A784-F7F927672B94}">
      <dgm:prSet/>
      <dgm:spPr/>
      <dgm:t>
        <a:bodyPr/>
        <a:lstStyle/>
        <a:p>
          <a:endParaRPr lang="es-UY"/>
        </a:p>
      </dgm:t>
    </dgm:pt>
    <dgm:pt modelId="{52784A88-25F5-462D-91A1-475B5D14CD23}" type="sibTrans" cxnId="{C91904EF-F902-4226-A784-F7F927672B94}">
      <dgm:prSet/>
      <dgm:spPr/>
      <dgm:t>
        <a:bodyPr/>
        <a:lstStyle/>
        <a:p>
          <a:endParaRPr lang="es-UY"/>
        </a:p>
      </dgm:t>
    </dgm:pt>
    <dgm:pt modelId="{9CCF7441-6770-4969-B3C6-457AA8C0864B}">
      <dgm:prSet phldrT="[Text]"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es-UY" sz="1200" dirty="0" smtClean="0"/>
            <a:t>Requeri</a:t>
          </a:r>
        </a:p>
        <a:p>
          <a:r>
            <a:rPr lang="es-UY" sz="1200" dirty="0" smtClean="0"/>
            <a:t>mientos</a:t>
          </a:r>
          <a:endParaRPr lang="es-UY" sz="1200" dirty="0"/>
        </a:p>
      </dgm:t>
    </dgm:pt>
    <dgm:pt modelId="{D1DAC80F-807D-451B-9C30-9AF5B92CE359}" type="parTrans" cxnId="{91A6A28C-C140-4E45-B3B0-CB943FA027F9}">
      <dgm:prSet/>
      <dgm:spPr/>
      <dgm:t>
        <a:bodyPr/>
        <a:lstStyle/>
        <a:p>
          <a:endParaRPr lang="es-UY"/>
        </a:p>
      </dgm:t>
    </dgm:pt>
    <dgm:pt modelId="{60532EB8-0703-4E1F-8413-D54D09F97D90}" type="sibTrans" cxnId="{91A6A28C-C140-4E45-B3B0-CB943FA027F9}">
      <dgm:prSet/>
      <dgm:spPr/>
      <dgm:t>
        <a:bodyPr/>
        <a:lstStyle/>
        <a:p>
          <a:endParaRPr lang="es-UY"/>
        </a:p>
      </dgm:t>
    </dgm:pt>
    <dgm:pt modelId="{C50F0066-DCCD-4D33-A2ED-72134311805D}">
      <dgm:prSet phldrT="[Text]"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es-UY" sz="1200" dirty="0" smtClean="0"/>
            <a:t>Solución de Problemas</a:t>
          </a:r>
          <a:endParaRPr lang="es-UY" sz="1200" dirty="0"/>
        </a:p>
      </dgm:t>
    </dgm:pt>
    <dgm:pt modelId="{B4E121F1-1552-4AC0-AF85-552F050761E6}" type="parTrans" cxnId="{72253E13-0EDC-4941-B0BA-934196885C91}">
      <dgm:prSet/>
      <dgm:spPr/>
      <dgm:t>
        <a:bodyPr/>
        <a:lstStyle/>
        <a:p>
          <a:endParaRPr lang="es-UY"/>
        </a:p>
      </dgm:t>
    </dgm:pt>
    <dgm:pt modelId="{9834DB1E-D79F-4A1C-93DA-7B35D469947D}" type="sibTrans" cxnId="{72253E13-0EDC-4941-B0BA-934196885C91}">
      <dgm:prSet/>
      <dgm:spPr/>
      <dgm:t>
        <a:bodyPr/>
        <a:lstStyle/>
        <a:p>
          <a:endParaRPr lang="es-UY"/>
        </a:p>
      </dgm:t>
    </dgm:pt>
    <dgm:pt modelId="{37C6CD60-4EA9-49FF-B681-147E410CE11B}" type="pres">
      <dgm:prSet presAssocID="{C670B017-AF22-4AAD-B0AC-27AA7C7A6D75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UY"/>
        </a:p>
      </dgm:t>
    </dgm:pt>
    <dgm:pt modelId="{79B21077-5A27-4447-A95E-04DECCBA4B3F}" type="pres">
      <dgm:prSet presAssocID="{3D6B8F4A-FD99-4265-A9B3-AB76CBD903D2}" presName="centerShape" presStyleLbl="node0" presStyleIdx="0" presStyleCnt="1"/>
      <dgm:spPr/>
      <dgm:t>
        <a:bodyPr/>
        <a:lstStyle/>
        <a:p>
          <a:endParaRPr lang="es-UY"/>
        </a:p>
      </dgm:t>
    </dgm:pt>
    <dgm:pt modelId="{489EDEA1-C664-44CA-AC95-1D4F235B2C41}" type="pres">
      <dgm:prSet presAssocID="{9CCF7441-6770-4969-B3C6-457AA8C0864B}" presName="node" presStyleLbl="node1" presStyleIdx="0" presStyleCnt="6" custScaleX="110000" custScaleY="110000">
        <dgm:presLayoutVars>
          <dgm:bulletEnabled val="1"/>
        </dgm:presLayoutVars>
      </dgm:prSet>
      <dgm:spPr/>
      <dgm:t>
        <a:bodyPr/>
        <a:lstStyle/>
        <a:p>
          <a:endParaRPr lang="es-UY"/>
        </a:p>
      </dgm:t>
    </dgm:pt>
    <dgm:pt modelId="{AF4B893E-50B3-4DFC-B738-945ABE53C088}" type="pres">
      <dgm:prSet presAssocID="{9CCF7441-6770-4969-B3C6-457AA8C0864B}" presName="dummy" presStyleCnt="0"/>
      <dgm:spPr/>
    </dgm:pt>
    <dgm:pt modelId="{F9DDA4C3-B60B-467A-B26B-53F25B7FC59A}" type="pres">
      <dgm:prSet presAssocID="{60532EB8-0703-4E1F-8413-D54D09F97D90}" presName="sibTrans" presStyleLbl="sibTrans2D1" presStyleIdx="0" presStyleCnt="6"/>
      <dgm:spPr/>
      <dgm:t>
        <a:bodyPr/>
        <a:lstStyle/>
        <a:p>
          <a:endParaRPr lang="es-UY"/>
        </a:p>
      </dgm:t>
    </dgm:pt>
    <dgm:pt modelId="{738C7ED3-C146-4743-9C3A-B52D3F5D8BDD}" type="pres">
      <dgm:prSet presAssocID="{C50F0066-DCCD-4D33-A2ED-72134311805D}" presName="node" presStyleLbl="node1" presStyleIdx="1" presStyleCnt="6" custScaleX="110000" custScaleY="110000">
        <dgm:presLayoutVars>
          <dgm:bulletEnabled val="1"/>
        </dgm:presLayoutVars>
      </dgm:prSet>
      <dgm:spPr/>
      <dgm:t>
        <a:bodyPr/>
        <a:lstStyle/>
        <a:p>
          <a:endParaRPr lang="es-UY"/>
        </a:p>
      </dgm:t>
    </dgm:pt>
    <dgm:pt modelId="{5F5ACD1A-229E-422E-91B1-1A2EB652B35F}" type="pres">
      <dgm:prSet presAssocID="{C50F0066-DCCD-4D33-A2ED-72134311805D}" presName="dummy" presStyleCnt="0"/>
      <dgm:spPr/>
    </dgm:pt>
    <dgm:pt modelId="{A9406111-9323-4ABB-A6ED-EA605A6409E5}" type="pres">
      <dgm:prSet presAssocID="{9834DB1E-D79F-4A1C-93DA-7B35D469947D}" presName="sibTrans" presStyleLbl="sibTrans2D1" presStyleIdx="1" presStyleCnt="6"/>
      <dgm:spPr/>
      <dgm:t>
        <a:bodyPr/>
        <a:lstStyle/>
        <a:p>
          <a:endParaRPr lang="es-UY"/>
        </a:p>
      </dgm:t>
    </dgm:pt>
    <dgm:pt modelId="{E2E2C651-A72D-417B-A956-D12D403CD0DD}" type="pres">
      <dgm:prSet presAssocID="{A69049A9-6066-475B-849E-1770421E4A3A}" presName="node" presStyleLbl="node1" presStyleIdx="2" presStyleCnt="6" custScaleX="110000" custScaleY="110000">
        <dgm:presLayoutVars>
          <dgm:bulletEnabled val="1"/>
        </dgm:presLayoutVars>
      </dgm:prSet>
      <dgm:spPr/>
      <dgm:t>
        <a:bodyPr/>
        <a:lstStyle/>
        <a:p>
          <a:endParaRPr lang="es-UY"/>
        </a:p>
      </dgm:t>
    </dgm:pt>
    <dgm:pt modelId="{15CABAD8-94A2-429B-9088-5983550FCC3E}" type="pres">
      <dgm:prSet presAssocID="{A69049A9-6066-475B-849E-1770421E4A3A}" presName="dummy" presStyleCnt="0"/>
      <dgm:spPr/>
    </dgm:pt>
    <dgm:pt modelId="{2752D83F-1A7D-4DB7-8C9E-05B0F6A7C302}" type="pres">
      <dgm:prSet presAssocID="{56F9CCA0-EE8D-499A-B024-974496174FE4}" presName="sibTrans" presStyleLbl="sibTrans2D1" presStyleIdx="2" presStyleCnt="6"/>
      <dgm:spPr/>
      <dgm:t>
        <a:bodyPr/>
        <a:lstStyle/>
        <a:p>
          <a:endParaRPr lang="es-UY"/>
        </a:p>
      </dgm:t>
    </dgm:pt>
    <dgm:pt modelId="{5468FB08-E3DC-43B5-A363-D65A0BC96B22}" type="pres">
      <dgm:prSet presAssocID="{20E2D171-2BD2-4AD7-9767-B177BB10E23B}" presName="node" presStyleLbl="node1" presStyleIdx="3" presStyleCnt="6" custScaleX="110000" custScaleY="110000">
        <dgm:presLayoutVars>
          <dgm:bulletEnabled val="1"/>
        </dgm:presLayoutVars>
      </dgm:prSet>
      <dgm:spPr/>
      <dgm:t>
        <a:bodyPr/>
        <a:lstStyle/>
        <a:p>
          <a:endParaRPr lang="es-UY"/>
        </a:p>
      </dgm:t>
    </dgm:pt>
    <dgm:pt modelId="{47A222EC-1252-4E24-B28E-046AFB09EF2A}" type="pres">
      <dgm:prSet presAssocID="{20E2D171-2BD2-4AD7-9767-B177BB10E23B}" presName="dummy" presStyleCnt="0"/>
      <dgm:spPr/>
    </dgm:pt>
    <dgm:pt modelId="{ED473A79-B860-45A3-82F6-A81DDD70D1F1}" type="pres">
      <dgm:prSet presAssocID="{6B353676-6505-4C87-8054-4B8D971FEDDE}" presName="sibTrans" presStyleLbl="sibTrans2D1" presStyleIdx="3" presStyleCnt="6"/>
      <dgm:spPr/>
      <dgm:t>
        <a:bodyPr/>
        <a:lstStyle/>
        <a:p>
          <a:endParaRPr lang="es-UY"/>
        </a:p>
      </dgm:t>
    </dgm:pt>
    <dgm:pt modelId="{6C50EBA8-CBE4-42F8-ADF0-29693FE21166}" type="pres">
      <dgm:prSet presAssocID="{D03DC792-3D36-4193-8D71-26813E7C310F}" presName="node" presStyleLbl="node1" presStyleIdx="4" presStyleCnt="6" custScaleX="110000" custScaleY="110000">
        <dgm:presLayoutVars>
          <dgm:bulletEnabled val="1"/>
        </dgm:presLayoutVars>
      </dgm:prSet>
      <dgm:spPr/>
      <dgm:t>
        <a:bodyPr/>
        <a:lstStyle/>
        <a:p>
          <a:endParaRPr lang="es-UY"/>
        </a:p>
      </dgm:t>
    </dgm:pt>
    <dgm:pt modelId="{9096143D-B328-4476-97A4-5F58C35B199F}" type="pres">
      <dgm:prSet presAssocID="{D03DC792-3D36-4193-8D71-26813E7C310F}" presName="dummy" presStyleCnt="0"/>
      <dgm:spPr/>
    </dgm:pt>
    <dgm:pt modelId="{06081832-66D1-4813-B482-F8922B5B3591}" type="pres">
      <dgm:prSet presAssocID="{A1EB0E19-21D9-451E-9BE6-EEE3EA6802B8}" presName="sibTrans" presStyleLbl="sibTrans2D1" presStyleIdx="4" presStyleCnt="6"/>
      <dgm:spPr/>
      <dgm:t>
        <a:bodyPr/>
        <a:lstStyle/>
        <a:p>
          <a:endParaRPr lang="es-UY"/>
        </a:p>
      </dgm:t>
    </dgm:pt>
    <dgm:pt modelId="{B7B0A88D-5021-4F74-A845-DC0E78F603E5}" type="pres">
      <dgm:prSet presAssocID="{C8B9CAE3-D1FC-46D6-B425-C5BD44C28F84}" presName="node" presStyleLbl="node1" presStyleIdx="5" presStyleCnt="6" custScaleX="110000" custScaleY="110000">
        <dgm:presLayoutVars>
          <dgm:bulletEnabled val="1"/>
        </dgm:presLayoutVars>
      </dgm:prSet>
      <dgm:spPr/>
      <dgm:t>
        <a:bodyPr/>
        <a:lstStyle/>
        <a:p>
          <a:endParaRPr lang="es-UY"/>
        </a:p>
      </dgm:t>
    </dgm:pt>
    <dgm:pt modelId="{DF34B923-4783-42C3-9628-716C00E8EE99}" type="pres">
      <dgm:prSet presAssocID="{C8B9CAE3-D1FC-46D6-B425-C5BD44C28F84}" presName="dummy" presStyleCnt="0"/>
      <dgm:spPr/>
    </dgm:pt>
    <dgm:pt modelId="{6C16B1CD-C1F9-4913-AB4B-6B0D2212E5C6}" type="pres">
      <dgm:prSet presAssocID="{52784A88-25F5-462D-91A1-475B5D14CD23}" presName="sibTrans" presStyleLbl="sibTrans2D1" presStyleIdx="5" presStyleCnt="6"/>
      <dgm:spPr/>
      <dgm:t>
        <a:bodyPr/>
        <a:lstStyle/>
        <a:p>
          <a:endParaRPr lang="es-UY"/>
        </a:p>
      </dgm:t>
    </dgm:pt>
  </dgm:ptLst>
  <dgm:cxnLst>
    <dgm:cxn modelId="{4E84F067-679A-4074-AF8C-8069416D250E}" type="presOf" srcId="{20E2D171-2BD2-4AD7-9767-B177BB10E23B}" destId="{5468FB08-E3DC-43B5-A363-D65A0BC96B22}" srcOrd="0" destOrd="0" presId="urn:microsoft.com/office/officeart/2005/8/layout/radial6"/>
    <dgm:cxn modelId="{5CAF80A4-491B-4FAF-8D83-4CCE5F3DA276}" type="presOf" srcId="{56F9CCA0-EE8D-499A-B024-974496174FE4}" destId="{2752D83F-1A7D-4DB7-8C9E-05B0F6A7C302}" srcOrd="0" destOrd="0" presId="urn:microsoft.com/office/officeart/2005/8/layout/radial6"/>
    <dgm:cxn modelId="{71BB4149-E83D-4ECA-BE23-363D0D508E36}" type="presOf" srcId="{A69049A9-6066-475B-849E-1770421E4A3A}" destId="{E2E2C651-A72D-417B-A956-D12D403CD0DD}" srcOrd="0" destOrd="0" presId="urn:microsoft.com/office/officeart/2005/8/layout/radial6"/>
    <dgm:cxn modelId="{91A6A28C-C140-4E45-B3B0-CB943FA027F9}" srcId="{3D6B8F4A-FD99-4265-A9B3-AB76CBD903D2}" destId="{9CCF7441-6770-4969-B3C6-457AA8C0864B}" srcOrd="0" destOrd="0" parTransId="{D1DAC80F-807D-451B-9C30-9AF5B92CE359}" sibTransId="{60532EB8-0703-4E1F-8413-D54D09F97D90}"/>
    <dgm:cxn modelId="{CD13DE7C-DF05-4627-8BCC-31D42436FD9C}" type="presOf" srcId="{9CCF7441-6770-4969-B3C6-457AA8C0864B}" destId="{489EDEA1-C664-44CA-AC95-1D4F235B2C41}" srcOrd="0" destOrd="0" presId="urn:microsoft.com/office/officeart/2005/8/layout/radial6"/>
    <dgm:cxn modelId="{58F9EC66-6BD6-4F24-89B7-7FE48BCFF6D1}" srcId="{3D6B8F4A-FD99-4265-A9B3-AB76CBD903D2}" destId="{A69049A9-6066-475B-849E-1770421E4A3A}" srcOrd="2" destOrd="0" parTransId="{1980B056-BDD9-49EC-AB59-1DDB4C44F8C6}" sibTransId="{56F9CCA0-EE8D-499A-B024-974496174FE4}"/>
    <dgm:cxn modelId="{C155B674-9337-4F67-9F16-8FAC357A1B36}" srcId="{3D6B8F4A-FD99-4265-A9B3-AB76CBD903D2}" destId="{20E2D171-2BD2-4AD7-9767-B177BB10E23B}" srcOrd="3" destOrd="0" parTransId="{3D4F1BAF-EB85-47E7-B0EB-B20E5081672F}" sibTransId="{6B353676-6505-4C87-8054-4B8D971FEDDE}"/>
    <dgm:cxn modelId="{B326F844-7557-4EBF-AB7A-009BB272C4E9}" type="presOf" srcId="{60532EB8-0703-4E1F-8413-D54D09F97D90}" destId="{F9DDA4C3-B60B-467A-B26B-53F25B7FC59A}" srcOrd="0" destOrd="0" presId="urn:microsoft.com/office/officeart/2005/8/layout/radial6"/>
    <dgm:cxn modelId="{8534E77F-7D66-4178-A7C3-954DE3F77E34}" type="presOf" srcId="{C8B9CAE3-D1FC-46D6-B425-C5BD44C28F84}" destId="{B7B0A88D-5021-4F74-A845-DC0E78F603E5}" srcOrd="0" destOrd="0" presId="urn:microsoft.com/office/officeart/2005/8/layout/radial6"/>
    <dgm:cxn modelId="{AA7580AC-B236-4578-8CB5-92A1225A921D}" type="presOf" srcId="{9834DB1E-D79F-4A1C-93DA-7B35D469947D}" destId="{A9406111-9323-4ABB-A6ED-EA605A6409E5}" srcOrd="0" destOrd="0" presId="urn:microsoft.com/office/officeart/2005/8/layout/radial6"/>
    <dgm:cxn modelId="{C91904EF-F902-4226-A784-F7F927672B94}" srcId="{3D6B8F4A-FD99-4265-A9B3-AB76CBD903D2}" destId="{C8B9CAE3-D1FC-46D6-B425-C5BD44C28F84}" srcOrd="5" destOrd="0" parTransId="{D095D87A-65B7-46A2-AF65-C91E3B59ED0A}" sibTransId="{52784A88-25F5-462D-91A1-475B5D14CD23}"/>
    <dgm:cxn modelId="{C61CC34A-2335-49F8-AF10-6B7ED9335612}" type="presOf" srcId="{C50F0066-DCCD-4D33-A2ED-72134311805D}" destId="{738C7ED3-C146-4743-9C3A-B52D3F5D8BDD}" srcOrd="0" destOrd="0" presId="urn:microsoft.com/office/officeart/2005/8/layout/radial6"/>
    <dgm:cxn modelId="{A6E021AC-F674-4757-A16A-111AA3448A65}" type="presOf" srcId="{3D6B8F4A-FD99-4265-A9B3-AB76CBD903D2}" destId="{79B21077-5A27-4447-A95E-04DECCBA4B3F}" srcOrd="0" destOrd="0" presId="urn:microsoft.com/office/officeart/2005/8/layout/radial6"/>
    <dgm:cxn modelId="{4AA445B4-AE02-46DE-9C58-F635CF82120E}" type="presOf" srcId="{6B353676-6505-4C87-8054-4B8D971FEDDE}" destId="{ED473A79-B860-45A3-82F6-A81DDD70D1F1}" srcOrd="0" destOrd="0" presId="urn:microsoft.com/office/officeart/2005/8/layout/radial6"/>
    <dgm:cxn modelId="{DBC33268-D370-4373-AAB9-9E8D28876D7B}" type="presOf" srcId="{52784A88-25F5-462D-91A1-475B5D14CD23}" destId="{6C16B1CD-C1F9-4913-AB4B-6B0D2212E5C6}" srcOrd="0" destOrd="0" presId="urn:microsoft.com/office/officeart/2005/8/layout/radial6"/>
    <dgm:cxn modelId="{72253E13-0EDC-4941-B0BA-934196885C91}" srcId="{3D6B8F4A-FD99-4265-A9B3-AB76CBD903D2}" destId="{C50F0066-DCCD-4D33-A2ED-72134311805D}" srcOrd="1" destOrd="0" parTransId="{B4E121F1-1552-4AC0-AF85-552F050761E6}" sibTransId="{9834DB1E-D79F-4A1C-93DA-7B35D469947D}"/>
    <dgm:cxn modelId="{69F4D599-D4FF-4912-BD1B-03BB7E43693F}" type="presOf" srcId="{C670B017-AF22-4AAD-B0AC-27AA7C7A6D75}" destId="{37C6CD60-4EA9-49FF-B681-147E410CE11B}" srcOrd="0" destOrd="0" presId="urn:microsoft.com/office/officeart/2005/8/layout/radial6"/>
    <dgm:cxn modelId="{50EA4F47-C1CE-490E-B63D-0EC9AFF6AF5C}" srcId="{3D6B8F4A-FD99-4265-A9B3-AB76CBD903D2}" destId="{D03DC792-3D36-4193-8D71-26813E7C310F}" srcOrd="4" destOrd="0" parTransId="{6009AEAF-AFB2-449B-9558-620912DEC807}" sibTransId="{A1EB0E19-21D9-451E-9BE6-EEE3EA6802B8}"/>
    <dgm:cxn modelId="{8D17E1BF-C04E-4922-B7EB-148CD3B222BD}" srcId="{C670B017-AF22-4AAD-B0AC-27AA7C7A6D75}" destId="{3D6B8F4A-FD99-4265-A9B3-AB76CBD903D2}" srcOrd="0" destOrd="0" parTransId="{4ABDA8F1-A6C2-4EF7-B81E-4487CAEED5E6}" sibTransId="{F0E42C7D-43D3-4880-8F8C-6D2ADC7AAC94}"/>
    <dgm:cxn modelId="{F82E3057-67F8-4D29-A642-F1A4755C9E10}" type="presOf" srcId="{D03DC792-3D36-4193-8D71-26813E7C310F}" destId="{6C50EBA8-CBE4-42F8-ADF0-29693FE21166}" srcOrd="0" destOrd="0" presId="urn:microsoft.com/office/officeart/2005/8/layout/radial6"/>
    <dgm:cxn modelId="{05548535-AA99-44C9-AB50-A4C433A4CE04}" type="presOf" srcId="{A1EB0E19-21D9-451E-9BE6-EEE3EA6802B8}" destId="{06081832-66D1-4813-B482-F8922B5B3591}" srcOrd="0" destOrd="0" presId="urn:microsoft.com/office/officeart/2005/8/layout/radial6"/>
    <dgm:cxn modelId="{79000327-9C53-41F7-8399-7495D0AF1769}" type="presParOf" srcId="{37C6CD60-4EA9-49FF-B681-147E410CE11B}" destId="{79B21077-5A27-4447-A95E-04DECCBA4B3F}" srcOrd="0" destOrd="0" presId="urn:microsoft.com/office/officeart/2005/8/layout/radial6"/>
    <dgm:cxn modelId="{A43D2651-7801-4849-93CF-1430BF000AF8}" type="presParOf" srcId="{37C6CD60-4EA9-49FF-B681-147E410CE11B}" destId="{489EDEA1-C664-44CA-AC95-1D4F235B2C41}" srcOrd="1" destOrd="0" presId="urn:microsoft.com/office/officeart/2005/8/layout/radial6"/>
    <dgm:cxn modelId="{DB84E9DB-9DF0-43D7-8C80-814B83E37C37}" type="presParOf" srcId="{37C6CD60-4EA9-49FF-B681-147E410CE11B}" destId="{AF4B893E-50B3-4DFC-B738-945ABE53C088}" srcOrd="2" destOrd="0" presId="urn:microsoft.com/office/officeart/2005/8/layout/radial6"/>
    <dgm:cxn modelId="{1498FEDE-9FE8-4B99-91F7-5AB2E206B473}" type="presParOf" srcId="{37C6CD60-4EA9-49FF-B681-147E410CE11B}" destId="{F9DDA4C3-B60B-467A-B26B-53F25B7FC59A}" srcOrd="3" destOrd="0" presId="urn:microsoft.com/office/officeart/2005/8/layout/radial6"/>
    <dgm:cxn modelId="{26A3B3AF-56BE-436F-822C-1BAF125743CD}" type="presParOf" srcId="{37C6CD60-4EA9-49FF-B681-147E410CE11B}" destId="{738C7ED3-C146-4743-9C3A-B52D3F5D8BDD}" srcOrd="4" destOrd="0" presId="urn:microsoft.com/office/officeart/2005/8/layout/radial6"/>
    <dgm:cxn modelId="{0265E4B9-F932-4524-B56F-924C24E5FD52}" type="presParOf" srcId="{37C6CD60-4EA9-49FF-B681-147E410CE11B}" destId="{5F5ACD1A-229E-422E-91B1-1A2EB652B35F}" srcOrd="5" destOrd="0" presId="urn:microsoft.com/office/officeart/2005/8/layout/radial6"/>
    <dgm:cxn modelId="{2467B96A-6F6A-450B-BB10-5F2B935CF11F}" type="presParOf" srcId="{37C6CD60-4EA9-49FF-B681-147E410CE11B}" destId="{A9406111-9323-4ABB-A6ED-EA605A6409E5}" srcOrd="6" destOrd="0" presId="urn:microsoft.com/office/officeart/2005/8/layout/radial6"/>
    <dgm:cxn modelId="{7389ABD4-8DBA-4285-A75E-9BE49BFA10AD}" type="presParOf" srcId="{37C6CD60-4EA9-49FF-B681-147E410CE11B}" destId="{E2E2C651-A72D-417B-A956-D12D403CD0DD}" srcOrd="7" destOrd="0" presId="urn:microsoft.com/office/officeart/2005/8/layout/radial6"/>
    <dgm:cxn modelId="{EFA200F2-A492-45CF-B63D-28FF7BF047BF}" type="presParOf" srcId="{37C6CD60-4EA9-49FF-B681-147E410CE11B}" destId="{15CABAD8-94A2-429B-9088-5983550FCC3E}" srcOrd="8" destOrd="0" presId="urn:microsoft.com/office/officeart/2005/8/layout/radial6"/>
    <dgm:cxn modelId="{EB262D27-EF49-4D1A-807A-166F478EFF68}" type="presParOf" srcId="{37C6CD60-4EA9-49FF-B681-147E410CE11B}" destId="{2752D83F-1A7D-4DB7-8C9E-05B0F6A7C302}" srcOrd="9" destOrd="0" presId="urn:microsoft.com/office/officeart/2005/8/layout/radial6"/>
    <dgm:cxn modelId="{4E7D839D-60BA-48CA-9CF5-80FE6FFF7BC9}" type="presParOf" srcId="{37C6CD60-4EA9-49FF-B681-147E410CE11B}" destId="{5468FB08-E3DC-43B5-A363-D65A0BC96B22}" srcOrd="10" destOrd="0" presId="urn:microsoft.com/office/officeart/2005/8/layout/radial6"/>
    <dgm:cxn modelId="{0EB5F014-D6AF-47CA-8FD3-2DCDFBC5E636}" type="presParOf" srcId="{37C6CD60-4EA9-49FF-B681-147E410CE11B}" destId="{47A222EC-1252-4E24-B28E-046AFB09EF2A}" srcOrd="11" destOrd="0" presId="urn:microsoft.com/office/officeart/2005/8/layout/radial6"/>
    <dgm:cxn modelId="{17E427C8-B203-489E-84F8-9AD895B3DC49}" type="presParOf" srcId="{37C6CD60-4EA9-49FF-B681-147E410CE11B}" destId="{ED473A79-B860-45A3-82F6-A81DDD70D1F1}" srcOrd="12" destOrd="0" presId="urn:microsoft.com/office/officeart/2005/8/layout/radial6"/>
    <dgm:cxn modelId="{ADBB1B67-24C8-4944-B218-ED15B7B48C3F}" type="presParOf" srcId="{37C6CD60-4EA9-49FF-B681-147E410CE11B}" destId="{6C50EBA8-CBE4-42F8-ADF0-29693FE21166}" srcOrd="13" destOrd="0" presId="urn:microsoft.com/office/officeart/2005/8/layout/radial6"/>
    <dgm:cxn modelId="{28C278EA-90F7-49EB-BF28-4F7BE6264B66}" type="presParOf" srcId="{37C6CD60-4EA9-49FF-B681-147E410CE11B}" destId="{9096143D-B328-4476-97A4-5F58C35B199F}" srcOrd="14" destOrd="0" presId="urn:microsoft.com/office/officeart/2005/8/layout/radial6"/>
    <dgm:cxn modelId="{77A1A33B-0642-4D5E-8948-2CD1E55F96C5}" type="presParOf" srcId="{37C6CD60-4EA9-49FF-B681-147E410CE11B}" destId="{06081832-66D1-4813-B482-F8922B5B3591}" srcOrd="15" destOrd="0" presId="urn:microsoft.com/office/officeart/2005/8/layout/radial6"/>
    <dgm:cxn modelId="{182BACEF-3130-4F70-A58E-967A59AB3DB7}" type="presParOf" srcId="{37C6CD60-4EA9-49FF-B681-147E410CE11B}" destId="{B7B0A88D-5021-4F74-A845-DC0E78F603E5}" srcOrd="16" destOrd="0" presId="urn:microsoft.com/office/officeart/2005/8/layout/radial6"/>
    <dgm:cxn modelId="{DA961644-595E-42E2-AE82-A001D7366DED}" type="presParOf" srcId="{37C6CD60-4EA9-49FF-B681-147E410CE11B}" destId="{DF34B923-4783-42C3-9628-716C00E8EE99}" srcOrd="17" destOrd="0" presId="urn:microsoft.com/office/officeart/2005/8/layout/radial6"/>
    <dgm:cxn modelId="{3A8FD53A-6DB7-40F6-B2C6-6250823C531C}" type="presParOf" srcId="{37C6CD60-4EA9-49FF-B681-147E410CE11B}" destId="{6C16B1CD-C1F9-4913-AB4B-6B0D2212E5C6}" srcOrd="18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670B017-AF22-4AAD-B0AC-27AA7C7A6D75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UY"/>
        </a:p>
      </dgm:t>
    </dgm:pt>
    <dgm:pt modelId="{3D6B8F4A-FD99-4265-A9B3-AB76CBD903D2}">
      <dgm:prSet phldrT="[Text]"/>
      <dgm:spPr/>
      <dgm:t>
        <a:bodyPr/>
        <a:lstStyle/>
        <a:p>
          <a:r>
            <a:rPr lang="es-UY" dirty="0" smtClean="0"/>
            <a:t>DUSA WEB</a:t>
          </a:r>
          <a:endParaRPr lang="es-UY" dirty="0"/>
        </a:p>
      </dgm:t>
    </dgm:pt>
    <dgm:pt modelId="{4ABDA8F1-A6C2-4EF7-B81E-4487CAEED5E6}" type="parTrans" cxnId="{8D17E1BF-C04E-4922-B7EB-148CD3B222BD}">
      <dgm:prSet/>
      <dgm:spPr/>
      <dgm:t>
        <a:bodyPr/>
        <a:lstStyle/>
        <a:p>
          <a:endParaRPr lang="es-UY"/>
        </a:p>
      </dgm:t>
    </dgm:pt>
    <dgm:pt modelId="{F0E42C7D-43D3-4880-8F8C-6D2ADC7AAC94}" type="sibTrans" cxnId="{8D17E1BF-C04E-4922-B7EB-148CD3B222BD}">
      <dgm:prSet/>
      <dgm:spPr/>
      <dgm:t>
        <a:bodyPr/>
        <a:lstStyle/>
        <a:p>
          <a:endParaRPr lang="es-UY"/>
        </a:p>
      </dgm:t>
    </dgm:pt>
    <dgm:pt modelId="{A69049A9-6066-475B-849E-1770421E4A3A}">
      <dgm:prSet phldrT="[Text]"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es-UY" sz="1200" dirty="0" smtClean="0"/>
            <a:t>Gestión de Proyecto</a:t>
          </a:r>
          <a:endParaRPr lang="es-UY" sz="1200" dirty="0"/>
        </a:p>
      </dgm:t>
    </dgm:pt>
    <dgm:pt modelId="{1980B056-BDD9-49EC-AB59-1DDB4C44F8C6}" type="parTrans" cxnId="{58F9EC66-6BD6-4F24-89B7-7FE48BCFF6D1}">
      <dgm:prSet/>
      <dgm:spPr/>
      <dgm:t>
        <a:bodyPr/>
        <a:lstStyle/>
        <a:p>
          <a:endParaRPr lang="es-UY"/>
        </a:p>
      </dgm:t>
    </dgm:pt>
    <dgm:pt modelId="{56F9CCA0-EE8D-499A-B024-974496174FE4}" type="sibTrans" cxnId="{58F9EC66-6BD6-4F24-89B7-7FE48BCFF6D1}">
      <dgm:prSet/>
      <dgm:spPr/>
      <dgm:t>
        <a:bodyPr/>
        <a:lstStyle/>
        <a:p>
          <a:endParaRPr lang="es-UY"/>
        </a:p>
      </dgm:t>
    </dgm:pt>
    <dgm:pt modelId="{20E2D171-2BD2-4AD7-9767-B177BB10E23B}">
      <dgm:prSet phldrT="[Text]"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es-UY" sz="1200" dirty="0" smtClean="0"/>
            <a:t>Gestión de Calidad</a:t>
          </a:r>
          <a:endParaRPr lang="es-UY" sz="1200" dirty="0"/>
        </a:p>
      </dgm:t>
    </dgm:pt>
    <dgm:pt modelId="{3D4F1BAF-EB85-47E7-B0EB-B20E5081672F}" type="parTrans" cxnId="{C155B674-9337-4F67-9F16-8FAC357A1B36}">
      <dgm:prSet/>
      <dgm:spPr/>
      <dgm:t>
        <a:bodyPr/>
        <a:lstStyle/>
        <a:p>
          <a:endParaRPr lang="es-UY"/>
        </a:p>
      </dgm:t>
    </dgm:pt>
    <dgm:pt modelId="{6B353676-6505-4C87-8054-4B8D971FEDDE}" type="sibTrans" cxnId="{C155B674-9337-4F67-9F16-8FAC357A1B36}">
      <dgm:prSet/>
      <dgm:spPr/>
      <dgm:t>
        <a:bodyPr/>
        <a:lstStyle/>
        <a:p>
          <a:endParaRPr lang="es-UY"/>
        </a:p>
      </dgm:t>
    </dgm:pt>
    <dgm:pt modelId="{D03DC792-3D36-4193-8D71-26813E7C310F}">
      <dgm:prSet phldrT="[Text]"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es-UY" sz="1200" dirty="0" smtClean="0"/>
            <a:t>Verificación</a:t>
          </a:r>
          <a:endParaRPr lang="es-UY" sz="1200" dirty="0"/>
        </a:p>
      </dgm:t>
    </dgm:pt>
    <dgm:pt modelId="{6009AEAF-AFB2-449B-9558-620912DEC807}" type="parTrans" cxnId="{50EA4F47-C1CE-490E-B63D-0EC9AFF6AF5C}">
      <dgm:prSet/>
      <dgm:spPr/>
      <dgm:t>
        <a:bodyPr/>
        <a:lstStyle/>
        <a:p>
          <a:endParaRPr lang="es-UY"/>
        </a:p>
      </dgm:t>
    </dgm:pt>
    <dgm:pt modelId="{A1EB0E19-21D9-451E-9BE6-EEE3EA6802B8}" type="sibTrans" cxnId="{50EA4F47-C1CE-490E-B63D-0EC9AFF6AF5C}">
      <dgm:prSet/>
      <dgm:spPr/>
      <dgm:t>
        <a:bodyPr/>
        <a:lstStyle/>
        <a:p>
          <a:endParaRPr lang="es-UY"/>
        </a:p>
      </dgm:t>
    </dgm:pt>
    <dgm:pt modelId="{C8B9CAE3-D1FC-46D6-B425-C5BD44C28F84}">
      <dgm:prSet phldrT="[Text]"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es-UY" sz="1200" dirty="0" smtClean="0"/>
            <a:t>Gestión de la  Configuración</a:t>
          </a:r>
          <a:endParaRPr lang="es-UY" sz="1200" dirty="0"/>
        </a:p>
      </dgm:t>
    </dgm:pt>
    <dgm:pt modelId="{D095D87A-65B7-46A2-AF65-C91E3B59ED0A}" type="parTrans" cxnId="{C91904EF-F902-4226-A784-F7F927672B94}">
      <dgm:prSet/>
      <dgm:spPr/>
      <dgm:t>
        <a:bodyPr/>
        <a:lstStyle/>
        <a:p>
          <a:endParaRPr lang="es-UY"/>
        </a:p>
      </dgm:t>
    </dgm:pt>
    <dgm:pt modelId="{52784A88-25F5-462D-91A1-475B5D14CD23}" type="sibTrans" cxnId="{C91904EF-F902-4226-A784-F7F927672B94}">
      <dgm:prSet/>
      <dgm:spPr/>
      <dgm:t>
        <a:bodyPr/>
        <a:lstStyle/>
        <a:p>
          <a:endParaRPr lang="es-UY"/>
        </a:p>
      </dgm:t>
    </dgm:pt>
    <dgm:pt modelId="{9CCF7441-6770-4969-B3C6-457AA8C0864B}">
      <dgm:prSet phldrT="[Text]"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es-UY" sz="1200" dirty="0" smtClean="0"/>
            <a:t>Requeri</a:t>
          </a:r>
        </a:p>
        <a:p>
          <a:r>
            <a:rPr lang="es-UY" sz="1200" dirty="0" smtClean="0"/>
            <a:t>mientos</a:t>
          </a:r>
          <a:endParaRPr lang="es-UY" sz="1200" dirty="0"/>
        </a:p>
      </dgm:t>
    </dgm:pt>
    <dgm:pt modelId="{D1DAC80F-807D-451B-9C30-9AF5B92CE359}" type="parTrans" cxnId="{91A6A28C-C140-4E45-B3B0-CB943FA027F9}">
      <dgm:prSet/>
      <dgm:spPr/>
      <dgm:t>
        <a:bodyPr/>
        <a:lstStyle/>
        <a:p>
          <a:endParaRPr lang="es-UY"/>
        </a:p>
      </dgm:t>
    </dgm:pt>
    <dgm:pt modelId="{60532EB8-0703-4E1F-8413-D54D09F97D90}" type="sibTrans" cxnId="{91A6A28C-C140-4E45-B3B0-CB943FA027F9}">
      <dgm:prSet/>
      <dgm:spPr/>
      <dgm:t>
        <a:bodyPr/>
        <a:lstStyle/>
        <a:p>
          <a:endParaRPr lang="es-UY"/>
        </a:p>
      </dgm:t>
    </dgm:pt>
    <dgm:pt modelId="{C50F0066-DCCD-4D33-A2ED-72134311805D}">
      <dgm:prSet phldrT="[Text]"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es-UY" sz="1200" dirty="0" smtClean="0"/>
            <a:t>Solución de Problemas</a:t>
          </a:r>
          <a:endParaRPr lang="es-UY" sz="1200" dirty="0"/>
        </a:p>
      </dgm:t>
    </dgm:pt>
    <dgm:pt modelId="{B4E121F1-1552-4AC0-AF85-552F050761E6}" type="parTrans" cxnId="{72253E13-0EDC-4941-B0BA-934196885C91}">
      <dgm:prSet/>
      <dgm:spPr/>
      <dgm:t>
        <a:bodyPr/>
        <a:lstStyle/>
        <a:p>
          <a:endParaRPr lang="es-UY"/>
        </a:p>
      </dgm:t>
    </dgm:pt>
    <dgm:pt modelId="{9834DB1E-D79F-4A1C-93DA-7B35D469947D}" type="sibTrans" cxnId="{72253E13-0EDC-4941-B0BA-934196885C91}">
      <dgm:prSet/>
      <dgm:spPr/>
      <dgm:t>
        <a:bodyPr/>
        <a:lstStyle/>
        <a:p>
          <a:endParaRPr lang="es-UY"/>
        </a:p>
      </dgm:t>
    </dgm:pt>
    <dgm:pt modelId="{37C6CD60-4EA9-49FF-B681-147E410CE11B}" type="pres">
      <dgm:prSet presAssocID="{C670B017-AF22-4AAD-B0AC-27AA7C7A6D75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UY"/>
        </a:p>
      </dgm:t>
    </dgm:pt>
    <dgm:pt modelId="{79B21077-5A27-4447-A95E-04DECCBA4B3F}" type="pres">
      <dgm:prSet presAssocID="{3D6B8F4A-FD99-4265-A9B3-AB76CBD903D2}" presName="centerShape" presStyleLbl="node0" presStyleIdx="0" presStyleCnt="1"/>
      <dgm:spPr/>
      <dgm:t>
        <a:bodyPr/>
        <a:lstStyle/>
        <a:p>
          <a:endParaRPr lang="es-UY"/>
        </a:p>
      </dgm:t>
    </dgm:pt>
    <dgm:pt modelId="{489EDEA1-C664-44CA-AC95-1D4F235B2C41}" type="pres">
      <dgm:prSet presAssocID="{9CCF7441-6770-4969-B3C6-457AA8C0864B}" presName="node" presStyleLbl="node1" presStyleIdx="0" presStyleCnt="6" custScaleX="110000" custScaleY="110000">
        <dgm:presLayoutVars>
          <dgm:bulletEnabled val="1"/>
        </dgm:presLayoutVars>
      </dgm:prSet>
      <dgm:spPr/>
      <dgm:t>
        <a:bodyPr/>
        <a:lstStyle/>
        <a:p>
          <a:endParaRPr lang="es-UY"/>
        </a:p>
      </dgm:t>
    </dgm:pt>
    <dgm:pt modelId="{AF4B893E-50B3-4DFC-B738-945ABE53C088}" type="pres">
      <dgm:prSet presAssocID="{9CCF7441-6770-4969-B3C6-457AA8C0864B}" presName="dummy" presStyleCnt="0"/>
      <dgm:spPr/>
    </dgm:pt>
    <dgm:pt modelId="{F9DDA4C3-B60B-467A-B26B-53F25B7FC59A}" type="pres">
      <dgm:prSet presAssocID="{60532EB8-0703-4E1F-8413-D54D09F97D90}" presName="sibTrans" presStyleLbl="sibTrans2D1" presStyleIdx="0" presStyleCnt="6"/>
      <dgm:spPr/>
      <dgm:t>
        <a:bodyPr/>
        <a:lstStyle/>
        <a:p>
          <a:endParaRPr lang="es-UY"/>
        </a:p>
      </dgm:t>
    </dgm:pt>
    <dgm:pt modelId="{738C7ED3-C146-4743-9C3A-B52D3F5D8BDD}" type="pres">
      <dgm:prSet presAssocID="{C50F0066-DCCD-4D33-A2ED-72134311805D}" presName="node" presStyleLbl="node1" presStyleIdx="1" presStyleCnt="6" custScaleX="110000" custScaleY="110000">
        <dgm:presLayoutVars>
          <dgm:bulletEnabled val="1"/>
        </dgm:presLayoutVars>
      </dgm:prSet>
      <dgm:spPr/>
      <dgm:t>
        <a:bodyPr/>
        <a:lstStyle/>
        <a:p>
          <a:endParaRPr lang="es-UY"/>
        </a:p>
      </dgm:t>
    </dgm:pt>
    <dgm:pt modelId="{5F5ACD1A-229E-422E-91B1-1A2EB652B35F}" type="pres">
      <dgm:prSet presAssocID="{C50F0066-DCCD-4D33-A2ED-72134311805D}" presName="dummy" presStyleCnt="0"/>
      <dgm:spPr/>
    </dgm:pt>
    <dgm:pt modelId="{A9406111-9323-4ABB-A6ED-EA605A6409E5}" type="pres">
      <dgm:prSet presAssocID="{9834DB1E-D79F-4A1C-93DA-7B35D469947D}" presName="sibTrans" presStyleLbl="sibTrans2D1" presStyleIdx="1" presStyleCnt="6"/>
      <dgm:spPr/>
      <dgm:t>
        <a:bodyPr/>
        <a:lstStyle/>
        <a:p>
          <a:endParaRPr lang="es-UY"/>
        </a:p>
      </dgm:t>
    </dgm:pt>
    <dgm:pt modelId="{E2E2C651-A72D-417B-A956-D12D403CD0DD}" type="pres">
      <dgm:prSet presAssocID="{A69049A9-6066-475B-849E-1770421E4A3A}" presName="node" presStyleLbl="node1" presStyleIdx="2" presStyleCnt="6" custScaleX="110000" custScaleY="110000">
        <dgm:presLayoutVars>
          <dgm:bulletEnabled val="1"/>
        </dgm:presLayoutVars>
      </dgm:prSet>
      <dgm:spPr/>
      <dgm:t>
        <a:bodyPr/>
        <a:lstStyle/>
        <a:p>
          <a:endParaRPr lang="es-UY"/>
        </a:p>
      </dgm:t>
    </dgm:pt>
    <dgm:pt modelId="{15CABAD8-94A2-429B-9088-5983550FCC3E}" type="pres">
      <dgm:prSet presAssocID="{A69049A9-6066-475B-849E-1770421E4A3A}" presName="dummy" presStyleCnt="0"/>
      <dgm:spPr/>
    </dgm:pt>
    <dgm:pt modelId="{2752D83F-1A7D-4DB7-8C9E-05B0F6A7C302}" type="pres">
      <dgm:prSet presAssocID="{56F9CCA0-EE8D-499A-B024-974496174FE4}" presName="sibTrans" presStyleLbl="sibTrans2D1" presStyleIdx="2" presStyleCnt="6"/>
      <dgm:spPr/>
      <dgm:t>
        <a:bodyPr/>
        <a:lstStyle/>
        <a:p>
          <a:endParaRPr lang="es-UY"/>
        </a:p>
      </dgm:t>
    </dgm:pt>
    <dgm:pt modelId="{5468FB08-E3DC-43B5-A363-D65A0BC96B22}" type="pres">
      <dgm:prSet presAssocID="{20E2D171-2BD2-4AD7-9767-B177BB10E23B}" presName="node" presStyleLbl="node1" presStyleIdx="3" presStyleCnt="6" custScaleX="110000" custScaleY="110000">
        <dgm:presLayoutVars>
          <dgm:bulletEnabled val="1"/>
        </dgm:presLayoutVars>
      </dgm:prSet>
      <dgm:spPr/>
      <dgm:t>
        <a:bodyPr/>
        <a:lstStyle/>
        <a:p>
          <a:endParaRPr lang="es-UY"/>
        </a:p>
      </dgm:t>
    </dgm:pt>
    <dgm:pt modelId="{47A222EC-1252-4E24-B28E-046AFB09EF2A}" type="pres">
      <dgm:prSet presAssocID="{20E2D171-2BD2-4AD7-9767-B177BB10E23B}" presName="dummy" presStyleCnt="0"/>
      <dgm:spPr/>
    </dgm:pt>
    <dgm:pt modelId="{ED473A79-B860-45A3-82F6-A81DDD70D1F1}" type="pres">
      <dgm:prSet presAssocID="{6B353676-6505-4C87-8054-4B8D971FEDDE}" presName="sibTrans" presStyleLbl="sibTrans2D1" presStyleIdx="3" presStyleCnt="6"/>
      <dgm:spPr/>
      <dgm:t>
        <a:bodyPr/>
        <a:lstStyle/>
        <a:p>
          <a:endParaRPr lang="es-UY"/>
        </a:p>
      </dgm:t>
    </dgm:pt>
    <dgm:pt modelId="{6C50EBA8-CBE4-42F8-ADF0-29693FE21166}" type="pres">
      <dgm:prSet presAssocID="{D03DC792-3D36-4193-8D71-26813E7C310F}" presName="node" presStyleLbl="node1" presStyleIdx="4" presStyleCnt="6" custScaleX="110000" custScaleY="110000">
        <dgm:presLayoutVars>
          <dgm:bulletEnabled val="1"/>
        </dgm:presLayoutVars>
      </dgm:prSet>
      <dgm:spPr/>
      <dgm:t>
        <a:bodyPr/>
        <a:lstStyle/>
        <a:p>
          <a:endParaRPr lang="es-UY"/>
        </a:p>
      </dgm:t>
    </dgm:pt>
    <dgm:pt modelId="{9096143D-B328-4476-97A4-5F58C35B199F}" type="pres">
      <dgm:prSet presAssocID="{D03DC792-3D36-4193-8D71-26813E7C310F}" presName="dummy" presStyleCnt="0"/>
      <dgm:spPr/>
    </dgm:pt>
    <dgm:pt modelId="{06081832-66D1-4813-B482-F8922B5B3591}" type="pres">
      <dgm:prSet presAssocID="{A1EB0E19-21D9-451E-9BE6-EEE3EA6802B8}" presName="sibTrans" presStyleLbl="sibTrans2D1" presStyleIdx="4" presStyleCnt="6"/>
      <dgm:spPr/>
      <dgm:t>
        <a:bodyPr/>
        <a:lstStyle/>
        <a:p>
          <a:endParaRPr lang="es-UY"/>
        </a:p>
      </dgm:t>
    </dgm:pt>
    <dgm:pt modelId="{B7B0A88D-5021-4F74-A845-DC0E78F603E5}" type="pres">
      <dgm:prSet presAssocID="{C8B9CAE3-D1FC-46D6-B425-C5BD44C28F84}" presName="node" presStyleLbl="node1" presStyleIdx="5" presStyleCnt="6" custScaleX="110000" custScaleY="110000">
        <dgm:presLayoutVars>
          <dgm:bulletEnabled val="1"/>
        </dgm:presLayoutVars>
      </dgm:prSet>
      <dgm:spPr/>
      <dgm:t>
        <a:bodyPr/>
        <a:lstStyle/>
        <a:p>
          <a:endParaRPr lang="es-UY"/>
        </a:p>
      </dgm:t>
    </dgm:pt>
    <dgm:pt modelId="{DF34B923-4783-42C3-9628-716C00E8EE99}" type="pres">
      <dgm:prSet presAssocID="{C8B9CAE3-D1FC-46D6-B425-C5BD44C28F84}" presName="dummy" presStyleCnt="0"/>
      <dgm:spPr/>
    </dgm:pt>
    <dgm:pt modelId="{6C16B1CD-C1F9-4913-AB4B-6B0D2212E5C6}" type="pres">
      <dgm:prSet presAssocID="{52784A88-25F5-462D-91A1-475B5D14CD23}" presName="sibTrans" presStyleLbl="sibTrans2D1" presStyleIdx="5" presStyleCnt="6"/>
      <dgm:spPr/>
      <dgm:t>
        <a:bodyPr/>
        <a:lstStyle/>
        <a:p>
          <a:endParaRPr lang="es-UY"/>
        </a:p>
      </dgm:t>
    </dgm:pt>
  </dgm:ptLst>
  <dgm:cxnLst>
    <dgm:cxn modelId="{661E933A-BA50-481B-BE07-00639F19D9CE}" type="presOf" srcId="{3D6B8F4A-FD99-4265-A9B3-AB76CBD903D2}" destId="{79B21077-5A27-4447-A95E-04DECCBA4B3F}" srcOrd="0" destOrd="0" presId="urn:microsoft.com/office/officeart/2005/8/layout/radial6"/>
    <dgm:cxn modelId="{8980260E-24CC-4FB5-B9C3-596AE9947E0A}" type="presOf" srcId="{20E2D171-2BD2-4AD7-9767-B177BB10E23B}" destId="{5468FB08-E3DC-43B5-A363-D65A0BC96B22}" srcOrd="0" destOrd="0" presId="urn:microsoft.com/office/officeart/2005/8/layout/radial6"/>
    <dgm:cxn modelId="{711ADC33-CF39-41EF-ABEA-5355E3EF6C18}" type="presOf" srcId="{60532EB8-0703-4E1F-8413-D54D09F97D90}" destId="{F9DDA4C3-B60B-467A-B26B-53F25B7FC59A}" srcOrd="0" destOrd="0" presId="urn:microsoft.com/office/officeart/2005/8/layout/radial6"/>
    <dgm:cxn modelId="{F7A948B7-CACC-46F9-A3AF-405A7307A6B6}" type="presOf" srcId="{A1EB0E19-21D9-451E-9BE6-EEE3EA6802B8}" destId="{06081832-66D1-4813-B482-F8922B5B3591}" srcOrd="0" destOrd="0" presId="urn:microsoft.com/office/officeart/2005/8/layout/radial6"/>
    <dgm:cxn modelId="{8D17E1BF-C04E-4922-B7EB-148CD3B222BD}" srcId="{C670B017-AF22-4AAD-B0AC-27AA7C7A6D75}" destId="{3D6B8F4A-FD99-4265-A9B3-AB76CBD903D2}" srcOrd="0" destOrd="0" parTransId="{4ABDA8F1-A6C2-4EF7-B81E-4487CAEED5E6}" sibTransId="{F0E42C7D-43D3-4880-8F8C-6D2ADC7AAC94}"/>
    <dgm:cxn modelId="{50EA4F47-C1CE-490E-B63D-0EC9AFF6AF5C}" srcId="{3D6B8F4A-FD99-4265-A9B3-AB76CBD903D2}" destId="{D03DC792-3D36-4193-8D71-26813E7C310F}" srcOrd="4" destOrd="0" parTransId="{6009AEAF-AFB2-449B-9558-620912DEC807}" sibTransId="{A1EB0E19-21D9-451E-9BE6-EEE3EA6802B8}"/>
    <dgm:cxn modelId="{8ED17669-9E9E-4988-B685-39C616996A80}" type="presOf" srcId="{56F9CCA0-EE8D-499A-B024-974496174FE4}" destId="{2752D83F-1A7D-4DB7-8C9E-05B0F6A7C302}" srcOrd="0" destOrd="0" presId="urn:microsoft.com/office/officeart/2005/8/layout/radial6"/>
    <dgm:cxn modelId="{72253E13-0EDC-4941-B0BA-934196885C91}" srcId="{3D6B8F4A-FD99-4265-A9B3-AB76CBD903D2}" destId="{C50F0066-DCCD-4D33-A2ED-72134311805D}" srcOrd="1" destOrd="0" parTransId="{B4E121F1-1552-4AC0-AF85-552F050761E6}" sibTransId="{9834DB1E-D79F-4A1C-93DA-7B35D469947D}"/>
    <dgm:cxn modelId="{C91904EF-F902-4226-A784-F7F927672B94}" srcId="{3D6B8F4A-FD99-4265-A9B3-AB76CBD903D2}" destId="{C8B9CAE3-D1FC-46D6-B425-C5BD44C28F84}" srcOrd="5" destOrd="0" parTransId="{D095D87A-65B7-46A2-AF65-C91E3B59ED0A}" sibTransId="{52784A88-25F5-462D-91A1-475B5D14CD23}"/>
    <dgm:cxn modelId="{91A6A28C-C140-4E45-B3B0-CB943FA027F9}" srcId="{3D6B8F4A-FD99-4265-A9B3-AB76CBD903D2}" destId="{9CCF7441-6770-4969-B3C6-457AA8C0864B}" srcOrd="0" destOrd="0" parTransId="{D1DAC80F-807D-451B-9C30-9AF5B92CE359}" sibTransId="{60532EB8-0703-4E1F-8413-D54D09F97D90}"/>
    <dgm:cxn modelId="{063C6867-3097-498D-8015-96DFEEDA7CD8}" type="presOf" srcId="{A69049A9-6066-475B-849E-1770421E4A3A}" destId="{E2E2C651-A72D-417B-A956-D12D403CD0DD}" srcOrd="0" destOrd="0" presId="urn:microsoft.com/office/officeart/2005/8/layout/radial6"/>
    <dgm:cxn modelId="{B976E947-6A8F-4B42-909C-D2B3EBC99E51}" type="presOf" srcId="{C50F0066-DCCD-4D33-A2ED-72134311805D}" destId="{738C7ED3-C146-4743-9C3A-B52D3F5D8BDD}" srcOrd="0" destOrd="0" presId="urn:microsoft.com/office/officeart/2005/8/layout/radial6"/>
    <dgm:cxn modelId="{7461F4E1-FFB2-41E3-84E9-8668896FC1A7}" type="presOf" srcId="{9834DB1E-D79F-4A1C-93DA-7B35D469947D}" destId="{A9406111-9323-4ABB-A6ED-EA605A6409E5}" srcOrd="0" destOrd="0" presId="urn:microsoft.com/office/officeart/2005/8/layout/radial6"/>
    <dgm:cxn modelId="{C155B674-9337-4F67-9F16-8FAC357A1B36}" srcId="{3D6B8F4A-FD99-4265-A9B3-AB76CBD903D2}" destId="{20E2D171-2BD2-4AD7-9767-B177BB10E23B}" srcOrd="3" destOrd="0" parTransId="{3D4F1BAF-EB85-47E7-B0EB-B20E5081672F}" sibTransId="{6B353676-6505-4C87-8054-4B8D971FEDDE}"/>
    <dgm:cxn modelId="{A095F46C-5473-4946-827C-CED851A29662}" type="presOf" srcId="{C670B017-AF22-4AAD-B0AC-27AA7C7A6D75}" destId="{37C6CD60-4EA9-49FF-B681-147E410CE11B}" srcOrd="0" destOrd="0" presId="urn:microsoft.com/office/officeart/2005/8/layout/radial6"/>
    <dgm:cxn modelId="{3F0EE808-6E9F-4049-99C1-6E941CC35417}" type="presOf" srcId="{6B353676-6505-4C87-8054-4B8D971FEDDE}" destId="{ED473A79-B860-45A3-82F6-A81DDD70D1F1}" srcOrd="0" destOrd="0" presId="urn:microsoft.com/office/officeart/2005/8/layout/radial6"/>
    <dgm:cxn modelId="{ED89912D-D24B-489F-B18D-012F3F2167F9}" type="presOf" srcId="{D03DC792-3D36-4193-8D71-26813E7C310F}" destId="{6C50EBA8-CBE4-42F8-ADF0-29693FE21166}" srcOrd="0" destOrd="0" presId="urn:microsoft.com/office/officeart/2005/8/layout/radial6"/>
    <dgm:cxn modelId="{0AAC48F7-D59B-47A9-8A0B-B919767BD86B}" type="presOf" srcId="{52784A88-25F5-462D-91A1-475B5D14CD23}" destId="{6C16B1CD-C1F9-4913-AB4B-6B0D2212E5C6}" srcOrd="0" destOrd="0" presId="urn:microsoft.com/office/officeart/2005/8/layout/radial6"/>
    <dgm:cxn modelId="{DCA8BD3E-FB3F-454B-96DC-04FDD13E2529}" type="presOf" srcId="{C8B9CAE3-D1FC-46D6-B425-C5BD44C28F84}" destId="{B7B0A88D-5021-4F74-A845-DC0E78F603E5}" srcOrd="0" destOrd="0" presId="urn:microsoft.com/office/officeart/2005/8/layout/radial6"/>
    <dgm:cxn modelId="{ACD90D7B-79A0-4E46-B084-02E7E9E99CAA}" type="presOf" srcId="{9CCF7441-6770-4969-B3C6-457AA8C0864B}" destId="{489EDEA1-C664-44CA-AC95-1D4F235B2C41}" srcOrd="0" destOrd="0" presId="urn:microsoft.com/office/officeart/2005/8/layout/radial6"/>
    <dgm:cxn modelId="{58F9EC66-6BD6-4F24-89B7-7FE48BCFF6D1}" srcId="{3D6B8F4A-FD99-4265-A9B3-AB76CBD903D2}" destId="{A69049A9-6066-475B-849E-1770421E4A3A}" srcOrd="2" destOrd="0" parTransId="{1980B056-BDD9-49EC-AB59-1DDB4C44F8C6}" sibTransId="{56F9CCA0-EE8D-499A-B024-974496174FE4}"/>
    <dgm:cxn modelId="{3F346FE3-7FFC-4C3E-88C8-2138D3EDED73}" type="presParOf" srcId="{37C6CD60-4EA9-49FF-B681-147E410CE11B}" destId="{79B21077-5A27-4447-A95E-04DECCBA4B3F}" srcOrd="0" destOrd="0" presId="urn:microsoft.com/office/officeart/2005/8/layout/radial6"/>
    <dgm:cxn modelId="{B28E06E2-3D05-4267-8F33-EEBB3BC88E4C}" type="presParOf" srcId="{37C6CD60-4EA9-49FF-B681-147E410CE11B}" destId="{489EDEA1-C664-44CA-AC95-1D4F235B2C41}" srcOrd="1" destOrd="0" presId="urn:microsoft.com/office/officeart/2005/8/layout/radial6"/>
    <dgm:cxn modelId="{A51D3E5B-2F0B-4B08-A429-A1FA1E34E0D0}" type="presParOf" srcId="{37C6CD60-4EA9-49FF-B681-147E410CE11B}" destId="{AF4B893E-50B3-4DFC-B738-945ABE53C088}" srcOrd="2" destOrd="0" presId="urn:microsoft.com/office/officeart/2005/8/layout/radial6"/>
    <dgm:cxn modelId="{EDAFA152-AF1E-4CA0-BF3E-664C383D31E2}" type="presParOf" srcId="{37C6CD60-4EA9-49FF-B681-147E410CE11B}" destId="{F9DDA4C3-B60B-467A-B26B-53F25B7FC59A}" srcOrd="3" destOrd="0" presId="urn:microsoft.com/office/officeart/2005/8/layout/radial6"/>
    <dgm:cxn modelId="{12FB16BE-D5E7-4D90-9AFF-9BD1AFD73F15}" type="presParOf" srcId="{37C6CD60-4EA9-49FF-B681-147E410CE11B}" destId="{738C7ED3-C146-4743-9C3A-B52D3F5D8BDD}" srcOrd="4" destOrd="0" presId="urn:microsoft.com/office/officeart/2005/8/layout/radial6"/>
    <dgm:cxn modelId="{7E320FD0-705E-45F7-A312-697DB3A0814C}" type="presParOf" srcId="{37C6CD60-4EA9-49FF-B681-147E410CE11B}" destId="{5F5ACD1A-229E-422E-91B1-1A2EB652B35F}" srcOrd="5" destOrd="0" presId="urn:microsoft.com/office/officeart/2005/8/layout/radial6"/>
    <dgm:cxn modelId="{2F71B606-A345-4EB7-A72B-232D1DC6B131}" type="presParOf" srcId="{37C6CD60-4EA9-49FF-B681-147E410CE11B}" destId="{A9406111-9323-4ABB-A6ED-EA605A6409E5}" srcOrd="6" destOrd="0" presId="urn:microsoft.com/office/officeart/2005/8/layout/radial6"/>
    <dgm:cxn modelId="{FA70C27E-6CDB-4B0C-A0F8-15C9327F4148}" type="presParOf" srcId="{37C6CD60-4EA9-49FF-B681-147E410CE11B}" destId="{E2E2C651-A72D-417B-A956-D12D403CD0DD}" srcOrd="7" destOrd="0" presId="urn:microsoft.com/office/officeart/2005/8/layout/radial6"/>
    <dgm:cxn modelId="{3B068FD9-D07C-4563-8AC4-D064DEA1F897}" type="presParOf" srcId="{37C6CD60-4EA9-49FF-B681-147E410CE11B}" destId="{15CABAD8-94A2-429B-9088-5983550FCC3E}" srcOrd="8" destOrd="0" presId="urn:microsoft.com/office/officeart/2005/8/layout/radial6"/>
    <dgm:cxn modelId="{4EA79512-B646-4C41-A671-700C872D27B0}" type="presParOf" srcId="{37C6CD60-4EA9-49FF-B681-147E410CE11B}" destId="{2752D83F-1A7D-4DB7-8C9E-05B0F6A7C302}" srcOrd="9" destOrd="0" presId="urn:microsoft.com/office/officeart/2005/8/layout/radial6"/>
    <dgm:cxn modelId="{6638EF4F-F5F4-4D37-BB8D-5157CA660C11}" type="presParOf" srcId="{37C6CD60-4EA9-49FF-B681-147E410CE11B}" destId="{5468FB08-E3DC-43B5-A363-D65A0BC96B22}" srcOrd="10" destOrd="0" presId="urn:microsoft.com/office/officeart/2005/8/layout/radial6"/>
    <dgm:cxn modelId="{C47876CA-1125-4F96-A4B8-29172B67C414}" type="presParOf" srcId="{37C6CD60-4EA9-49FF-B681-147E410CE11B}" destId="{47A222EC-1252-4E24-B28E-046AFB09EF2A}" srcOrd="11" destOrd="0" presId="urn:microsoft.com/office/officeart/2005/8/layout/radial6"/>
    <dgm:cxn modelId="{69940A1E-56E7-4EB7-9452-E6BC4BF6719E}" type="presParOf" srcId="{37C6CD60-4EA9-49FF-B681-147E410CE11B}" destId="{ED473A79-B860-45A3-82F6-A81DDD70D1F1}" srcOrd="12" destOrd="0" presId="urn:microsoft.com/office/officeart/2005/8/layout/radial6"/>
    <dgm:cxn modelId="{9D536747-3E06-4EA2-A3AA-72A323FF48C3}" type="presParOf" srcId="{37C6CD60-4EA9-49FF-B681-147E410CE11B}" destId="{6C50EBA8-CBE4-42F8-ADF0-29693FE21166}" srcOrd="13" destOrd="0" presId="urn:microsoft.com/office/officeart/2005/8/layout/radial6"/>
    <dgm:cxn modelId="{0E282630-8671-4C3C-B3D8-E6BF5DEED414}" type="presParOf" srcId="{37C6CD60-4EA9-49FF-B681-147E410CE11B}" destId="{9096143D-B328-4476-97A4-5F58C35B199F}" srcOrd="14" destOrd="0" presId="urn:microsoft.com/office/officeart/2005/8/layout/radial6"/>
    <dgm:cxn modelId="{FE67150F-CAA5-47BB-B577-ACADA3EBCA86}" type="presParOf" srcId="{37C6CD60-4EA9-49FF-B681-147E410CE11B}" destId="{06081832-66D1-4813-B482-F8922B5B3591}" srcOrd="15" destOrd="0" presId="urn:microsoft.com/office/officeart/2005/8/layout/radial6"/>
    <dgm:cxn modelId="{9FBA77A2-BE44-4F02-B7E2-1B88BAF145BD}" type="presParOf" srcId="{37C6CD60-4EA9-49FF-B681-147E410CE11B}" destId="{B7B0A88D-5021-4F74-A845-DC0E78F603E5}" srcOrd="16" destOrd="0" presId="urn:microsoft.com/office/officeart/2005/8/layout/radial6"/>
    <dgm:cxn modelId="{971FE4CC-3ECF-4DB8-8E76-42B11D7B128B}" type="presParOf" srcId="{37C6CD60-4EA9-49FF-B681-147E410CE11B}" destId="{DF34B923-4783-42C3-9628-716C00E8EE99}" srcOrd="17" destOrd="0" presId="urn:microsoft.com/office/officeart/2005/8/layout/radial6"/>
    <dgm:cxn modelId="{D2D723B7-333E-4EDB-9A45-57E52E3B4834}" type="presParOf" srcId="{37C6CD60-4EA9-49FF-B681-147E410CE11B}" destId="{6C16B1CD-C1F9-4913-AB4B-6B0D2212E5C6}" srcOrd="18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670B017-AF22-4AAD-B0AC-27AA7C7A6D75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UY"/>
        </a:p>
      </dgm:t>
    </dgm:pt>
    <dgm:pt modelId="{3D6B8F4A-FD99-4265-A9B3-AB76CBD903D2}">
      <dgm:prSet phldrT="[Text]"/>
      <dgm:spPr/>
      <dgm:t>
        <a:bodyPr/>
        <a:lstStyle/>
        <a:p>
          <a:r>
            <a:rPr lang="es-UY" dirty="0" smtClean="0"/>
            <a:t>DUSA WEB</a:t>
          </a:r>
          <a:endParaRPr lang="es-UY" dirty="0"/>
        </a:p>
      </dgm:t>
    </dgm:pt>
    <dgm:pt modelId="{4ABDA8F1-A6C2-4EF7-B81E-4487CAEED5E6}" type="parTrans" cxnId="{8D17E1BF-C04E-4922-B7EB-148CD3B222BD}">
      <dgm:prSet/>
      <dgm:spPr/>
      <dgm:t>
        <a:bodyPr/>
        <a:lstStyle/>
        <a:p>
          <a:endParaRPr lang="es-UY"/>
        </a:p>
      </dgm:t>
    </dgm:pt>
    <dgm:pt modelId="{F0E42C7D-43D3-4880-8F8C-6D2ADC7AAC94}" type="sibTrans" cxnId="{8D17E1BF-C04E-4922-B7EB-148CD3B222BD}">
      <dgm:prSet/>
      <dgm:spPr/>
      <dgm:t>
        <a:bodyPr/>
        <a:lstStyle/>
        <a:p>
          <a:endParaRPr lang="es-UY"/>
        </a:p>
      </dgm:t>
    </dgm:pt>
    <dgm:pt modelId="{A69049A9-6066-475B-849E-1770421E4A3A}">
      <dgm:prSet phldrT="[Text]"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es-UY" sz="1200" dirty="0" smtClean="0"/>
            <a:t>Gestión de Proyecto</a:t>
          </a:r>
          <a:endParaRPr lang="es-UY" sz="1200" dirty="0"/>
        </a:p>
      </dgm:t>
    </dgm:pt>
    <dgm:pt modelId="{1980B056-BDD9-49EC-AB59-1DDB4C44F8C6}" type="parTrans" cxnId="{58F9EC66-6BD6-4F24-89B7-7FE48BCFF6D1}">
      <dgm:prSet/>
      <dgm:spPr/>
      <dgm:t>
        <a:bodyPr/>
        <a:lstStyle/>
        <a:p>
          <a:endParaRPr lang="es-UY"/>
        </a:p>
      </dgm:t>
    </dgm:pt>
    <dgm:pt modelId="{56F9CCA0-EE8D-499A-B024-974496174FE4}" type="sibTrans" cxnId="{58F9EC66-6BD6-4F24-89B7-7FE48BCFF6D1}">
      <dgm:prSet/>
      <dgm:spPr/>
      <dgm:t>
        <a:bodyPr/>
        <a:lstStyle/>
        <a:p>
          <a:endParaRPr lang="es-UY"/>
        </a:p>
      </dgm:t>
    </dgm:pt>
    <dgm:pt modelId="{20E2D171-2BD2-4AD7-9767-B177BB10E23B}">
      <dgm:prSet phldrT="[Text]"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es-UY" sz="1200" dirty="0" smtClean="0"/>
            <a:t>Gestión de Calidad</a:t>
          </a:r>
          <a:endParaRPr lang="es-UY" sz="1200" dirty="0"/>
        </a:p>
      </dgm:t>
    </dgm:pt>
    <dgm:pt modelId="{3D4F1BAF-EB85-47E7-B0EB-B20E5081672F}" type="parTrans" cxnId="{C155B674-9337-4F67-9F16-8FAC357A1B36}">
      <dgm:prSet/>
      <dgm:spPr/>
      <dgm:t>
        <a:bodyPr/>
        <a:lstStyle/>
        <a:p>
          <a:endParaRPr lang="es-UY"/>
        </a:p>
      </dgm:t>
    </dgm:pt>
    <dgm:pt modelId="{6B353676-6505-4C87-8054-4B8D971FEDDE}" type="sibTrans" cxnId="{C155B674-9337-4F67-9F16-8FAC357A1B36}">
      <dgm:prSet/>
      <dgm:spPr/>
      <dgm:t>
        <a:bodyPr/>
        <a:lstStyle/>
        <a:p>
          <a:endParaRPr lang="es-UY"/>
        </a:p>
      </dgm:t>
    </dgm:pt>
    <dgm:pt modelId="{D03DC792-3D36-4193-8D71-26813E7C310F}">
      <dgm:prSet phldrT="[Text]"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es-UY" sz="1200" dirty="0" smtClean="0"/>
            <a:t>Verificación</a:t>
          </a:r>
          <a:endParaRPr lang="es-UY" sz="1200" dirty="0"/>
        </a:p>
      </dgm:t>
    </dgm:pt>
    <dgm:pt modelId="{6009AEAF-AFB2-449B-9558-620912DEC807}" type="parTrans" cxnId="{50EA4F47-C1CE-490E-B63D-0EC9AFF6AF5C}">
      <dgm:prSet/>
      <dgm:spPr/>
      <dgm:t>
        <a:bodyPr/>
        <a:lstStyle/>
        <a:p>
          <a:endParaRPr lang="es-UY"/>
        </a:p>
      </dgm:t>
    </dgm:pt>
    <dgm:pt modelId="{A1EB0E19-21D9-451E-9BE6-EEE3EA6802B8}" type="sibTrans" cxnId="{50EA4F47-C1CE-490E-B63D-0EC9AFF6AF5C}">
      <dgm:prSet/>
      <dgm:spPr/>
      <dgm:t>
        <a:bodyPr/>
        <a:lstStyle/>
        <a:p>
          <a:endParaRPr lang="es-UY"/>
        </a:p>
      </dgm:t>
    </dgm:pt>
    <dgm:pt modelId="{C8B9CAE3-D1FC-46D6-B425-C5BD44C28F84}">
      <dgm:prSet phldrT="[Text]"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es-UY" sz="1200" dirty="0" smtClean="0"/>
            <a:t>Gestión de la  Configuración</a:t>
          </a:r>
          <a:endParaRPr lang="es-UY" sz="1200" dirty="0"/>
        </a:p>
      </dgm:t>
    </dgm:pt>
    <dgm:pt modelId="{D095D87A-65B7-46A2-AF65-C91E3B59ED0A}" type="parTrans" cxnId="{C91904EF-F902-4226-A784-F7F927672B94}">
      <dgm:prSet/>
      <dgm:spPr/>
      <dgm:t>
        <a:bodyPr/>
        <a:lstStyle/>
        <a:p>
          <a:endParaRPr lang="es-UY"/>
        </a:p>
      </dgm:t>
    </dgm:pt>
    <dgm:pt modelId="{52784A88-25F5-462D-91A1-475B5D14CD23}" type="sibTrans" cxnId="{C91904EF-F902-4226-A784-F7F927672B94}">
      <dgm:prSet/>
      <dgm:spPr/>
      <dgm:t>
        <a:bodyPr/>
        <a:lstStyle/>
        <a:p>
          <a:endParaRPr lang="es-UY"/>
        </a:p>
      </dgm:t>
    </dgm:pt>
    <dgm:pt modelId="{9CCF7441-6770-4969-B3C6-457AA8C0864B}">
      <dgm:prSet phldrT="[Text]"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es-UY" sz="1200" dirty="0" smtClean="0"/>
            <a:t>Requeri</a:t>
          </a:r>
        </a:p>
        <a:p>
          <a:r>
            <a:rPr lang="es-UY" sz="1200" dirty="0" smtClean="0"/>
            <a:t>mientos</a:t>
          </a:r>
          <a:endParaRPr lang="es-UY" sz="1200" dirty="0"/>
        </a:p>
      </dgm:t>
    </dgm:pt>
    <dgm:pt modelId="{D1DAC80F-807D-451B-9C30-9AF5B92CE359}" type="parTrans" cxnId="{91A6A28C-C140-4E45-B3B0-CB943FA027F9}">
      <dgm:prSet/>
      <dgm:spPr/>
      <dgm:t>
        <a:bodyPr/>
        <a:lstStyle/>
        <a:p>
          <a:endParaRPr lang="es-UY"/>
        </a:p>
      </dgm:t>
    </dgm:pt>
    <dgm:pt modelId="{60532EB8-0703-4E1F-8413-D54D09F97D90}" type="sibTrans" cxnId="{91A6A28C-C140-4E45-B3B0-CB943FA027F9}">
      <dgm:prSet/>
      <dgm:spPr/>
      <dgm:t>
        <a:bodyPr/>
        <a:lstStyle/>
        <a:p>
          <a:endParaRPr lang="es-UY"/>
        </a:p>
      </dgm:t>
    </dgm:pt>
    <dgm:pt modelId="{C50F0066-DCCD-4D33-A2ED-72134311805D}">
      <dgm:prSet phldrT="[Text]"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es-UY" sz="1200" dirty="0" smtClean="0"/>
            <a:t>Solución de Problemas</a:t>
          </a:r>
          <a:endParaRPr lang="es-UY" sz="1200" dirty="0"/>
        </a:p>
      </dgm:t>
    </dgm:pt>
    <dgm:pt modelId="{B4E121F1-1552-4AC0-AF85-552F050761E6}" type="parTrans" cxnId="{72253E13-0EDC-4941-B0BA-934196885C91}">
      <dgm:prSet/>
      <dgm:spPr/>
      <dgm:t>
        <a:bodyPr/>
        <a:lstStyle/>
        <a:p>
          <a:endParaRPr lang="es-UY"/>
        </a:p>
      </dgm:t>
    </dgm:pt>
    <dgm:pt modelId="{9834DB1E-D79F-4A1C-93DA-7B35D469947D}" type="sibTrans" cxnId="{72253E13-0EDC-4941-B0BA-934196885C91}">
      <dgm:prSet/>
      <dgm:spPr/>
      <dgm:t>
        <a:bodyPr/>
        <a:lstStyle/>
        <a:p>
          <a:endParaRPr lang="es-UY"/>
        </a:p>
      </dgm:t>
    </dgm:pt>
    <dgm:pt modelId="{37C6CD60-4EA9-49FF-B681-147E410CE11B}" type="pres">
      <dgm:prSet presAssocID="{C670B017-AF22-4AAD-B0AC-27AA7C7A6D75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UY"/>
        </a:p>
      </dgm:t>
    </dgm:pt>
    <dgm:pt modelId="{79B21077-5A27-4447-A95E-04DECCBA4B3F}" type="pres">
      <dgm:prSet presAssocID="{3D6B8F4A-FD99-4265-A9B3-AB76CBD903D2}" presName="centerShape" presStyleLbl="node0" presStyleIdx="0" presStyleCnt="1"/>
      <dgm:spPr/>
      <dgm:t>
        <a:bodyPr/>
        <a:lstStyle/>
        <a:p>
          <a:endParaRPr lang="es-UY"/>
        </a:p>
      </dgm:t>
    </dgm:pt>
    <dgm:pt modelId="{489EDEA1-C664-44CA-AC95-1D4F235B2C41}" type="pres">
      <dgm:prSet presAssocID="{9CCF7441-6770-4969-B3C6-457AA8C0864B}" presName="node" presStyleLbl="node1" presStyleIdx="0" presStyleCnt="6" custScaleX="110000" custScaleY="110000">
        <dgm:presLayoutVars>
          <dgm:bulletEnabled val="1"/>
        </dgm:presLayoutVars>
      </dgm:prSet>
      <dgm:spPr/>
      <dgm:t>
        <a:bodyPr/>
        <a:lstStyle/>
        <a:p>
          <a:endParaRPr lang="es-UY"/>
        </a:p>
      </dgm:t>
    </dgm:pt>
    <dgm:pt modelId="{AF4B893E-50B3-4DFC-B738-945ABE53C088}" type="pres">
      <dgm:prSet presAssocID="{9CCF7441-6770-4969-B3C6-457AA8C0864B}" presName="dummy" presStyleCnt="0"/>
      <dgm:spPr/>
    </dgm:pt>
    <dgm:pt modelId="{F9DDA4C3-B60B-467A-B26B-53F25B7FC59A}" type="pres">
      <dgm:prSet presAssocID="{60532EB8-0703-4E1F-8413-D54D09F97D90}" presName="sibTrans" presStyleLbl="sibTrans2D1" presStyleIdx="0" presStyleCnt="6"/>
      <dgm:spPr/>
      <dgm:t>
        <a:bodyPr/>
        <a:lstStyle/>
        <a:p>
          <a:endParaRPr lang="es-UY"/>
        </a:p>
      </dgm:t>
    </dgm:pt>
    <dgm:pt modelId="{738C7ED3-C146-4743-9C3A-B52D3F5D8BDD}" type="pres">
      <dgm:prSet presAssocID="{C50F0066-DCCD-4D33-A2ED-72134311805D}" presName="node" presStyleLbl="node1" presStyleIdx="1" presStyleCnt="6" custScaleX="110000" custScaleY="110000">
        <dgm:presLayoutVars>
          <dgm:bulletEnabled val="1"/>
        </dgm:presLayoutVars>
      </dgm:prSet>
      <dgm:spPr/>
      <dgm:t>
        <a:bodyPr/>
        <a:lstStyle/>
        <a:p>
          <a:endParaRPr lang="es-UY"/>
        </a:p>
      </dgm:t>
    </dgm:pt>
    <dgm:pt modelId="{5F5ACD1A-229E-422E-91B1-1A2EB652B35F}" type="pres">
      <dgm:prSet presAssocID="{C50F0066-DCCD-4D33-A2ED-72134311805D}" presName="dummy" presStyleCnt="0"/>
      <dgm:spPr/>
    </dgm:pt>
    <dgm:pt modelId="{A9406111-9323-4ABB-A6ED-EA605A6409E5}" type="pres">
      <dgm:prSet presAssocID="{9834DB1E-D79F-4A1C-93DA-7B35D469947D}" presName="sibTrans" presStyleLbl="sibTrans2D1" presStyleIdx="1" presStyleCnt="6"/>
      <dgm:spPr/>
      <dgm:t>
        <a:bodyPr/>
        <a:lstStyle/>
        <a:p>
          <a:endParaRPr lang="es-UY"/>
        </a:p>
      </dgm:t>
    </dgm:pt>
    <dgm:pt modelId="{E2E2C651-A72D-417B-A956-D12D403CD0DD}" type="pres">
      <dgm:prSet presAssocID="{A69049A9-6066-475B-849E-1770421E4A3A}" presName="node" presStyleLbl="node1" presStyleIdx="2" presStyleCnt="6" custScaleX="110000" custScaleY="110000">
        <dgm:presLayoutVars>
          <dgm:bulletEnabled val="1"/>
        </dgm:presLayoutVars>
      </dgm:prSet>
      <dgm:spPr/>
      <dgm:t>
        <a:bodyPr/>
        <a:lstStyle/>
        <a:p>
          <a:endParaRPr lang="es-UY"/>
        </a:p>
      </dgm:t>
    </dgm:pt>
    <dgm:pt modelId="{15CABAD8-94A2-429B-9088-5983550FCC3E}" type="pres">
      <dgm:prSet presAssocID="{A69049A9-6066-475B-849E-1770421E4A3A}" presName="dummy" presStyleCnt="0"/>
      <dgm:spPr/>
    </dgm:pt>
    <dgm:pt modelId="{2752D83F-1A7D-4DB7-8C9E-05B0F6A7C302}" type="pres">
      <dgm:prSet presAssocID="{56F9CCA0-EE8D-499A-B024-974496174FE4}" presName="sibTrans" presStyleLbl="sibTrans2D1" presStyleIdx="2" presStyleCnt="6"/>
      <dgm:spPr/>
      <dgm:t>
        <a:bodyPr/>
        <a:lstStyle/>
        <a:p>
          <a:endParaRPr lang="es-UY"/>
        </a:p>
      </dgm:t>
    </dgm:pt>
    <dgm:pt modelId="{5468FB08-E3DC-43B5-A363-D65A0BC96B22}" type="pres">
      <dgm:prSet presAssocID="{20E2D171-2BD2-4AD7-9767-B177BB10E23B}" presName="node" presStyleLbl="node1" presStyleIdx="3" presStyleCnt="6" custScaleX="110000" custScaleY="110000">
        <dgm:presLayoutVars>
          <dgm:bulletEnabled val="1"/>
        </dgm:presLayoutVars>
      </dgm:prSet>
      <dgm:spPr/>
      <dgm:t>
        <a:bodyPr/>
        <a:lstStyle/>
        <a:p>
          <a:endParaRPr lang="es-UY"/>
        </a:p>
      </dgm:t>
    </dgm:pt>
    <dgm:pt modelId="{47A222EC-1252-4E24-B28E-046AFB09EF2A}" type="pres">
      <dgm:prSet presAssocID="{20E2D171-2BD2-4AD7-9767-B177BB10E23B}" presName="dummy" presStyleCnt="0"/>
      <dgm:spPr/>
    </dgm:pt>
    <dgm:pt modelId="{ED473A79-B860-45A3-82F6-A81DDD70D1F1}" type="pres">
      <dgm:prSet presAssocID="{6B353676-6505-4C87-8054-4B8D971FEDDE}" presName="sibTrans" presStyleLbl="sibTrans2D1" presStyleIdx="3" presStyleCnt="6"/>
      <dgm:spPr/>
      <dgm:t>
        <a:bodyPr/>
        <a:lstStyle/>
        <a:p>
          <a:endParaRPr lang="es-UY"/>
        </a:p>
      </dgm:t>
    </dgm:pt>
    <dgm:pt modelId="{6C50EBA8-CBE4-42F8-ADF0-29693FE21166}" type="pres">
      <dgm:prSet presAssocID="{D03DC792-3D36-4193-8D71-26813E7C310F}" presName="node" presStyleLbl="node1" presStyleIdx="4" presStyleCnt="6" custScaleX="110000" custScaleY="110000">
        <dgm:presLayoutVars>
          <dgm:bulletEnabled val="1"/>
        </dgm:presLayoutVars>
      </dgm:prSet>
      <dgm:spPr/>
      <dgm:t>
        <a:bodyPr/>
        <a:lstStyle/>
        <a:p>
          <a:endParaRPr lang="es-UY"/>
        </a:p>
      </dgm:t>
    </dgm:pt>
    <dgm:pt modelId="{9096143D-B328-4476-97A4-5F58C35B199F}" type="pres">
      <dgm:prSet presAssocID="{D03DC792-3D36-4193-8D71-26813E7C310F}" presName="dummy" presStyleCnt="0"/>
      <dgm:spPr/>
    </dgm:pt>
    <dgm:pt modelId="{06081832-66D1-4813-B482-F8922B5B3591}" type="pres">
      <dgm:prSet presAssocID="{A1EB0E19-21D9-451E-9BE6-EEE3EA6802B8}" presName="sibTrans" presStyleLbl="sibTrans2D1" presStyleIdx="4" presStyleCnt="6"/>
      <dgm:spPr/>
      <dgm:t>
        <a:bodyPr/>
        <a:lstStyle/>
        <a:p>
          <a:endParaRPr lang="es-UY"/>
        </a:p>
      </dgm:t>
    </dgm:pt>
    <dgm:pt modelId="{B7B0A88D-5021-4F74-A845-DC0E78F603E5}" type="pres">
      <dgm:prSet presAssocID="{C8B9CAE3-D1FC-46D6-B425-C5BD44C28F84}" presName="node" presStyleLbl="node1" presStyleIdx="5" presStyleCnt="6" custScaleX="110000" custScaleY="110000">
        <dgm:presLayoutVars>
          <dgm:bulletEnabled val="1"/>
        </dgm:presLayoutVars>
      </dgm:prSet>
      <dgm:spPr/>
      <dgm:t>
        <a:bodyPr/>
        <a:lstStyle/>
        <a:p>
          <a:endParaRPr lang="es-UY"/>
        </a:p>
      </dgm:t>
    </dgm:pt>
    <dgm:pt modelId="{DF34B923-4783-42C3-9628-716C00E8EE99}" type="pres">
      <dgm:prSet presAssocID="{C8B9CAE3-D1FC-46D6-B425-C5BD44C28F84}" presName="dummy" presStyleCnt="0"/>
      <dgm:spPr/>
    </dgm:pt>
    <dgm:pt modelId="{6C16B1CD-C1F9-4913-AB4B-6B0D2212E5C6}" type="pres">
      <dgm:prSet presAssocID="{52784A88-25F5-462D-91A1-475B5D14CD23}" presName="sibTrans" presStyleLbl="sibTrans2D1" presStyleIdx="5" presStyleCnt="6"/>
      <dgm:spPr/>
      <dgm:t>
        <a:bodyPr/>
        <a:lstStyle/>
        <a:p>
          <a:endParaRPr lang="es-UY"/>
        </a:p>
      </dgm:t>
    </dgm:pt>
  </dgm:ptLst>
  <dgm:cxnLst>
    <dgm:cxn modelId="{EC19250C-F8CD-4AD7-A64B-624979B43DAF}" type="presOf" srcId="{A1EB0E19-21D9-451E-9BE6-EEE3EA6802B8}" destId="{06081832-66D1-4813-B482-F8922B5B3591}" srcOrd="0" destOrd="0" presId="urn:microsoft.com/office/officeart/2005/8/layout/radial6"/>
    <dgm:cxn modelId="{058B1A2B-7010-4D05-9166-AF2BF172E20C}" type="presOf" srcId="{56F9CCA0-EE8D-499A-B024-974496174FE4}" destId="{2752D83F-1A7D-4DB7-8C9E-05B0F6A7C302}" srcOrd="0" destOrd="0" presId="urn:microsoft.com/office/officeart/2005/8/layout/radial6"/>
    <dgm:cxn modelId="{EBD1F874-B948-4FC0-BFFB-420FFE124E02}" type="presOf" srcId="{6B353676-6505-4C87-8054-4B8D971FEDDE}" destId="{ED473A79-B860-45A3-82F6-A81DDD70D1F1}" srcOrd="0" destOrd="0" presId="urn:microsoft.com/office/officeart/2005/8/layout/radial6"/>
    <dgm:cxn modelId="{8D17E1BF-C04E-4922-B7EB-148CD3B222BD}" srcId="{C670B017-AF22-4AAD-B0AC-27AA7C7A6D75}" destId="{3D6B8F4A-FD99-4265-A9B3-AB76CBD903D2}" srcOrd="0" destOrd="0" parTransId="{4ABDA8F1-A6C2-4EF7-B81E-4487CAEED5E6}" sibTransId="{F0E42C7D-43D3-4880-8F8C-6D2ADC7AAC94}"/>
    <dgm:cxn modelId="{50EA4F47-C1CE-490E-B63D-0EC9AFF6AF5C}" srcId="{3D6B8F4A-FD99-4265-A9B3-AB76CBD903D2}" destId="{D03DC792-3D36-4193-8D71-26813E7C310F}" srcOrd="4" destOrd="0" parTransId="{6009AEAF-AFB2-449B-9558-620912DEC807}" sibTransId="{A1EB0E19-21D9-451E-9BE6-EEE3EA6802B8}"/>
    <dgm:cxn modelId="{91E219B9-D379-4114-B1AB-305BEA2F352A}" type="presOf" srcId="{A69049A9-6066-475B-849E-1770421E4A3A}" destId="{E2E2C651-A72D-417B-A956-D12D403CD0DD}" srcOrd="0" destOrd="0" presId="urn:microsoft.com/office/officeart/2005/8/layout/radial6"/>
    <dgm:cxn modelId="{72253E13-0EDC-4941-B0BA-934196885C91}" srcId="{3D6B8F4A-FD99-4265-A9B3-AB76CBD903D2}" destId="{C50F0066-DCCD-4D33-A2ED-72134311805D}" srcOrd="1" destOrd="0" parTransId="{B4E121F1-1552-4AC0-AF85-552F050761E6}" sibTransId="{9834DB1E-D79F-4A1C-93DA-7B35D469947D}"/>
    <dgm:cxn modelId="{C91904EF-F902-4226-A784-F7F927672B94}" srcId="{3D6B8F4A-FD99-4265-A9B3-AB76CBD903D2}" destId="{C8B9CAE3-D1FC-46D6-B425-C5BD44C28F84}" srcOrd="5" destOrd="0" parTransId="{D095D87A-65B7-46A2-AF65-C91E3B59ED0A}" sibTransId="{52784A88-25F5-462D-91A1-475B5D14CD23}"/>
    <dgm:cxn modelId="{91A6A28C-C140-4E45-B3B0-CB943FA027F9}" srcId="{3D6B8F4A-FD99-4265-A9B3-AB76CBD903D2}" destId="{9CCF7441-6770-4969-B3C6-457AA8C0864B}" srcOrd="0" destOrd="0" parTransId="{D1DAC80F-807D-451B-9C30-9AF5B92CE359}" sibTransId="{60532EB8-0703-4E1F-8413-D54D09F97D90}"/>
    <dgm:cxn modelId="{1856F94B-010C-4DAC-BA14-67436493B270}" type="presOf" srcId="{D03DC792-3D36-4193-8D71-26813E7C310F}" destId="{6C50EBA8-CBE4-42F8-ADF0-29693FE21166}" srcOrd="0" destOrd="0" presId="urn:microsoft.com/office/officeart/2005/8/layout/radial6"/>
    <dgm:cxn modelId="{F5355600-4730-456E-A8D6-5CEB48F26774}" type="presOf" srcId="{9CCF7441-6770-4969-B3C6-457AA8C0864B}" destId="{489EDEA1-C664-44CA-AC95-1D4F235B2C41}" srcOrd="0" destOrd="0" presId="urn:microsoft.com/office/officeart/2005/8/layout/radial6"/>
    <dgm:cxn modelId="{C155B674-9337-4F67-9F16-8FAC357A1B36}" srcId="{3D6B8F4A-FD99-4265-A9B3-AB76CBD903D2}" destId="{20E2D171-2BD2-4AD7-9767-B177BB10E23B}" srcOrd="3" destOrd="0" parTransId="{3D4F1BAF-EB85-47E7-B0EB-B20E5081672F}" sibTransId="{6B353676-6505-4C87-8054-4B8D971FEDDE}"/>
    <dgm:cxn modelId="{4A0C3641-27F0-4F9F-AD7D-4D6B2EC63407}" type="presOf" srcId="{20E2D171-2BD2-4AD7-9767-B177BB10E23B}" destId="{5468FB08-E3DC-43B5-A363-D65A0BC96B22}" srcOrd="0" destOrd="0" presId="urn:microsoft.com/office/officeart/2005/8/layout/radial6"/>
    <dgm:cxn modelId="{5826501E-F5C7-402B-843F-4017DAA4B2F4}" type="presOf" srcId="{52784A88-25F5-462D-91A1-475B5D14CD23}" destId="{6C16B1CD-C1F9-4913-AB4B-6B0D2212E5C6}" srcOrd="0" destOrd="0" presId="urn:microsoft.com/office/officeart/2005/8/layout/radial6"/>
    <dgm:cxn modelId="{9FB2AA86-3D7E-48D4-A830-0F4C437FD5A9}" type="presOf" srcId="{3D6B8F4A-FD99-4265-A9B3-AB76CBD903D2}" destId="{79B21077-5A27-4447-A95E-04DECCBA4B3F}" srcOrd="0" destOrd="0" presId="urn:microsoft.com/office/officeart/2005/8/layout/radial6"/>
    <dgm:cxn modelId="{9EBB40A3-95A6-4B7B-9F61-2F76272D7ECE}" type="presOf" srcId="{C8B9CAE3-D1FC-46D6-B425-C5BD44C28F84}" destId="{B7B0A88D-5021-4F74-A845-DC0E78F603E5}" srcOrd="0" destOrd="0" presId="urn:microsoft.com/office/officeart/2005/8/layout/radial6"/>
    <dgm:cxn modelId="{62C696F3-37C3-4209-B566-B759D4F21A83}" type="presOf" srcId="{C670B017-AF22-4AAD-B0AC-27AA7C7A6D75}" destId="{37C6CD60-4EA9-49FF-B681-147E410CE11B}" srcOrd="0" destOrd="0" presId="urn:microsoft.com/office/officeart/2005/8/layout/radial6"/>
    <dgm:cxn modelId="{4BAB158B-0BD4-42CC-8268-7FF3790B2DC4}" type="presOf" srcId="{C50F0066-DCCD-4D33-A2ED-72134311805D}" destId="{738C7ED3-C146-4743-9C3A-B52D3F5D8BDD}" srcOrd="0" destOrd="0" presId="urn:microsoft.com/office/officeart/2005/8/layout/radial6"/>
    <dgm:cxn modelId="{F0037ECD-25EA-475E-991D-EC3A0EAE0D6A}" type="presOf" srcId="{60532EB8-0703-4E1F-8413-D54D09F97D90}" destId="{F9DDA4C3-B60B-467A-B26B-53F25B7FC59A}" srcOrd="0" destOrd="0" presId="urn:microsoft.com/office/officeart/2005/8/layout/radial6"/>
    <dgm:cxn modelId="{A2536023-6424-443E-B5C8-3F44A5D5B13E}" type="presOf" srcId="{9834DB1E-D79F-4A1C-93DA-7B35D469947D}" destId="{A9406111-9323-4ABB-A6ED-EA605A6409E5}" srcOrd="0" destOrd="0" presId="urn:microsoft.com/office/officeart/2005/8/layout/radial6"/>
    <dgm:cxn modelId="{58F9EC66-6BD6-4F24-89B7-7FE48BCFF6D1}" srcId="{3D6B8F4A-FD99-4265-A9B3-AB76CBD903D2}" destId="{A69049A9-6066-475B-849E-1770421E4A3A}" srcOrd="2" destOrd="0" parTransId="{1980B056-BDD9-49EC-AB59-1DDB4C44F8C6}" sibTransId="{56F9CCA0-EE8D-499A-B024-974496174FE4}"/>
    <dgm:cxn modelId="{E7EC350C-12FD-43FA-94A5-5996E53DCBAE}" type="presParOf" srcId="{37C6CD60-4EA9-49FF-B681-147E410CE11B}" destId="{79B21077-5A27-4447-A95E-04DECCBA4B3F}" srcOrd="0" destOrd="0" presId="urn:microsoft.com/office/officeart/2005/8/layout/radial6"/>
    <dgm:cxn modelId="{5262AF58-FBB4-46B3-8CCC-9D4C2C3E7707}" type="presParOf" srcId="{37C6CD60-4EA9-49FF-B681-147E410CE11B}" destId="{489EDEA1-C664-44CA-AC95-1D4F235B2C41}" srcOrd="1" destOrd="0" presId="urn:microsoft.com/office/officeart/2005/8/layout/radial6"/>
    <dgm:cxn modelId="{AB86A932-CFF7-4021-886A-691D3D870188}" type="presParOf" srcId="{37C6CD60-4EA9-49FF-B681-147E410CE11B}" destId="{AF4B893E-50B3-4DFC-B738-945ABE53C088}" srcOrd="2" destOrd="0" presId="urn:microsoft.com/office/officeart/2005/8/layout/radial6"/>
    <dgm:cxn modelId="{54F679DC-8784-48E8-AE88-F873CFEC9144}" type="presParOf" srcId="{37C6CD60-4EA9-49FF-B681-147E410CE11B}" destId="{F9DDA4C3-B60B-467A-B26B-53F25B7FC59A}" srcOrd="3" destOrd="0" presId="urn:microsoft.com/office/officeart/2005/8/layout/radial6"/>
    <dgm:cxn modelId="{5E883CE5-4EF3-4A3F-94A3-376DD7101FCD}" type="presParOf" srcId="{37C6CD60-4EA9-49FF-B681-147E410CE11B}" destId="{738C7ED3-C146-4743-9C3A-B52D3F5D8BDD}" srcOrd="4" destOrd="0" presId="urn:microsoft.com/office/officeart/2005/8/layout/radial6"/>
    <dgm:cxn modelId="{EF1199DF-FA37-42AA-97BA-C8CABE8A3F21}" type="presParOf" srcId="{37C6CD60-4EA9-49FF-B681-147E410CE11B}" destId="{5F5ACD1A-229E-422E-91B1-1A2EB652B35F}" srcOrd="5" destOrd="0" presId="urn:microsoft.com/office/officeart/2005/8/layout/radial6"/>
    <dgm:cxn modelId="{D7D7B374-BD32-49F7-A31C-563C61428D3A}" type="presParOf" srcId="{37C6CD60-4EA9-49FF-B681-147E410CE11B}" destId="{A9406111-9323-4ABB-A6ED-EA605A6409E5}" srcOrd="6" destOrd="0" presId="urn:microsoft.com/office/officeart/2005/8/layout/radial6"/>
    <dgm:cxn modelId="{907AFA3F-922B-41C9-A5F8-53942AE31848}" type="presParOf" srcId="{37C6CD60-4EA9-49FF-B681-147E410CE11B}" destId="{E2E2C651-A72D-417B-A956-D12D403CD0DD}" srcOrd="7" destOrd="0" presId="urn:microsoft.com/office/officeart/2005/8/layout/radial6"/>
    <dgm:cxn modelId="{32F0B3FA-2657-45F7-BE87-C12FD84F7F4E}" type="presParOf" srcId="{37C6CD60-4EA9-49FF-B681-147E410CE11B}" destId="{15CABAD8-94A2-429B-9088-5983550FCC3E}" srcOrd="8" destOrd="0" presId="urn:microsoft.com/office/officeart/2005/8/layout/radial6"/>
    <dgm:cxn modelId="{9FD59684-5D31-4E17-A677-DF7756192CDB}" type="presParOf" srcId="{37C6CD60-4EA9-49FF-B681-147E410CE11B}" destId="{2752D83F-1A7D-4DB7-8C9E-05B0F6A7C302}" srcOrd="9" destOrd="0" presId="urn:microsoft.com/office/officeart/2005/8/layout/radial6"/>
    <dgm:cxn modelId="{F6D88A0E-7BD7-44A5-B9CA-DF2C7BB0A820}" type="presParOf" srcId="{37C6CD60-4EA9-49FF-B681-147E410CE11B}" destId="{5468FB08-E3DC-43B5-A363-D65A0BC96B22}" srcOrd="10" destOrd="0" presId="urn:microsoft.com/office/officeart/2005/8/layout/radial6"/>
    <dgm:cxn modelId="{D2F0B498-5070-4AE2-9EF1-DB2CBAAC1DCE}" type="presParOf" srcId="{37C6CD60-4EA9-49FF-B681-147E410CE11B}" destId="{47A222EC-1252-4E24-B28E-046AFB09EF2A}" srcOrd="11" destOrd="0" presId="urn:microsoft.com/office/officeart/2005/8/layout/radial6"/>
    <dgm:cxn modelId="{603B1B28-ED38-44AC-A5B2-9063EDF74380}" type="presParOf" srcId="{37C6CD60-4EA9-49FF-B681-147E410CE11B}" destId="{ED473A79-B860-45A3-82F6-A81DDD70D1F1}" srcOrd="12" destOrd="0" presId="urn:microsoft.com/office/officeart/2005/8/layout/radial6"/>
    <dgm:cxn modelId="{771A56A7-9C3A-4898-9ACC-51878A40295B}" type="presParOf" srcId="{37C6CD60-4EA9-49FF-B681-147E410CE11B}" destId="{6C50EBA8-CBE4-42F8-ADF0-29693FE21166}" srcOrd="13" destOrd="0" presId="urn:microsoft.com/office/officeart/2005/8/layout/radial6"/>
    <dgm:cxn modelId="{0677A60E-3313-4E7C-8066-C450CE6E1566}" type="presParOf" srcId="{37C6CD60-4EA9-49FF-B681-147E410CE11B}" destId="{9096143D-B328-4476-97A4-5F58C35B199F}" srcOrd="14" destOrd="0" presId="urn:microsoft.com/office/officeart/2005/8/layout/radial6"/>
    <dgm:cxn modelId="{5A08099D-0482-4788-AB0B-B380E54E5EA4}" type="presParOf" srcId="{37C6CD60-4EA9-49FF-B681-147E410CE11B}" destId="{06081832-66D1-4813-B482-F8922B5B3591}" srcOrd="15" destOrd="0" presId="urn:microsoft.com/office/officeart/2005/8/layout/radial6"/>
    <dgm:cxn modelId="{59F4B4B3-1EBB-4AD2-95E7-A36F3AEEB894}" type="presParOf" srcId="{37C6CD60-4EA9-49FF-B681-147E410CE11B}" destId="{B7B0A88D-5021-4F74-A845-DC0E78F603E5}" srcOrd="16" destOrd="0" presId="urn:microsoft.com/office/officeart/2005/8/layout/radial6"/>
    <dgm:cxn modelId="{A5A12F1A-ED09-474A-94DD-CBEF4A05B5FC}" type="presParOf" srcId="{37C6CD60-4EA9-49FF-B681-147E410CE11B}" destId="{DF34B923-4783-42C3-9628-716C00E8EE99}" srcOrd="17" destOrd="0" presId="urn:microsoft.com/office/officeart/2005/8/layout/radial6"/>
    <dgm:cxn modelId="{B9244DD8-ABD5-4AF3-A66A-43EFC0B3D6C0}" type="presParOf" srcId="{37C6CD60-4EA9-49FF-B681-147E410CE11B}" destId="{6C16B1CD-C1F9-4913-AB4B-6B0D2212E5C6}" srcOrd="18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C670B017-AF22-4AAD-B0AC-27AA7C7A6D75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UY"/>
        </a:p>
      </dgm:t>
    </dgm:pt>
    <dgm:pt modelId="{3D6B8F4A-FD99-4265-A9B3-AB76CBD903D2}">
      <dgm:prSet phldrT="[Text]"/>
      <dgm:spPr/>
      <dgm:t>
        <a:bodyPr/>
        <a:lstStyle/>
        <a:p>
          <a:r>
            <a:rPr lang="es-UY" dirty="0" smtClean="0"/>
            <a:t>DUSA WEB</a:t>
          </a:r>
          <a:endParaRPr lang="es-UY" dirty="0"/>
        </a:p>
      </dgm:t>
    </dgm:pt>
    <dgm:pt modelId="{4ABDA8F1-A6C2-4EF7-B81E-4487CAEED5E6}" type="parTrans" cxnId="{8D17E1BF-C04E-4922-B7EB-148CD3B222BD}">
      <dgm:prSet/>
      <dgm:spPr/>
      <dgm:t>
        <a:bodyPr/>
        <a:lstStyle/>
        <a:p>
          <a:endParaRPr lang="es-UY"/>
        </a:p>
      </dgm:t>
    </dgm:pt>
    <dgm:pt modelId="{F0E42C7D-43D3-4880-8F8C-6D2ADC7AAC94}" type="sibTrans" cxnId="{8D17E1BF-C04E-4922-B7EB-148CD3B222BD}">
      <dgm:prSet/>
      <dgm:spPr/>
      <dgm:t>
        <a:bodyPr/>
        <a:lstStyle/>
        <a:p>
          <a:endParaRPr lang="es-UY"/>
        </a:p>
      </dgm:t>
    </dgm:pt>
    <dgm:pt modelId="{A69049A9-6066-475B-849E-1770421E4A3A}">
      <dgm:prSet phldrT="[Text]"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es-UY" sz="1200" dirty="0" smtClean="0"/>
            <a:t>Gestión de Proyecto</a:t>
          </a:r>
          <a:endParaRPr lang="es-UY" sz="1200" dirty="0"/>
        </a:p>
      </dgm:t>
    </dgm:pt>
    <dgm:pt modelId="{1980B056-BDD9-49EC-AB59-1DDB4C44F8C6}" type="parTrans" cxnId="{58F9EC66-6BD6-4F24-89B7-7FE48BCFF6D1}">
      <dgm:prSet/>
      <dgm:spPr/>
      <dgm:t>
        <a:bodyPr/>
        <a:lstStyle/>
        <a:p>
          <a:endParaRPr lang="es-UY"/>
        </a:p>
      </dgm:t>
    </dgm:pt>
    <dgm:pt modelId="{56F9CCA0-EE8D-499A-B024-974496174FE4}" type="sibTrans" cxnId="{58F9EC66-6BD6-4F24-89B7-7FE48BCFF6D1}">
      <dgm:prSet/>
      <dgm:spPr/>
      <dgm:t>
        <a:bodyPr/>
        <a:lstStyle/>
        <a:p>
          <a:endParaRPr lang="es-UY"/>
        </a:p>
      </dgm:t>
    </dgm:pt>
    <dgm:pt modelId="{20E2D171-2BD2-4AD7-9767-B177BB10E23B}">
      <dgm:prSet phldrT="[Text]"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es-UY" sz="1200" dirty="0" smtClean="0"/>
            <a:t>Gestión de Calidad</a:t>
          </a:r>
          <a:endParaRPr lang="es-UY" sz="1200" dirty="0"/>
        </a:p>
      </dgm:t>
    </dgm:pt>
    <dgm:pt modelId="{3D4F1BAF-EB85-47E7-B0EB-B20E5081672F}" type="parTrans" cxnId="{C155B674-9337-4F67-9F16-8FAC357A1B36}">
      <dgm:prSet/>
      <dgm:spPr/>
      <dgm:t>
        <a:bodyPr/>
        <a:lstStyle/>
        <a:p>
          <a:endParaRPr lang="es-UY"/>
        </a:p>
      </dgm:t>
    </dgm:pt>
    <dgm:pt modelId="{6B353676-6505-4C87-8054-4B8D971FEDDE}" type="sibTrans" cxnId="{C155B674-9337-4F67-9F16-8FAC357A1B36}">
      <dgm:prSet/>
      <dgm:spPr/>
      <dgm:t>
        <a:bodyPr/>
        <a:lstStyle/>
        <a:p>
          <a:endParaRPr lang="es-UY"/>
        </a:p>
      </dgm:t>
    </dgm:pt>
    <dgm:pt modelId="{D03DC792-3D36-4193-8D71-26813E7C310F}">
      <dgm:prSet phldrT="[Text]"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es-UY" sz="1200" dirty="0" smtClean="0"/>
            <a:t>Verificación</a:t>
          </a:r>
          <a:endParaRPr lang="es-UY" sz="1200" dirty="0"/>
        </a:p>
      </dgm:t>
    </dgm:pt>
    <dgm:pt modelId="{6009AEAF-AFB2-449B-9558-620912DEC807}" type="parTrans" cxnId="{50EA4F47-C1CE-490E-B63D-0EC9AFF6AF5C}">
      <dgm:prSet/>
      <dgm:spPr/>
      <dgm:t>
        <a:bodyPr/>
        <a:lstStyle/>
        <a:p>
          <a:endParaRPr lang="es-UY"/>
        </a:p>
      </dgm:t>
    </dgm:pt>
    <dgm:pt modelId="{A1EB0E19-21D9-451E-9BE6-EEE3EA6802B8}" type="sibTrans" cxnId="{50EA4F47-C1CE-490E-B63D-0EC9AFF6AF5C}">
      <dgm:prSet/>
      <dgm:spPr/>
      <dgm:t>
        <a:bodyPr/>
        <a:lstStyle/>
        <a:p>
          <a:endParaRPr lang="es-UY"/>
        </a:p>
      </dgm:t>
    </dgm:pt>
    <dgm:pt modelId="{C8B9CAE3-D1FC-46D6-B425-C5BD44C28F84}">
      <dgm:prSet phldrT="[Text]"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es-UY" sz="1200" dirty="0" smtClean="0"/>
            <a:t>Gestión de la  Configuración</a:t>
          </a:r>
          <a:endParaRPr lang="es-UY" sz="1200" dirty="0"/>
        </a:p>
      </dgm:t>
    </dgm:pt>
    <dgm:pt modelId="{D095D87A-65B7-46A2-AF65-C91E3B59ED0A}" type="parTrans" cxnId="{C91904EF-F902-4226-A784-F7F927672B94}">
      <dgm:prSet/>
      <dgm:spPr/>
      <dgm:t>
        <a:bodyPr/>
        <a:lstStyle/>
        <a:p>
          <a:endParaRPr lang="es-UY"/>
        </a:p>
      </dgm:t>
    </dgm:pt>
    <dgm:pt modelId="{52784A88-25F5-462D-91A1-475B5D14CD23}" type="sibTrans" cxnId="{C91904EF-F902-4226-A784-F7F927672B94}">
      <dgm:prSet/>
      <dgm:spPr/>
      <dgm:t>
        <a:bodyPr/>
        <a:lstStyle/>
        <a:p>
          <a:endParaRPr lang="es-UY"/>
        </a:p>
      </dgm:t>
    </dgm:pt>
    <dgm:pt modelId="{9CCF7441-6770-4969-B3C6-457AA8C0864B}">
      <dgm:prSet phldrT="[Text]"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es-UY" sz="1200" dirty="0" smtClean="0"/>
            <a:t>Requeri</a:t>
          </a:r>
        </a:p>
        <a:p>
          <a:r>
            <a:rPr lang="es-UY" sz="1200" dirty="0" smtClean="0"/>
            <a:t>mientos</a:t>
          </a:r>
          <a:endParaRPr lang="es-UY" sz="1200" dirty="0"/>
        </a:p>
      </dgm:t>
    </dgm:pt>
    <dgm:pt modelId="{D1DAC80F-807D-451B-9C30-9AF5B92CE359}" type="parTrans" cxnId="{91A6A28C-C140-4E45-B3B0-CB943FA027F9}">
      <dgm:prSet/>
      <dgm:spPr/>
      <dgm:t>
        <a:bodyPr/>
        <a:lstStyle/>
        <a:p>
          <a:endParaRPr lang="es-UY"/>
        </a:p>
      </dgm:t>
    </dgm:pt>
    <dgm:pt modelId="{60532EB8-0703-4E1F-8413-D54D09F97D90}" type="sibTrans" cxnId="{91A6A28C-C140-4E45-B3B0-CB943FA027F9}">
      <dgm:prSet/>
      <dgm:spPr/>
      <dgm:t>
        <a:bodyPr/>
        <a:lstStyle/>
        <a:p>
          <a:endParaRPr lang="es-UY"/>
        </a:p>
      </dgm:t>
    </dgm:pt>
    <dgm:pt modelId="{C50F0066-DCCD-4D33-A2ED-72134311805D}">
      <dgm:prSet phldrT="[Text]"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es-UY" sz="1200" dirty="0" smtClean="0"/>
            <a:t>Solución de Problemas</a:t>
          </a:r>
          <a:endParaRPr lang="es-UY" sz="1200" dirty="0"/>
        </a:p>
      </dgm:t>
    </dgm:pt>
    <dgm:pt modelId="{B4E121F1-1552-4AC0-AF85-552F050761E6}" type="parTrans" cxnId="{72253E13-0EDC-4941-B0BA-934196885C91}">
      <dgm:prSet/>
      <dgm:spPr/>
      <dgm:t>
        <a:bodyPr/>
        <a:lstStyle/>
        <a:p>
          <a:endParaRPr lang="es-UY"/>
        </a:p>
      </dgm:t>
    </dgm:pt>
    <dgm:pt modelId="{9834DB1E-D79F-4A1C-93DA-7B35D469947D}" type="sibTrans" cxnId="{72253E13-0EDC-4941-B0BA-934196885C91}">
      <dgm:prSet/>
      <dgm:spPr/>
      <dgm:t>
        <a:bodyPr/>
        <a:lstStyle/>
        <a:p>
          <a:endParaRPr lang="es-UY"/>
        </a:p>
      </dgm:t>
    </dgm:pt>
    <dgm:pt modelId="{37C6CD60-4EA9-49FF-B681-147E410CE11B}" type="pres">
      <dgm:prSet presAssocID="{C670B017-AF22-4AAD-B0AC-27AA7C7A6D75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UY"/>
        </a:p>
      </dgm:t>
    </dgm:pt>
    <dgm:pt modelId="{79B21077-5A27-4447-A95E-04DECCBA4B3F}" type="pres">
      <dgm:prSet presAssocID="{3D6B8F4A-FD99-4265-A9B3-AB76CBD903D2}" presName="centerShape" presStyleLbl="node0" presStyleIdx="0" presStyleCnt="1"/>
      <dgm:spPr/>
      <dgm:t>
        <a:bodyPr/>
        <a:lstStyle/>
        <a:p>
          <a:endParaRPr lang="es-UY"/>
        </a:p>
      </dgm:t>
    </dgm:pt>
    <dgm:pt modelId="{489EDEA1-C664-44CA-AC95-1D4F235B2C41}" type="pres">
      <dgm:prSet presAssocID="{9CCF7441-6770-4969-B3C6-457AA8C0864B}" presName="node" presStyleLbl="node1" presStyleIdx="0" presStyleCnt="6" custScaleX="110000" custScaleY="110000">
        <dgm:presLayoutVars>
          <dgm:bulletEnabled val="1"/>
        </dgm:presLayoutVars>
      </dgm:prSet>
      <dgm:spPr/>
      <dgm:t>
        <a:bodyPr/>
        <a:lstStyle/>
        <a:p>
          <a:endParaRPr lang="es-UY"/>
        </a:p>
      </dgm:t>
    </dgm:pt>
    <dgm:pt modelId="{AF4B893E-50B3-4DFC-B738-945ABE53C088}" type="pres">
      <dgm:prSet presAssocID="{9CCF7441-6770-4969-B3C6-457AA8C0864B}" presName="dummy" presStyleCnt="0"/>
      <dgm:spPr/>
    </dgm:pt>
    <dgm:pt modelId="{F9DDA4C3-B60B-467A-B26B-53F25B7FC59A}" type="pres">
      <dgm:prSet presAssocID="{60532EB8-0703-4E1F-8413-D54D09F97D90}" presName="sibTrans" presStyleLbl="sibTrans2D1" presStyleIdx="0" presStyleCnt="6"/>
      <dgm:spPr/>
      <dgm:t>
        <a:bodyPr/>
        <a:lstStyle/>
        <a:p>
          <a:endParaRPr lang="es-UY"/>
        </a:p>
      </dgm:t>
    </dgm:pt>
    <dgm:pt modelId="{738C7ED3-C146-4743-9C3A-B52D3F5D8BDD}" type="pres">
      <dgm:prSet presAssocID="{C50F0066-DCCD-4D33-A2ED-72134311805D}" presName="node" presStyleLbl="node1" presStyleIdx="1" presStyleCnt="6" custScaleX="110000" custScaleY="110000">
        <dgm:presLayoutVars>
          <dgm:bulletEnabled val="1"/>
        </dgm:presLayoutVars>
      </dgm:prSet>
      <dgm:spPr/>
      <dgm:t>
        <a:bodyPr/>
        <a:lstStyle/>
        <a:p>
          <a:endParaRPr lang="es-UY"/>
        </a:p>
      </dgm:t>
    </dgm:pt>
    <dgm:pt modelId="{5F5ACD1A-229E-422E-91B1-1A2EB652B35F}" type="pres">
      <dgm:prSet presAssocID="{C50F0066-DCCD-4D33-A2ED-72134311805D}" presName="dummy" presStyleCnt="0"/>
      <dgm:spPr/>
    </dgm:pt>
    <dgm:pt modelId="{A9406111-9323-4ABB-A6ED-EA605A6409E5}" type="pres">
      <dgm:prSet presAssocID="{9834DB1E-D79F-4A1C-93DA-7B35D469947D}" presName="sibTrans" presStyleLbl="sibTrans2D1" presStyleIdx="1" presStyleCnt="6"/>
      <dgm:spPr/>
      <dgm:t>
        <a:bodyPr/>
        <a:lstStyle/>
        <a:p>
          <a:endParaRPr lang="es-UY"/>
        </a:p>
      </dgm:t>
    </dgm:pt>
    <dgm:pt modelId="{E2E2C651-A72D-417B-A956-D12D403CD0DD}" type="pres">
      <dgm:prSet presAssocID="{A69049A9-6066-475B-849E-1770421E4A3A}" presName="node" presStyleLbl="node1" presStyleIdx="2" presStyleCnt="6" custScaleX="110000" custScaleY="110000">
        <dgm:presLayoutVars>
          <dgm:bulletEnabled val="1"/>
        </dgm:presLayoutVars>
      </dgm:prSet>
      <dgm:spPr/>
      <dgm:t>
        <a:bodyPr/>
        <a:lstStyle/>
        <a:p>
          <a:endParaRPr lang="es-UY"/>
        </a:p>
      </dgm:t>
    </dgm:pt>
    <dgm:pt modelId="{15CABAD8-94A2-429B-9088-5983550FCC3E}" type="pres">
      <dgm:prSet presAssocID="{A69049A9-6066-475B-849E-1770421E4A3A}" presName="dummy" presStyleCnt="0"/>
      <dgm:spPr/>
    </dgm:pt>
    <dgm:pt modelId="{2752D83F-1A7D-4DB7-8C9E-05B0F6A7C302}" type="pres">
      <dgm:prSet presAssocID="{56F9CCA0-EE8D-499A-B024-974496174FE4}" presName="sibTrans" presStyleLbl="sibTrans2D1" presStyleIdx="2" presStyleCnt="6"/>
      <dgm:spPr/>
      <dgm:t>
        <a:bodyPr/>
        <a:lstStyle/>
        <a:p>
          <a:endParaRPr lang="es-UY"/>
        </a:p>
      </dgm:t>
    </dgm:pt>
    <dgm:pt modelId="{5468FB08-E3DC-43B5-A363-D65A0BC96B22}" type="pres">
      <dgm:prSet presAssocID="{20E2D171-2BD2-4AD7-9767-B177BB10E23B}" presName="node" presStyleLbl="node1" presStyleIdx="3" presStyleCnt="6" custScaleX="110000" custScaleY="110000">
        <dgm:presLayoutVars>
          <dgm:bulletEnabled val="1"/>
        </dgm:presLayoutVars>
      </dgm:prSet>
      <dgm:spPr/>
      <dgm:t>
        <a:bodyPr/>
        <a:lstStyle/>
        <a:p>
          <a:endParaRPr lang="es-UY"/>
        </a:p>
      </dgm:t>
    </dgm:pt>
    <dgm:pt modelId="{47A222EC-1252-4E24-B28E-046AFB09EF2A}" type="pres">
      <dgm:prSet presAssocID="{20E2D171-2BD2-4AD7-9767-B177BB10E23B}" presName="dummy" presStyleCnt="0"/>
      <dgm:spPr/>
    </dgm:pt>
    <dgm:pt modelId="{ED473A79-B860-45A3-82F6-A81DDD70D1F1}" type="pres">
      <dgm:prSet presAssocID="{6B353676-6505-4C87-8054-4B8D971FEDDE}" presName="sibTrans" presStyleLbl="sibTrans2D1" presStyleIdx="3" presStyleCnt="6"/>
      <dgm:spPr/>
      <dgm:t>
        <a:bodyPr/>
        <a:lstStyle/>
        <a:p>
          <a:endParaRPr lang="es-UY"/>
        </a:p>
      </dgm:t>
    </dgm:pt>
    <dgm:pt modelId="{6C50EBA8-CBE4-42F8-ADF0-29693FE21166}" type="pres">
      <dgm:prSet presAssocID="{D03DC792-3D36-4193-8D71-26813E7C310F}" presName="node" presStyleLbl="node1" presStyleIdx="4" presStyleCnt="6" custScaleX="110000" custScaleY="110000">
        <dgm:presLayoutVars>
          <dgm:bulletEnabled val="1"/>
        </dgm:presLayoutVars>
      </dgm:prSet>
      <dgm:spPr/>
      <dgm:t>
        <a:bodyPr/>
        <a:lstStyle/>
        <a:p>
          <a:endParaRPr lang="es-UY"/>
        </a:p>
      </dgm:t>
    </dgm:pt>
    <dgm:pt modelId="{9096143D-B328-4476-97A4-5F58C35B199F}" type="pres">
      <dgm:prSet presAssocID="{D03DC792-3D36-4193-8D71-26813E7C310F}" presName="dummy" presStyleCnt="0"/>
      <dgm:spPr/>
    </dgm:pt>
    <dgm:pt modelId="{06081832-66D1-4813-B482-F8922B5B3591}" type="pres">
      <dgm:prSet presAssocID="{A1EB0E19-21D9-451E-9BE6-EEE3EA6802B8}" presName="sibTrans" presStyleLbl="sibTrans2D1" presStyleIdx="4" presStyleCnt="6"/>
      <dgm:spPr/>
      <dgm:t>
        <a:bodyPr/>
        <a:lstStyle/>
        <a:p>
          <a:endParaRPr lang="es-UY"/>
        </a:p>
      </dgm:t>
    </dgm:pt>
    <dgm:pt modelId="{B7B0A88D-5021-4F74-A845-DC0E78F603E5}" type="pres">
      <dgm:prSet presAssocID="{C8B9CAE3-D1FC-46D6-B425-C5BD44C28F84}" presName="node" presStyleLbl="node1" presStyleIdx="5" presStyleCnt="6" custScaleX="110000" custScaleY="110000">
        <dgm:presLayoutVars>
          <dgm:bulletEnabled val="1"/>
        </dgm:presLayoutVars>
      </dgm:prSet>
      <dgm:spPr/>
      <dgm:t>
        <a:bodyPr/>
        <a:lstStyle/>
        <a:p>
          <a:endParaRPr lang="es-UY"/>
        </a:p>
      </dgm:t>
    </dgm:pt>
    <dgm:pt modelId="{DF34B923-4783-42C3-9628-716C00E8EE99}" type="pres">
      <dgm:prSet presAssocID="{C8B9CAE3-D1FC-46D6-B425-C5BD44C28F84}" presName="dummy" presStyleCnt="0"/>
      <dgm:spPr/>
    </dgm:pt>
    <dgm:pt modelId="{6C16B1CD-C1F9-4913-AB4B-6B0D2212E5C6}" type="pres">
      <dgm:prSet presAssocID="{52784A88-25F5-462D-91A1-475B5D14CD23}" presName="sibTrans" presStyleLbl="sibTrans2D1" presStyleIdx="5" presStyleCnt="6"/>
      <dgm:spPr/>
      <dgm:t>
        <a:bodyPr/>
        <a:lstStyle/>
        <a:p>
          <a:endParaRPr lang="es-UY"/>
        </a:p>
      </dgm:t>
    </dgm:pt>
  </dgm:ptLst>
  <dgm:cxnLst>
    <dgm:cxn modelId="{50EA4F47-C1CE-490E-B63D-0EC9AFF6AF5C}" srcId="{3D6B8F4A-FD99-4265-A9B3-AB76CBD903D2}" destId="{D03DC792-3D36-4193-8D71-26813E7C310F}" srcOrd="4" destOrd="0" parTransId="{6009AEAF-AFB2-449B-9558-620912DEC807}" sibTransId="{A1EB0E19-21D9-451E-9BE6-EEE3EA6802B8}"/>
    <dgm:cxn modelId="{72253E13-0EDC-4941-B0BA-934196885C91}" srcId="{3D6B8F4A-FD99-4265-A9B3-AB76CBD903D2}" destId="{C50F0066-DCCD-4D33-A2ED-72134311805D}" srcOrd="1" destOrd="0" parTransId="{B4E121F1-1552-4AC0-AF85-552F050761E6}" sibTransId="{9834DB1E-D79F-4A1C-93DA-7B35D469947D}"/>
    <dgm:cxn modelId="{D2B04EB1-082D-41ED-AA7A-30EFFE9D3690}" type="presOf" srcId="{A1EB0E19-21D9-451E-9BE6-EEE3EA6802B8}" destId="{06081832-66D1-4813-B482-F8922B5B3591}" srcOrd="0" destOrd="0" presId="urn:microsoft.com/office/officeart/2005/8/layout/radial6"/>
    <dgm:cxn modelId="{DCDD34D5-ABE8-4B36-B254-F43FD8FBE26B}" type="presOf" srcId="{D03DC792-3D36-4193-8D71-26813E7C310F}" destId="{6C50EBA8-CBE4-42F8-ADF0-29693FE21166}" srcOrd="0" destOrd="0" presId="urn:microsoft.com/office/officeart/2005/8/layout/radial6"/>
    <dgm:cxn modelId="{46D1A6CE-EF10-4DB3-9919-E350B22A4338}" type="presOf" srcId="{52784A88-25F5-462D-91A1-475B5D14CD23}" destId="{6C16B1CD-C1F9-4913-AB4B-6B0D2212E5C6}" srcOrd="0" destOrd="0" presId="urn:microsoft.com/office/officeart/2005/8/layout/radial6"/>
    <dgm:cxn modelId="{58F9EC66-6BD6-4F24-89B7-7FE48BCFF6D1}" srcId="{3D6B8F4A-FD99-4265-A9B3-AB76CBD903D2}" destId="{A69049A9-6066-475B-849E-1770421E4A3A}" srcOrd="2" destOrd="0" parTransId="{1980B056-BDD9-49EC-AB59-1DDB4C44F8C6}" sibTransId="{56F9CCA0-EE8D-499A-B024-974496174FE4}"/>
    <dgm:cxn modelId="{ECD8E327-42AF-4E59-9EED-B0FD289B9365}" type="presOf" srcId="{A69049A9-6066-475B-849E-1770421E4A3A}" destId="{E2E2C651-A72D-417B-A956-D12D403CD0DD}" srcOrd="0" destOrd="0" presId="urn:microsoft.com/office/officeart/2005/8/layout/radial6"/>
    <dgm:cxn modelId="{C155B674-9337-4F67-9F16-8FAC357A1B36}" srcId="{3D6B8F4A-FD99-4265-A9B3-AB76CBD903D2}" destId="{20E2D171-2BD2-4AD7-9767-B177BB10E23B}" srcOrd="3" destOrd="0" parTransId="{3D4F1BAF-EB85-47E7-B0EB-B20E5081672F}" sibTransId="{6B353676-6505-4C87-8054-4B8D971FEDDE}"/>
    <dgm:cxn modelId="{CA75A99B-EDC9-48A8-8A90-85C18CCEA8A5}" type="presOf" srcId="{9834DB1E-D79F-4A1C-93DA-7B35D469947D}" destId="{A9406111-9323-4ABB-A6ED-EA605A6409E5}" srcOrd="0" destOrd="0" presId="urn:microsoft.com/office/officeart/2005/8/layout/radial6"/>
    <dgm:cxn modelId="{108D25F5-A02D-4A91-8AA3-D971D5CF0259}" type="presOf" srcId="{3D6B8F4A-FD99-4265-A9B3-AB76CBD903D2}" destId="{79B21077-5A27-4447-A95E-04DECCBA4B3F}" srcOrd="0" destOrd="0" presId="urn:microsoft.com/office/officeart/2005/8/layout/radial6"/>
    <dgm:cxn modelId="{F55C289B-32BF-4FB0-8D6A-AD386EA8E9F6}" type="presOf" srcId="{20E2D171-2BD2-4AD7-9767-B177BB10E23B}" destId="{5468FB08-E3DC-43B5-A363-D65A0BC96B22}" srcOrd="0" destOrd="0" presId="urn:microsoft.com/office/officeart/2005/8/layout/radial6"/>
    <dgm:cxn modelId="{91A6A28C-C140-4E45-B3B0-CB943FA027F9}" srcId="{3D6B8F4A-FD99-4265-A9B3-AB76CBD903D2}" destId="{9CCF7441-6770-4969-B3C6-457AA8C0864B}" srcOrd="0" destOrd="0" parTransId="{D1DAC80F-807D-451B-9C30-9AF5B92CE359}" sibTransId="{60532EB8-0703-4E1F-8413-D54D09F97D90}"/>
    <dgm:cxn modelId="{C91904EF-F902-4226-A784-F7F927672B94}" srcId="{3D6B8F4A-FD99-4265-A9B3-AB76CBD903D2}" destId="{C8B9CAE3-D1FC-46D6-B425-C5BD44C28F84}" srcOrd="5" destOrd="0" parTransId="{D095D87A-65B7-46A2-AF65-C91E3B59ED0A}" sibTransId="{52784A88-25F5-462D-91A1-475B5D14CD23}"/>
    <dgm:cxn modelId="{B3EAF782-6800-487A-982E-A8EB44B8E16A}" type="presOf" srcId="{56F9CCA0-EE8D-499A-B024-974496174FE4}" destId="{2752D83F-1A7D-4DB7-8C9E-05B0F6A7C302}" srcOrd="0" destOrd="0" presId="urn:microsoft.com/office/officeart/2005/8/layout/radial6"/>
    <dgm:cxn modelId="{8D17E1BF-C04E-4922-B7EB-148CD3B222BD}" srcId="{C670B017-AF22-4AAD-B0AC-27AA7C7A6D75}" destId="{3D6B8F4A-FD99-4265-A9B3-AB76CBD903D2}" srcOrd="0" destOrd="0" parTransId="{4ABDA8F1-A6C2-4EF7-B81E-4487CAEED5E6}" sibTransId="{F0E42C7D-43D3-4880-8F8C-6D2ADC7AAC94}"/>
    <dgm:cxn modelId="{BEC025F7-34C3-4662-A1FB-6861311F2A7E}" type="presOf" srcId="{C8B9CAE3-D1FC-46D6-B425-C5BD44C28F84}" destId="{B7B0A88D-5021-4F74-A845-DC0E78F603E5}" srcOrd="0" destOrd="0" presId="urn:microsoft.com/office/officeart/2005/8/layout/radial6"/>
    <dgm:cxn modelId="{75106A9A-DE06-4150-9CB1-85074F68C214}" type="presOf" srcId="{9CCF7441-6770-4969-B3C6-457AA8C0864B}" destId="{489EDEA1-C664-44CA-AC95-1D4F235B2C41}" srcOrd="0" destOrd="0" presId="urn:microsoft.com/office/officeart/2005/8/layout/radial6"/>
    <dgm:cxn modelId="{D1DA1447-B8B4-4B8A-9EA3-EABCE8D2A346}" type="presOf" srcId="{60532EB8-0703-4E1F-8413-D54D09F97D90}" destId="{F9DDA4C3-B60B-467A-B26B-53F25B7FC59A}" srcOrd="0" destOrd="0" presId="urn:microsoft.com/office/officeart/2005/8/layout/radial6"/>
    <dgm:cxn modelId="{F38865FC-4AAC-43ED-8FDB-1E1B6948DBBF}" type="presOf" srcId="{6B353676-6505-4C87-8054-4B8D971FEDDE}" destId="{ED473A79-B860-45A3-82F6-A81DDD70D1F1}" srcOrd="0" destOrd="0" presId="urn:microsoft.com/office/officeart/2005/8/layout/radial6"/>
    <dgm:cxn modelId="{065EA3AE-C219-4F06-88AA-D65378F5C8A4}" type="presOf" srcId="{C670B017-AF22-4AAD-B0AC-27AA7C7A6D75}" destId="{37C6CD60-4EA9-49FF-B681-147E410CE11B}" srcOrd="0" destOrd="0" presId="urn:microsoft.com/office/officeart/2005/8/layout/radial6"/>
    <dgm:cxn modelId="{F7E2B11F-09BD-45CE-A053-2C0568CF0883}" type="presOf" srcId="{C50F0066-DCCD-4D33-A2ED-72134311805D}" destId="{738C7ED3-C146-4743-9C3A-B52D3F5D8BDD}" srcOrd="0" destOrd="0" presId="urn:microsoft.com/office/officeart/2005/8/layout/radial6"/>
    <dgm:cxn modelId="{6696C499-0430-4198-A28B-E290555590F3}" type="presParOf" srcId="{37C6CD60-4EA9-49FF-B681-147E410CE11B}" destId="{79B21077-5A27-4447-A95E-04DECCBA4B3F}" srcOrd="0" destOrd="0" presId="urn:microsoft.com/office/officeart/2005/8/layout/radial6"/>
    <dgm:cxn modelId="{FA24740A-0849-4113-A548-7A895C9CDD83}" type="presParOf" srcId="{37C6CD60-4EA9-49FF-B681-147E410CE11B}" destId="{489EDEA1-C664-44CA-AC95-1D4F235B2C41}" srcOrd="1" destOrd="0" presId="urn:microsoft.com/office/officeart/2005/8/layout/radial6"/>
    <dgm:cxn modelId="{6242124D-610E-4B69-BC6B-16833EB1FCC3}" type="presParOf" srcId="{37C6CD60-4EA9-49FF-B681-147E410CE11B}" destId="{AF4B893E-50B3-4DFC-B738-945ABE53C088}" srcOrd="2" destOrd="0" presId="urn:microsoft.com/office/officeart/2005/8/layout/radial6"/>
    <dgm:cxn modelId="{810F8057-5B82-42FA-879B-766CD996E27A}" type="presParOf" srcId="{37C6CD60-4EA9-49FF-B681-147E410CE11B}" destId="{F9DDA4C3-B60B-467A-B26B-53F25B7FC59A}" srcOrd="3" destOrd="0" presId="urn:microsoft.com/office/officeart/2005/8/layout/radial6"/>
    <dgm:cxn modelId="{422D02FA-C833-40AE-B804-D7D29CC72061}" type="presParOf" srcId="{37C6CD60-4EA9-49FF-B681-147E410CE11B}" destId="{738C7ED3-C146-4743-9C3A-B52D3F5D8BDD}" srcOrd="4" destOrd="0" presId="urn:microsoft.com/office/officeart/2005/8/layout/radial6"/>
    <dgm:cxn modelId="{684CD55E-2EA0-4DBE-B379-8FC4EA091F75}" type="presParOf" srcId="{37C6CD60-4EA9-49FF-B681-147E410CE11B}" destId="{5F5ACD1A-229E-422E-91B1-1A2EB652B35F}" srcOrd="5" destOrd="0" presId="urn:microsoft.com/office/officeart/2005/8/layout/radial6"/>
    <dgm:cxn modelId="{03821DA8-1A98-4D78-B666-1311CA604BFF}" type="presParOf" srcId="{37C6CD60-4EA9-49FF-B681-147E410CE11B}" destId="{A9406111-9323-4ABB-A6ED-EA605A6409E5}" srcOrd="6" destOrd="0" presId="urn:microsoft.com/office/officeart/2005/8/layout/radial6"/>
    <dgm:cxn modelId="{9948B342-305E-4DDD-A837-A1FBC526A1CA}" type="presParOf" srcId="{37C6CD60-4EA9-49FF-B681-147E410CE11B}" destId="{E2E2C651-A72D-417B-A956-D12D403CD0DD}" srcOrd="7" destOrd="0" presId="urn:microsoft.com/office/officeart/2005/8/layout/radial6"/>
    <dgm:cxn modelId="{80C62A12-D633-4C8A-BDD3-14094006C818}" type="presParOf" srcId="{37C6CD60-4EA9-49FF-B681-147E410CE11B}" destId="{15CABAD8-94A2-429B-9088-5983550FCC3E}" srcOrd="8" destOrd="0" presId="urn:microsoft.com/office/officeart/2005/8/layout/radial6"/>
    <dgm:cxn modelId="{696D5F5D-BEE3-4C15-8261-CBBF34706FCE}" type="presParOf" srcId="{37C6CD60-4EA9-49FF-B681-147E410CE11B}" destId="{2752D83F-1A7D-4DB7-8C9E-05B0F6A7C302}" srcOrd="9" destOrd="0" presId="urn:microsoft.com/office/officeart/2005/8/layout/radial6"/>
    <dgm:cxn modelId="{01433C66-3BC1-4C92-B52B-208CB4742288}" type="presParOf" srcId="{37C6CD60-4EA9-49FF-B681-147E410CE11B}" destId="{5468FB08-E3DC-43B5-A363-D65A0BC96B22}" srcOrd="10" destOrd="0" presId="urn:microsoft.com/office/officeart/2005/8/layout/radial6"/>
    <dgm:cxn modelId="{06E649E6-7015-4CC0-9AFC-3F85F1AB47D4}" type="presParOf" srcId="{37C6CD60-4EA9-49FF-B681-147E410CE11B}" destId="{47A222EC-1252-4E24-B28E-046AFB09EF2A}" srcOrd="11" destOrd="0" presId="urn:microsoft.com/office/officeart/2005/8/layout/radial6"/>
    <dgm:cxn modelId="{006E8DFE-D8DB-4D2F-AEE8-5B4A821A5E04}" type="presParOf" srcId="{37C6CD60-4EA9-49FF-B681-147E410CE11B}" destId="{ED473A79-B860-45A3-82F6-A81DDD70D1F1}" srcOrd="12" destOrd="0" presId="urn:microsoft.com/office/officeart/2005/8/layout/radial6"/>
    <dgm:cxn modelId="{3031C003-639A-4B36-ACB9-E663B27085E2}" type="presParOf" srcId="{37C6CD60-4EA9-49FF-B681-147E410CE11B}" destId="{6C50EBA8-CBE4-42F8-ADF0-29693FE21166}" srcOrd="13" destOrd="0" presId="urn:microsoft.com/office/officeart/2005/8/layout/radial6"/>
    <dgm:cxn modelId="{2BC3F818-26D2-417A-A3D3-189002979395}" type="presParOf" srcId="{37C6CD60-4EA9-49FF-B681-147E410CE11B}" destId="{9096143D-B328-4476-97A4-5F58C35B199F}" srcOrd="14" destOrd="0" presId="urn:microsoft.com/office/officeart/2005/8/layout/radial6"/>
    <dgm:cxn modelId="{A1CE7A3C-9376-407B-A9D9-1172034E5A36}" type="presParOf" srcId="{37C6CD60-4EA9-49FF-B681-147E410CE11B}" destId="{06081832-66D1-4813-B482-F8922B5B3591}" srcOrd="15" destOrd="0" presId="urn:microsoft.com/office/officeart/2005/8/layout/radial6"/>
    <dgm:cxn modelId="{4EB62618-8C1D-4BA1-ABD9-D1E6C79CB838}" type="presParOf" srcId="{37C6CD60-4EA9-49FF-B681-147E410CE11B}" destId="{B7B0A88D-5021-4F74-A845-DC0E78F603E5}" srcOrd="16" destOrd="0" presId="urn:microsoft.com/office/officeart/2005/8/layout/radial6"/>
    <dgm:cxn modelId="{725E293B-D01C-4179-B27E-981D26870033}" type="presParOf" srcId="{37C6CD60-4EA9-49FF-B681-147E410CE11B}" destId="{DF34B923-4783-42C3-9628-716C00E8EE99}" srcOrd="17" destOrd="0" presId="urn:microsoft.com/office/officeart/2005/8/layout/radial6"/>
    <dgm:cxn modelId="{9F709C14-7BCF-46A5-B406-18EF0A39EBD9}" type="presParOf" srcId="{37C6CD60-4EA9-49FF-B681-147E410CE11B}" destId="{6C16B1CD-C1F9-4913-AB4B-6B0D2212E5C6}" srcOrd="18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C670B017-AF22-4AAD-B0AC-27AA7C7A6D75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UY"/>
        </a:p>
      </dgm:t>
    </dgm:pt>
    <dgm:pt modelId="{3D6B8F4A-FD99-4265-A9B3-AB76CBD903D2}">
      <dgm:prSet phldrT="[Text]"/>
      <dgm:spPr/>
      <dgm:t>
        <a:bodyPr/>
        <a:lstStyle/>
        <a:p>
          <a:r>
            <a:rPr lang="es-UY" dirty="0" smtClean="0"/>
            <a:t>DUSA WEB</a:t>
          </a:r>
          <a:endParaRPr lang="es-UY" dirty="0"/>
        </a:p>
      </dgm:t>
    </dgm:pt>
    <dgm:pt modelId="{4ABDA8F1-A6C2-4EF7-B81E-4487CAEED5E6}" type="parTrans" cxnId="{8D17E1BF-C04E-4922-B7EB-148CD3B222BD}">
      <dgm:prSet/>
      <dgm:spPr/>
      <dgm:t>
        <a:bodyPr/>
        <a:lstStyle/>
        <a:p>
          <a:endParaRPr lang="es-UY"/>
        </a:p>
      </dgm:t>
    </dgm:pt>
    <dgm:pt modelId="{F0E42C7D-43D3-4880-8F8C-6D2ADC7AAC94}" type="sibTrans" cxnId="{8D17E1BF-C04E-4922-B7EB-148CD3B222BD}">
      <dgm:prSet/>
      <dgm:spPr/>
      <dgm:t>
        <a:bodyPr/>
        <a:lstStyle/>
        <a:p>
          <a:endParaRPr lang="es-UY"/>
        </a:p>
      </dgm:t>
    </dgm:pt>
    <dgm:pt modelId="{A69049A9-6066-475B-849E-1770421E4A3A}">
      <dgm:prSet phldrT="[Text]"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es-UY" sz="1200" dirty="0" smtClean="0"/>
            <a:t>Gestión de Proyecto</a:t>
          </a:r>
          <a:endParaRPr lang="es-UY" sz="1200" dirty="0"/>
        </a:p>
      </dgm:t>
    </dgm:pt>
    <dgm:pt modelId="{1980B056-BDD9-49EC-AB59-1DDB4C44F8C6}" type="parTrans" cxnId="{58F9EC66-6BD6-4F24-89B7-7FE48BCFF6D1}">
      <dgm:prSet/>
      <dgm:spPr/>
      <dgm:t>
        <a:bodyPr/>
        <a:lstStyle/>
        <a:p>
          <a:endParaRPr lang="es-UY"/>
        </a:p>
      </dgm:t>
    </dgm:pt>
    <dgm:pt modelId="{56F9CCA0-EE8D-499A-B024-974496174FE4}" type="sibTrans" cxnId="{58F9EC66-6BD6-4F24-89B7-7FE48BCFF6D1}">
      <dgm:prSet/>
      <dgm:spPr/>
      <dgm:t>
        <a:bodyPr/>
        <a:lstStyle/>
        <a:p>
          <a:endParaRPr lang="es-UY"/>
        </a:p>
      </dgm:t>
    </dgm:pt>
    <dgm:pt modelId="{20E2D171-2BD2-4AD7-9767-B177BB10E23B}">
      <dgm:prSet phldrT="[Text]"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es-UY" sz="1200" dirty="0" smtClean="0"/>
            <a:t>Gestión de Calidad</a:t>
          </a:r>
          <a:endParaRPr lang="es-UY" sz="1200" dirty="0"/>
        </a:p>
      </dgm:t>
    </dgm:pt>
    <dgm:pt modelId="{3D4F1BAF-EB85-47E7-B0EB-B20E5081672F}" type="parTrans" cxnId="{C155B674-9337-4F67-9F16-8FAC357A1B36}">
      <dgm:prSet/>
      <dgm:spPr/>
      <dgm:t>
        <a:bodyPr/>
        <a:lstStyle/>
        <a:p>
          <a:endParaRPr lang="es-UY"/>
        </a:p>
      </dgm:t>
    </dgm:pt>
    <dgm:pt modelId="{6B353676-6505-4C87-8054-4B8D971FEDDE}" type="sibTrans" cxnId="{C155B674-9337-4F67-9F16-8FAC357A1B36}">
      <dgm:prSet/>
      <dgm:spPr/>
      <dgm:t>
        <a:bodyPr/>
        <a:lstStyle/>
        <a:p>
          <a:endParaRPr lang="es-UY"/>
        </a:p>
      </dgm:t>
    </dgm:pt>
    <dgm:pt modelId="{D03DC792-3D36-4193-8D71-26813E7C310F}">
      <dgm:prSet phldrT="[Text]"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es-UY" sz="1200" dirty="0" smtClean="0"/>
            <a:t>Verificación</a:t>
          </a:r>
          <a:endParaRPr lang="es-UY" sz="1200" dirty="0"/>
        </a:p>
      </dgm:t>
    </dgm:pt>
    <dgm:pt modelId="{6009AEAF-AFB2-449B-9558-620912DEC807}" type="parTrans" cxnId="{50EA4F47-C1CE-490E-B63D-0EC9AFF6AF5C}">
      <dgm:prSet/>
      <dgm:spPr/>
      <dgm:t>
        <a:bodyPr/>
        <a:lstStyle/>
        <a:p>
          <a:endParaRPr lang="es-UY"/>
        </a:p>
      </dgm:t>
    </dgm:pt>
    <dgm:pt modelId="{A1EB0E19-21D9-451E-9BE6-EEE3EA6802B8}" type="sibTrans" cxnId="{50EA4F47-C1CE-490E-B63D-0EC9AFF6AF5C}">
      <dgm:prSet/>
      <dgm:spPr/>
      <dgm:t>
        <a:bodyPr/>
        <a:lstStyle/>
        <a:p>
          <a:endParaRPr lang="es-UY"/>
        </a:p>
      </dgm:t>
    </dgm:pt>
    <dgm:pt modelId="{C8B9CAE3-D1FC-46D6-B425-C5BD44C28F84}">
      <dgm:prSet phldrT="[Text]"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es-UY" sz="1200" dirty="0" smtClean="0"/>
            <a:t>Gestión de la  Configuración</a:t>
          </a:r>
          <a:endParaRPr lang="es-UY" sz="1200" dirty="0"/>
        </a:p>
      </dgm:t>
    </dgm:pt>
    <dgm:pt modelId="{D095D87A-65B7-46A2-AF65-C91E3B59ED0A}" type="parTrans" cxnId="{C91904EF-F902-4226-A784-F7F927672B94}">
      <dgm:prSet/>
      <dgm:spPr/>
      <dgm:t>
        <a:bodyPr/>
        <a:lstStyle/>
        <a:p>
          <a:endParaRPr lang="es-UY"/>
        </a:p>
      </dgm:t>
    </dgm:pt>
    <dgm:pt modelId="{52784A88-25F5-462D-91A1-475B5D14CD23}" type="sibTrans" cxnId="{C91904EF-F902-4226-A784-F7F927672B94}">
      <dgm:prSet/>
      <dgm:spPr/>
      <dgm:t>
        <a:bodyPr/>
        <a:lstStyle/>
        <a:p>
          <a:endParaRPr lang="es-UY"/>
        </a:p>
      </dgm:t>
    </dgm:pt>
    <dgm:pt modelId="{9CCF7441-6770-4969-B3C6-457AA8C0864B}">
      <dgm:prSet phldrT="[Text]"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es-UY" sz="1200" dirty="0" smtClean="0"/>
            <a:t>Requeri</a:t>
          </a:r>
        </a:p>
        <a:p>
          <a:r>
            <a:rPr lang="es-UY" sz="1200" dirty="0" smtClean="0"/>
            <a:t>mientos</a:t>
          </a:r>
          <a:endParaRPr lang="es-UY" sz="1200" dirty="0"/>
        </a:p>
      </dgm:t>
    </dgm:pt>
    <dgm:pt modelId="{D1DAC80F-807D-451B-9C30-9AF5B92CE359}" type="parTrans" cxnId="{91A6A28C-C140-4E45-B3B0-CB943FA027F9}">
      <dgm:prSet/>
      <dgm:spPr/>
      <dgm:t>
        <a:bodyPr/>
        <a:lstStyle/>
        <a:p>
          <a:endParaRPr lang="es-UY"/>
        </a:p>
      </dgm:t>
    </dgm:pt>
    <dgm:pt modelId="{60532EB8-0703-4E1F-8413-D54D09F97D90}" type="sibTrans" cxnId="{91A6A28C-C140-4E45-B3B0-CB943FA027F9}">
      <dgm:prSet/>
      <dgm:spPr/>
      <dgm:t>
        <a:bodyPr/>
        <a:lstStyle/>
        <a:p>
          <a:endParaRPr lang="es-UY"/>
        </a:p>
      </dgm:t>
    </dgm:pt>
    <dgm:pt modelId="{C50F0066-DCCD-4D33-A2ED-72134311805D}">
      <dgm:prSet phldrT="[Text]"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es-UY" sz="1200" dirty="0" smtClean="0"/>
            <a:t>Solución de Problemas</a:t>
          </a:r>
          <a:endParaRPr lang="es-UY" sz="1200" dirty="0"/>
        </a:p>
      </dgm:t>
    </dgm:pt>
    <dgm:pt modelId="{B4E121F1-1552-4AC0-AF85-552F050761E6}" type="parTrans" cxnId="{72253E13-0EDC-4941-B0BA-934196885C91}">
      <dgm:prSet/>
      <dgm:spPr/>
      <dgm:t>
        <a:bodyPr/>
        <a:lstStyle/>
        <a:p>
          <a:endParaRPr lang="es-UY"/>
        </a:p>
      </dgm:t>
    </dgm:pt>
    <dgm:pt modelId="{9834DB1E-D79F-4A1C-93DA-7B35D469947D}" type="sibTrans" cxnId="{72253E13-0EDC-4941-B0BA-934196885C91}">
      <dgm:prSet/>
      <dgm:spPr/>
      <dgm:t>
        <a:bodyPr/>
        <a:lstStyle/>
        <a:p>
          <a:endParaRPr lang="es-UY"/>
        </a:p>
      </dgm:t>
    </dgm:pt>
    <dgm:pt modelId="{37C6CD60-4EA9-49FF-B681-147E410CE11B}" type="pres">
      <dgm:prSet presAssocID="{C670B017-AF22-4AAD-B0AC-27AA7C7A6D75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UY"/>
        </a:p>
      </dgm:t>
    </dgm:pt>
    <dgm:pt modelId="{79B21077-5A27-4447-A95E-04DECCBA4B3F}" type="pres">
      <dgm:prSet presAssocID="{3D6B8F4A-FD99-4265-A9B3-AB76CBD903D2}" presName="centerShape" presStyleLbl="node0" presStyleIdx="0" presStyleCnt="1"/>
      <dgm:spPr/>
      <dgm:t>
        <a:bodyPr/>
        <a:lstStyle/>
        <a:p>
          <a:endParaRPr lang="es-UY"/>
        </a:p>
      </dgm:t>
    </dgm:pt>
    <dgm:pt modelId="{489EDEA1-C664-44CA-AC95-1D4F235B2C41}" type="pres">
      <dgm:prSet presAssocID="{9CCF7441-6770-4969-B3C6-457AA8C0864B}" presName="node" presStyleLbl="node1" presStyleIdx="0" presStyleCnt="6" custScaleX="110000" custScaleY="110000">
        <dgm:presLayoutVars>
          <dgm:bulletEnabled val="1"/>
        </dgm:presLayoutVars>
      </dgm:prSet>
      <dgm:spPr/>
      <dgm:t>
        <a:bodyPr/>
        <a:lstStyle/>
        <a:p>
          <a:endParaRPr lang="es-UY"/>
        </a:p>
      </dgm:t>
    </dgm:pt>
    <dgm:pt modelId="{AF4B893E-50B3-4DFC-B738-945ABE53C088}" type="pres">
      <dgm:prSet presAssocID="{9CCF7441-6770-4969-B3C6-457AA8C0864B}" presName="dummy" presStyleCnt="0"/>
      <dgm:spPr/>
    </dgm:pt>
    <dgm:pt modelId="{F9DDA4C3-B60B-467A-B26B-53F25B7FC59A}" type="pres">
      <dgm:prSet presAssocID="{60532EB8-0703-4E1F-8413-D54D09F97D90}" presName="sibTrans" presStyleLbl="sibTrans2D1" presStyleIdx="0" presStyleCnt="6"/>
      <dgm:spPr/>
      <dgm:t>
        <a:bodyPr/>
        <a:lstStyle/>
        <a:p>
          <a:endParaRPr lang="es-UY"/>
        </a:p>
      </dgm:t>
    </dgm:pt>
    <dgm:pt modelId="{738C7ED3-C146-4743-9C3A-B52D3F5D8BDD}" type="pres">
      <dgm:prSet presAssocID="{C50F0066-DCCD-4D33-A2ED-72134311805D}" presName="node" presStyleLbl="node1" presStyleIdx="1" presStyleCnt="6" custScaleX="110000" custScaleY="110000">
        <dgm:presLayoutVars>
          <dgm:bulletEnabled val="1"/>
        </dgm:presLayoutVars>
      </dgm:prSet>
      <dgm:spPr/>
      <dgm:t>
        <a:bodyPr/>
        <a:lstStyle/>
        <a:p>
          <a:endParaRPr lang="es-UY"/>
        </a:p>
      </dgm:t>
    </dgm:pt>
    <dgm:pt modelId="{5F5ACD1A-229E-422E-91B1-1A2EB652B35F}" type="pres">
      <dgm:prSet presAssocID="{C50F0066-DCCD-4D33-A2ED-72134311805D}" presName="dummy" presStyleCnt="0"/>
      <dgm:spPr/>
    </dgm:pt>
    <dgm:pt modelId="{A9406111-9323-4ABB-A6ED-EA605A6409E5}" type="pres">
      <dgm:prSet presAssocID="{9834DB1E-D79F-4A1C-93DA-7B35D469947D}" presName="sibTrans" presStyleLbl="sibTrans2D1" presStyleIdx="1" presStyleCnt="6"/>
      <dgm:spPr/>
      <dgm:t>
        <a:bodyPr/>
        <a:lstStyle/>
        <a:p>
          <a:endParaRPr lang="es-UY"/>
        </a:p>
      </dgm:t>
    </dgm:pt>
    <dgm:pt modelId="{E2E2C651-A72D-417B-A956-D12D403CD0DD}" type="pres">
      <dgm:prSet presAssocID="{A69049A9-6066-475B-849E-1770421E4A3A}" presName="node" presStyleLbl="node1" presStyleIdx="2" presStyleCnt="6" custScaleX="110000" custScaleY="110000">
        <dgm:presLayoutVars>
          <dgm:bulletEnabled val="1"/>
        </dgm:presLayoutVars>
      </dgm:prSet>
      <dgm:spPr/>
      <dgm:t>
        <a:bodyPr/>
        <a:lstStyle/>
        <a:p>
          <a:endParaRPr lang="es-UY"/>
        </a:p>
      </dgm:t>
    </dgm:pt>
    <dgm:pt modelId="{15CABAD8-94A2-429B-9088-5983550FCC3E}" type="pres">
      <dgm:prSet presAssocID="{A69049A9-6066-475B-849E-1770421E4A3A}" presName="dummy" presStyleCnt="0"/>
      <dgm:spPr/>
    </dgm:pt>
    <dgm:pt modelId="{2752D83F-1A7D-4DB7-8C9E-05B0F6A7C302}" type="pres">
      <dgm:prSet presAssocID="{56F9CCA0-EE8D-499A-B024-974496174FE4}" presName="sibTrans" presStyleLbl="sibTrans2D1" presStyleIdx="2" presStyleCnt="6"/>
      <dgm:spPr/>
      <dgm:t>
        <a:bodyPr/>
        <a:lstStyle/>
        <a:p>
          <a:endParaRPr lang="es-UY"/>
        </a:p>
      </dgm:t>
    </dgm:pt>
    <dgm:pt modelId="{5468FB08-E3DC-43B5-A363-D65A0BC96B22}" type="pres">
      <dgm:prSet presAssocID="{20E2D171-2BD2-4AD7-9767-B177BB10E23B}" presName="node" presStyleLbl="node1" presStyleIdx="3" presStyleCnt="6" custScaleX="110000" custScaleY="110000">
        <dgm:presLayoutVars>
          <dgm:bulletEnabled val="1"/>
        </dgm:presLayoutVars>
      </dgm:prSet>
      <dgm:spPr/>
      <dgm:t>
        <a:bodyPr/>
        <a:lstStyle/>
        <a:p>
          <a:endParaRPr lang="es-UY"/>
        </a:p>
      </dgm:t>
    </dgm:pt>
    <dgm:pt modelId="{47A222EC-1252-4E24-B28E-046AFB09EF2A}" type="pres">
      <dgm:prSet presAssocID="{20E2D171-2BD2-4AD7-9767-B177BB10E23B}" presName="dummy" presStyleCnt="0"/>
      <dgm:spPr/>
    </dgm:pt>
    <dgm:pt modelId="{ED473A79-B860-45A3-82F6-A81DDD70D1F1}" type="pres">
      <dgm:prSet presAssocID="{6B353676-6505-4C87-8054-4B8D971FEDDE}" presName="sibTrans" presStyleLbl="sibTrans2D1" presStyleIdx="3" presStyleCnt="6"/>
      <dgm:spPr/>
      <dgm:t>
        <a:bodyPr/>
        <a:lstStyle/>
        <a:p>
          <a:endParaRPr lang="es-UY"/>
        </a:p>
      </dgm:t>
    </dgm:pt>
    <dgm:pt modelId="{6C50EBA8-CBE4-42F8-ADF0-29693FE21166}" type="pres">
      <dgm:prSet presAssocID="{D03DC792-3D36-4193-8D71-26813E7C310F}" presName="node" presStyleLbl="node1" presStyleIdx="4" presStyleCnt="6" custScaleX="110000" custScaleY="110000">
        <dgm:presLayoutVars>
          <dgm:bulletEnabled val="1"/>
        </dgm:presLayoutVars>
      </dgm:prSet>
      <dgm:spPr/>
      <dgm:t>
        <a:bodyPr/>
        <a:lstStyle/>
        <a:p>
          <a:endParaRPr lang="es-UY"/>
        </a:p>
      </dgm:t>
    </dgm:pt>
    <dgm:pt modelId="{9096143D-B328-4476-97A4-5F58C35B199F}" type="pres">
      <dgm:prSet presAssocID="{D03DC792-3D36-4193-8D71-26813E7C310F}" presName="dummy" presStyleCnt="0"/>
      <dgm:spPr/>
    </dgm:pt>
    <dgm:pt modelId="{06081832-66D1-4813-B482-F8922B5B3591}" type="pres">
      <dgm:prSet presAssocID="{A1EB0E19-21D9-451E-9BE6-EEE3EA6802B8}" presName="sibTrans" presStyleLbl="sibTrans2D1" presStyleIdx="4" presStyleCnt="6"/>
      <dgm:spPr/>
      <dgm:t>
        <a:bodyPr/>
        <a:lstStyle/>
        <a:p>
          <a:endParaRPr lang="es-UY"/>
        </a:p>
      </dgm:t>
    </dgm:pt>
    <dgm:pt modelId="{B7B0A88D-5021-4F74-A845-DC0E78F603E5}" type="pres">
      <dgm:prSet presAssocID="{C8B9CAE3-D1FC-46D6-B425-C5BD44C28F84}" presName="node" presStyleLbl="node1" presStyleIdx="5" presStyleCnt="6" custScaleX="110000" custScaleY="110000">
        <dgm:presLayoutVars>
          <dgm:bulletEnabled val="1"/>
        </dgm:presLayoutVars>
      </dgm:prSet>
      <dgm:spPr/>
      <dgm:t>
        <a:bodyPr/>
        <a:lstStyle/>
        <a:p>
          <a:endParaRPr lang="es-UY"/>
        </a:p>
      </dgm:t>
    </dgm:pt>
    <dgm:pt modelId="{DF34B923-4783-42C3-9628-716C00E8EE99}" type="pres">
      <dgm:prSet presAssocID="{C8B9CAE3-D1FC-46D6-B425-C5BD44C28F84}" presName="dummy" presStyleCnt="0"/>
      <dgm:spPr/>
    </dgm:pt>
    <dgm:pt modelId="{6C16B1CD-C1F9-4913-AB4B-6B0D2212E5C6}" type="pres">
      <dgm:prSet presAssocID="{52784A88-25F5-462D-91A1-475B5D14CD23}" presName="sibTrans" presStyleLbl="sibTrans2D1" presStyleIdx="5" presStyleCnt="6"/>
      <dgm:spPr/>
      <dgm:t>
        <a:bodyPr/>
        <a:lstStyle/>
        <a:p>
          <a:endParaRPr lang="es-UY"/>
        </a:p>
      </dgm:t>
    </dgm:pt>
  </dgm:ptLst>
  <dgm:cxnLst>
    <dgm:cxn modelId="{1A02F329-FD3F-4802-8E9D-B244CD9BBA5B}" type="presOf" srcId="{A69049A9-6066-475B-849E-1770421E4A3A}" destId="{E2E2C651-A72D-417B-A956-D12D403CD0DD}" srcOrd="0" destOrd="0" presId="urn:microsoft.com/office/officeart/2005/8/layout/radial6"/>
    <dgm:cxn modelId="{EA84D60A-F8ED-4CC0-9249-CD967FBAF58E}" type="presOf" srcId="{56F9CCA0-EE8D-499A-B024-974496174FE4}" destId="{2752D83F-1A7D-4DB7-8C9E-05B0F6A7C302}" srcOrd="0" destOrd="0" presId="urn:microsoft.com/office/officeart/2005/8/layout/radial6"/>
    <dgm:cxn modelId="{76000102-6B15-407C-989B-C133F309DCF0}" type="presOf" srcId="{9CCF7441-6770-4969-B3C6-457AA8C0864B}" destId="{489EDEA1-C664-44CA-AC95-1D4F235B2C41}" srcOrd="0" destOrd="0" presId="urn:microsoft.com/office/officeart/2005/8/layout/radial6"/>
    <dgm:cxn modelId="{91A6A28C-C140-4E45-B3B0-CB943FA027F9}" srcId="{3D6B8F4A-FD99-4265-A9B3-AB76CBD903D2}" destId="{9CCF7441-6770-4969-B3C6-457AA8C0864B}" srcOrd="0" destOrd="0" parTransId="{D1DAC80F-807D-451B-9C30-9AF5B92CE359}" sibTransId="{60532EB8-0703-4E1F-8413-D54D09F97D90}"/>
    <dgm:cxn modelId="{58F9EC66-6BD6-4F24-89B7-7FE48BCFF6D1}" srcId="{3D6B8F4A-FD99-4265-A9B3-AB76CBD903D2}" destId="{A69049A9-6066-475B-849E-1770421E4A3A}" srcOrd="2" destOrd="0" parTransId="{1980B056-BDD9-49EC-AB59-1DDB4C44F8C6}" sibTransId="{56F9CCA0-EE8D-499A-B024-974496174FE4}"/>
    <dgm:cxn modelId="{C155B674-9337-4F67-9F16-8FAC357A1B36}" srcId="{3D6B8F4A-FD99-4265-A9B3-AB76CBD903D2}" destId="{20E2D171-2BD2-4AD7-9767-B177BB10E23B}" srcOrd="3" destOrd="0" parTransId="{3D4F1BAF-EB85-47E7-B0EB-B20E5081672F}" sibTransId="{6B353676-6505-4C87-8054-4B8D971FEDDE}"/>
    <dgm:cxn modelId="{C91904EF-F902-4226-A784-F7F927672B94}" srcId="{3D6B8F4A-FD99-4265-A9B3-AB76CBD903D2}" destId="{C8B9CAE3-D1FC-46D6-B425-C5BD44C28F84}" srcOrd="5" destOrd="0" parTransId="{D095D87A-65B7-46A2-AF65-C91E3B59ED0A}" sibTransId="{52784A88-25F5-462D-91A1-475B5D14CD23}"/>
    <dgm:cxn modelId="{A973EB2B-4449-4FDC-82CC-829A8A6C74DF}" type="presOf" srcId="{3D6B8F4A-FD99-4265-A9B3-AB76CBD903D2}" destId="{79B21077-5A27-4447-A95E-04DECCBA4B3F}" srcOrd="0" destOrd="0" presId="urn:microsoft.com/office/officeart/2005/8/layout/radial6"/>
    <dgm:cxn modelId="{4A56BE28-42A0-4C51-A9F3-6C95F3C8B978}" type="presOf" srcId="{D03DC792-3D36-4193-8D71-26813E7C310F}" destId="{6C50EBA8-CBE4-42F8-ADF0-29693FE21166}" srcOrd="0" destOrd="0" presId="urn:microsoft.com/office/officeart/2005/8/layout/radial6"/>
    <dgm:cxn modelId="{7378AF75-C515-46F2-8ED0-2BD265C4A883}" type="presOf" srcId="{9834DB1E-D79F-4A1C-93DA-7B35D469947D}" destId="{A9406111-9323-4ABB-A6ED-EA605A6409E5}" srcOrd="0" destOrd="0" presId="urn:microsoft.com/office/officeart/2005/8/layout/radial6"/>
    <dgm:cxn modelId="{73458293-B704-4D12-BEE6-80DF7A64DEB9}" type="presOf" srcId="{6B353676-6505-4C87-8054-4B8D971FEDDE}" destId="{ED473A79-B860-45A3-82F6-A81DDD70D1F1}" srcOrd="0" destOrd="0" presId="urn:microsoft.com/office/officeart/2005/8/layout/radial6"/>
    <dgm:cxn modelId="{98A1BBC0-0CC5-4441-A7DD-A73CD1B33FC7}" type="presOf" srcId="{C670B017-AF22-4AAD-B0AC-27AA7C7A6D75}" destId="{37C6CD60-4EA9-49FF-B681-147E410CE11B}" srcOrd="0" destOrd="0" presId="urn:microsoft.com/office/officeart/2005/8/layout/radial6"/>
    <dgm:cxn modelId="{5A0E3BF9-2F24-49AC-BC58-E2A1A6FBAECF}" type="presOf" srcId="{C50F0066-DCCD-4D33-A2ED-72134311805D}" destId="{738C7ED3-C146-4743-9C3A-B52D3F5D8BDD}" srcOrd="0" destOrd="0" presId="urn:microsoft.com/office/officeart/2005/8/layout/radial6"/>
    <dgm:cxn modelId="{133F32C7-4846-4791-8404-0D6E8B761AFE}" type="presOf" srcId="{C8B9CAE3-D1FC-46D6-B425-C5BD44C28F84}" destId="{B7B0A88D-5021-4F74-A845-DC0E78F603E5}" srcOrd="0" destOrd="0" presId="urn:microsoft.com/office/officeart/2005/8/layout/radial6"/>
    <dgm:cxn modelId="{DB1AB567-3071-46DE-A9B2-E9C8884BC4CE}" type="presOf" srcId="{52784A88-25F5-462D-91A1-475B5D14CD23}" destId="{6C16B1CD-C1F9-4913-AB4B-6B0D2212E5C6}" srcOrd="0" destOrd="0" presId="urn:microsoft.com/office/officeart/2005/8/layout/radial6"/>
    <dgm:cxn modelId="{9B57816C-92B3-4CA8-9501-C46CCA8C36CE}" type="presOf" srcId="{20E2D171-2BD2-4AD7-9767-B177BB10E23B}" destId="{5468FB08-E3DC-43B5-A363-D65A0BC96B22}" srcOrd="0" destOrd="0" presId="urn:microsoft.com/office/officeart/2005/8/layout/radial6"/>
    <dgm:cxn modelId="{72253E13-0EDC-4941-B0BA-934196885C91}" srcId="{3D6B8F4A-FD99-4265-A9B3-AB76CBD903D2}" destId="{C50F0066-DCCD-4D33-A2ED-72134311805D}" srcOrd="1" destOrd="0" parTransId="{B4E121F1-1552-4AC0-AF85-552F050761E6}" sibTransId="{9834DB1E-D79F-4A1C-93DA-7B35D469947D}"/>
    <dgm:cxn modelId="{8C6A7D7A-7234-48F7-B13A-8E85A7554332}" type="presOf" srcId="{60532EB8-0703-4E1F-8413-D54D09F97D90}" destId="{F9DDA4C3-B60B-467A-B26B-53F25B7FC59A}" srcOrd="0" destOrd="0" presId="urn:microsoft.com/office/officeart/2005/8/layout/radial6"/>
    <dgm:cxn modelId="{50EA4F47-C1CE-490E-B63D-0EC9AFF6AF5C}" srcId="{3D6B8F4A-FD99-4265-A9B3-AB76CBD903D2}" destId="{D03DC792-3D36-4193-8D71-26813E7C310F}" srcOrd="4" destOrd="0" parTransId="{6009AEAF-AFB2-449B-9558-620912DEC807}" sibTransId="{A1EB0E19-21D9-451E-9BE6-EEE3EA6802B8}"/>
    <dgm:cxn modelId="{8D17E1BF-C04E-4922-B7EB-148CD3B222BD}" srcId="{C670B017-AF22-4AAD-B0AC-27AA7C7A6D75}" destId="{3D6B8F4A-FD99-4265-A9B3-AB76CBD903D2}" srcOrd="0" destOrd="0" parTransId="{4ABDA8F1-A6C2-4EF7-B81E-4487CAEED5E6}" sibTransId="{F0E42C7D-43D3-4880-8F8C-6D2ADC7AAC94}"/>
    <dgm:cxn modelId="{E437008C-AC1D-4998-A05B-47079F2A9239}" type="presOf" srcId="{A1EB0E19-21D9-451E-9BE6-EEE3EA6802B8}" destId="{06081832-66D1-4813-B482-F8922B5B3591}" srcOrd="0" destOrd="0" presId="urn:microsoft.com/office/officeart/2005/8/layout/radial6"/>
    <dgm:cxn modelId="{4314C702-E78E-4498-8418-01975FB5D97E}" type="presParOf" srcId="{37C6CD60-4EA9-49FF-B681-147E410CE11B}" destId="{79B21077-5A27-4447-A95E-04DECCBA4B3F}" srcOrd="0" destOrd="0" presId="urn:microsoft.com/office/officeart/2005/8/layout/radial6"/>
    <dgm:cxn modelId="{C559ACA8-D628-44DF-83AB-FC608D8BFE4A}" type="presParOf" srcId="{37C6CD60-4EA9-49FF-B681-147E410CE11B}" destId="{489EDEA1-C664-44CA-AC95-1D4F235B2C41}" srcOrd="1" destOrd="0" presId="urn:microsoft.com/office/officeart/2005/8/layout/radial6"/>
    <dgm:cxn modelId="{81151475-DBE1-413E-8768-BB4B7043F46D}" type="presParOf" srcId="{37C6CD60-4EA9-49FF-B681-147E410CE11B}" destId="{AF4B893E-50B3-4DFC-B738-945ABE53C088}" srcOrd="2" destOrd="0" presId="urn:microsoft.com/office/officeart/2005/8/layout/radial6"/>
    <dgm:cxn modelId="{5827D5DB-C712-4CA0-AF49-C1CE3DCF7D52}" type="presParOf" srcId="{37C6CD60-4EA9-49FF-B681-147E410CE11B}" destId="{F9DDA4C3-B60B-467A-B26B-53F25B7FC59A}" srcOrd="3" destOrd="0" presId="urn:microsoft.com/office/officeart/2005/8/layout/radial6"/>
    <dgm:cxn modelId="{D9F60F07-7037-4A95-80C3-FFF4B065183D}" type="presParOf" srcId="{37C6CD60-4EA9-49FF-B681-147E410CE11B}" destId="{738C7ED3-C146-4743-9C3A-B52D3F5D8BDD}" srcOrd="4" destOrd="0" presId="urn:microsoft.com/office/officeart/2005/8/layout/radial6"/>
    <dgm:cxn modelId="{A97A1730-188A-47D2-8E2F-2A46DF9B0380}" type="presParOf" srcId="{37C6CD60-4EA9-49FF-B681-147E410CE11B}" destId="{5F5ACD1A-229E-422E-91B1-1A2EB652B35F}" srcOrd="5" destOrd="0" presId="urn:microsoft.com/office/officeart/2005/8/layout/radial6"/>
    <dgm:cxn modelId="{F8213B1D-34A3-4960-AC5F-6247C2869AD1}" type="presParOf" srcId="{37C6CD60-4EA9-49FF-B681-147E410CE11B}" destId="{A9406111-9323-4ABB-A6ED-EA605A6409E5}" srcOrd="6" destOrd="0" presId="urn:microsoft.com/office/officeart/2005/8/layout/radial6"/>
    <dgm:cxn modelId="{AA3AA4DB-CC47-4FFF-A531-9B7103C6FC54}" type="presParOf" srcId="{37C6CD60-4EA9-49FF-B681-147E410CE11B}" destId="{E2E2C651-A72D-417B-A956-D12D403CD0DD}" srcOrd="7" destOrd="0" presId="urn:microsoft.com/office/officeart/2005/8/layout/radial6"/>
    <dgm:cxn modelId="{71DC8950-0D01-4973-BEC1-7803843EA025}" type="presParOf" srcId="{37C6CD60-4EA9-49FF-B681-147E410CE11B}" destId="{15CABAD8-94A2-429B-9088-5983550FCC3E}" srcOrd="8" destOrd="0" presId="urn:microsoft.com/office/officeart/2005/8/layout/radial6"/>
    <dgm:cxn modelId="{3E19C4F2-E78C-4365-980C-B4012E3CA6E3}" type="presParOf" srcId="{37C6CD60-4EA9-49FF-B681-147E410CE11B}" destId="{2752D83F-1A7D-4DB7-8C9E-05B0F6A7C302}" srcOrd="9" destOrd="0" presId="urn:microsoft.com/office/officeart/2005/8/layout/radial6"/>
    <dgm:cxn modelId="{5A5D78A1-E1C4-4D17-A9F3-93574F9952A3}" type="presParOf" srcId="{37C6CD60-4EA9-49FF-B681-147E410CE11B}" destId="{5468FB08-E3DC-43B5-A363-D65A0BC96B22}" srcOrd="10" destOrd="0" presId="urn:microsoft.com/office/officeart/2005/8/layout/radial6"/>
    <dgm:cxn modelId="{26E612DF-B1DA-4DCE-ADBD-9F0B2A395AA9}" type="presParOf" srcId="{37C6CD60-4EA9-49FF-B681-147E410CE11B}" destId="{47A222EC-1252-4E24-B28E-046AFB09EF2A}" srcOrd="11" destOrd="0" presId="urn:microsoft.com/office/officeart/2005/8/layout/radial6"/>
    <dgm:cxn modelId="{C30AA0D1-4A94-405F-AC72-E31A18C05603}" type="presParOf" srcId="{37C6CD60-4EA9-49FF-B681-147E410CE11B}" destId="{ED473A79-B860-45A3-82F6-A81DDD70D1F1}" srcOrd="12" destOrd="0" presId="urn:microsoft.com/office/officeart/2005/8/layout/radial6"/>
    <dgm:cxn modelId="{ADEEDD1C-62F0-41B2-A95D-2D5CCB6D3450}" type="presParOf" srcId="{37C6CD60-4EA9-49FF-B681-147E410CE11B}" destId="{6C50EBA8-CBE4-42F8-ADF0-29693FE21166}" srcOrd="13" destOrd="0" presId="urn:microsoft.com/office/officeart/2005/8/layout/radial6"/>
    <dgm:cxn modelId="{C6226A9B-1411-4937-9B1B-9AA6C5889EA4}" type="presParOf" srcId="{37C6CD60-4EA9-49FF-B681-147E410CE11B}" destId="{9096143D-B328-4476-97A4-5F58C35B199F}" srcOrd="14" destOrd="0" presId="urn:microsoft.com/office/officeart/2005/8/layout/radial6"/>
    <dgm:cxn modelId="{8E178C13-4112-4FD8-BF8D-9DFED22426C1}" type="presParOf" srcId="{37C6CD60-4EA9-49FF-B681-147E410CE11B}" destId="{06081832-66D1-4813-B482-F8922B5B3591}" srcOrd="15" destOrd="0" presId="urn:microsoft.com/office/officeart/2005/8/layout/radial6"/>
    <dgm:cxn modelId="{CF309234-8B3F-47AF-B7D6-59E439C5CD7A}" type="presParOf" srcId="{37C6CD60-4EA9-49FF-B681-147E410CE11B}" destId="{B7B0A88D-5021-4F74-A845-DC0E78F603E5}" srcOrd="16" destOrd="0" presId="urn:microsoft.com/office/officeart/2005/8/layout/radial6"/>
    <dgm:cxn modelId="{91E5F685-9E3C-48DF-84F7-7D2097FADBFE}" type="presParOf" srcId="{37C6CD60-4EA9-49FF-B681-147E410CE11B}" destId="{DF34B923-4783-42C3-9628-716C00E8EE99}" srcOrd="17" destOrd="0" presId="urn:microsoft.com/office/officeart/2005/8/layout/radial6"/>
    <dgm:cxn modelId="{71CF5D37-C260-4D63-B591-E19A675597C9}" type="presParOf" srcId="{37C6CD60-4EA9-49FF-B681-147E410CE11B}" destId="{6C16B1CD-C1F9-4913-AB4B-6B0D2212E5C6}" srcOrd="18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3A1846-300C-4586-81CA-F5A8EE12DB05}">
      <dsp:nvSpPr>
        <dsp:cNvPr id="0" name=""/>
        <dsp:cNvSpPr/>
      </dsp:nvSpPr>
      <dsp:spPr>
        <a:xfrm>
          <a:off x="688" y="1844155"/>
          <a:ext cx="1820587" cy="1663394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 w="1587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b="1" kern="1200" dirty="0" smtClean="0">
              <a:solidFill>
                <a:sysClr val="window" lastClr="FFFFFF"/>
              </a:solidFill>
              <a:latin typeface="Century Gothic"/>
              <a:ea typeface="+mn-ea"/>
              <a:cs typeface="+mn-cs"/>
            </a:rPr>
            <a:t>Inicial</a:t>
          </a:r>
          <a:endParaRPr lang="es-ES" sz="1100" b="1" kern="1200" dirty="0">
            <a:solidFill>
              <a:sysClr val="window" lastClr="FFFFFF"/>
            </a:solidFill>
            <a:latin typeface="Century Gothic"/>
            <a:ea typeface="+mn-ea"/>
            <a:cs typeface="+mn-cs"/>
          </a:endParaRPr>
        </a:p>
      </dsp:txBody>
      <dsp:txXfrm>
        <a:off x="49407" y="1892874"/>
        <a:ext cx="1723149" cy="1565956"/>
      </dsp:txXfrm>
    </dsp:sp>
    <dsp:sp modelId="{C038584D-2E23-487C-94B7-6342803E4A1A}">
      <dsp:nvSpPr>
        <dsp:cNvPr id="0" name=""/>
        <dsp:cNvSpPr/>
      </dsp:nvSpPr>
      <dsp:spPr>
        <a:xfrm>
          <a:off x="688" y="825"/>
          <a:ext cx="873602" cy="1663394"/>
        </a:xfrm>
        <a:prstGeom prst="roundRect">
          <a:avLst>
            <a:gd name="adj" fmla="val 10000"/>
          </a:avLst>
        </a:prstGeom>
        <a:solidFill>
          <a:schemeClr val="accent1">
            <a:lumMod val="60000"/>
            <a:lumOff val="40000"/>
          </a:schemeClr>
        </a:solidFill>
        <a:ln w="1587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b="1" kern="1200" dirty="0" err="1" smtClean="0">
              <a:solidFill>
                <a:schemeClr val="tx2">
                  <a:lumMod val="75000"/>
                </a:schemeClr>
              </a:solidFill>
              <a:latin typeface="Century Gothic"/>
              <a:ea typeface="+mn-ea"/>
              <a:cs typeface="+mn-cs"/>
            </a:rPr>
            <a:t>It</a:t>
          </a:r>
          <a:r>
            <a:rPr lang="es-ES" sz="1100" b="1" kern="1200" dirty="0" smtClean="0">
              <a:solidFill>
                <a:schemeClr val="tx2">
                  <a:lumMod val="75000"/>
                </a:schemeClr>
              </a:solidFill>
              <a:latin typeface="Century Gothic"/>
              <a:ea typeface="+mn-ea"/>
              <a:cs typeface="+mn-cs"/>
            </a:rPr>
            <a:t>. 1</a:t>
          </a:r>
          <a:endParaRPr lang="es-ES" sz="1100" b="1" kern="1200" dirty="0">
            <a:solidFill>
              <a:schemeClr val="tx2">
                <a:lumMod val="75000"/>
              </a:schemeClr>
            </a:solidFill>
            <a:latin typeface="Century Gothic"/>
            <a:ea typeface="+mn-ea"/>
            <a:cs typeface="+mn-cs"/>
          </a:endParaRPr>
        </a:p>
      </dsp:txBody>
      <dsp:txXfrm>
        <a:off x="26275" y="26412"/>
        <a:ext cx="822428" cy="1612220"/>
      </dsp:txXfrm>
    </dsp:sp>
    <dsp:sp modelId="{5EAC02E4-F4A8-4F4F-AB47-FF154A05F604}">
      <dsp:nvSpPr>
        <dsp:cNvPr id="0" name=""/>
        <dsp:cNvSpPr/>
      </dsp:nvSpPr>
      <dsp:spPr>
        <a:xfrm>
          <a:off x="947673" y="825"/>
          <a:ext cx="873602" cy="1663394"/>
        </a:xfrm>
        <a:prstGeom prst="roundRect">
          <a:avLst>
            <a:gd name="adj" fmla="val 10000"/>
          </a:avLst>
        </a:prstGeom>
        <a:solidFill>
          <a:schemeClr val="accent1">
            <a:lumMod val="60000"/>
            <a:lumOff val="40000"/>
          </a:schemeClr>
        </a:solidFill>
        <a:ln w="1587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b="1" kern="1200" dirty="0" err="1" smtClean="0">
              <a:solidFill>
                <a:schemeClr val="tx2">
                  <a:lumMod val="75000"/>
                </a:schemeClr>
              </a:solidFill>
              <a:latin typeface="Century Gothic"/>
              <a:ea typeface="+mn-ea"/>
              <a:cs typeface="+mn-cs"/>
            </a:rPr>
            <a:t>It</a:t>
          </a:r>
          <a:r>
            <a:rPr lang="es-ES" sz="1100" b="1" kern="1200" dirty="0" smtClean="0">
              <a:solidFill>
                <a:schemeClr val="tx2">
                  <a:lumMod val="75000"/>
                </a:schemeClr>
              </a:solidFill>
              <a:latin typeface="Century Gothic"/>
              <a:ea typeface="+mn-ea"/>
              <a:cs typeface="+mn-cs"/>
            </a:rPr>
            <a:t>. 2</a:t>
          </a:r>
          <a:endParaRPr lang="es-ES" sz="1100" b="1" kern="1200" dirty="0">
            <a:solidFill>
              <a:schemeClr val="tx2">
                <a:lumMod val="75000"/>
              </a:schemeClr>
            </a:solidFill>
            <a:latin typeface="Century Gothic"/>
            <a:ea typeface="+mn-ea"/>
            <a:cs typeface="+mn-cs"/>
          </a:endParaRPr>
        </a:p>
      </dsp:txBody>
      <dsp:txXfrm>
        <a:off x="973260" y="26412"/>
        <a:ext cx="822428" cy="1612220"/>
      </dsp:txXfrm>
    </dsp:sp>
    <dsp:sp modelId="{302E33FA-5975-4316-83AA-2A6659FB7EE7}">
      <dsp:nvSpPr>
        <dsp:cNvPr id="0" name=""/>
        <dsp:cNvSpPr/>
      </dsp:nvSpPr>
      <dsp:spPr>
        <a:xfrm>
          <a:off x="1968040" y="1844155"/>
          <a:ext cx="1820587" cy="1663394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 w="1587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b="1" kern="1200" dirty="0" smtClean="0">
              <a:solidFill>
                <a:sysClr val="window" lastClr="FFFFFF"/>
              </a:solidFill>
              <a:latin typeface="Century Gothic"/>
              <a:ea typeface="+mn-ea"/>
              <a:cs typeface="+mn-cs"/>
            </a:rPr>
            <a:t>Elaboración</a:t>
          </a:r>
          <a:endParaRPr lang="es-ES" sz="1100" b="1" kern="1200" dirty="0">
            <a:solidFill>
              <a:sysClr val="window" lastClr="FFFFFF"/>
            </a:solidFill>
            <a:latin typeface="Century Gothic"/>
            <a:ea typeface="+mn-ea"/>
            <a:cs typeface="+mn-cs"/>
          </a:endParaRPr>
        </a:p>
      </dsp:txBody>
      <dsp:txXfrm>
        <a:off x="2016759" y="1892874"/>
        <a:ext cx="1723149" cy="1565956"/>
      </dsp:txXfrm>
    </dsp:sp>
    <dsp:sp modelId="{64703716-9095-429B-8AD8-868FA6D0D98F}">
      <dsp:nvSpPr>
        <dsp:cNvPr id="0" name=""/>
        <dsp:cNvSpPr/>
      </dsp:nvSpPr>
      <dsp:spPr>
        <a:xfrm>
          <a:off x="1968040" y="825"/>
          <a:ext cx="873602" cy="1663394"/>
        </a:xfrm>
        <a:prstGeom prst="roundRect">
          <a:avLst>
            <a:gd name="adj" fmla="val 10000"/>
          </a:avLst>
        </a:prstGeom>
        <a:solidFill>
          <a:schemeClr val="accent1">
            <a:lumMod val="60000"/>
            <a:lumOff val="40000"/>
          </a:schemeClr>
        </a:solidFill>
        <a:ln w="1587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b="1" kern="1200" dirty="0" err="1" smtClean="0">
              <a:solidFill>
                <a:schemeClr val="tx2">
                  <a:lumMod val="75000"/>
                </a:schemeClr>
              </a:solidFill>
              <a:latin typeface="Century Gothic"/>
              <a:ea typeface="+mn-ea"/>
              <a:cs typeface="+mn-cs"/>
            </a:rPr>
            <a:t>It</a:t>
          </a:r>
          <a:r>
            <a:rPr lang="es-ES" sz="1100" b="1" kern="1200" dirty="0" smtClean="0">
              <a:solidFill>
                <a:schemeClr val="tx2">
                  <a:lumMod val="75000"/>
                </a:schemeClr>
              </a:solidFill>
              <a:latin typeface="Century Gothic"/>
              <a:ea typeface="+mn-ea"/>
              <a:cs typeface="+mn-cs"/>
            </a:rPr>
            <a:t>. 1</a:t>
          </a:r>
          <a:endParaRPr lang="es-ES" sz="1100" b="1" kern="1200" dirty="0">
            <a:solidFill>
              <a:schemeClr val="tx2">
                <a:lumMod val="75000"/>
              </a:schemeClr>
            </a:solidFill>
            <a:latin typeface="Century Gothic"/>
            <a:ea typeface="+mn-ea"/>
            <a:cs typeface="+mn-cs"/>
          </a:endParaRPr>
        </a:p>
      </dsp:txBody>
      <dsp:txXfrm>
        <a:off x="1993627" y="26412"/>
        <a:ext cx="822428" cy="1612220"/>
      </dsp:txXfrm>
    </dsp:sp>
    <dsp:sp modelId="{9D0B808F-FC85-43B5-8045-81C7D9C82E36}">
      <dsp:nvSpPr>
        <dsp:cNvPr id="0" name=""/>
        <dsp:cNvSpPr/>
      </dsp:nvSpPr>
      <dsp:spPr>
        <a:xfrm>
          <a:off x="2915025" y="825"/>
          <a:ext cx="873602" cy="1663394"/>
        </a:xfrm>
        <a:prstGeom prst="roundRect">
          <a:avLst>
            <a:gd name="adj" fmla="val 10000"/>
          </a:avLst>
        </a:prstGeom>
        <a:solidFill>
          <a:schemeClr val="accent1">
            <a:lumMod val="60000"/>
            <a:lumOff val="40000"/>
          </a:schemeClr>
        </a:solidFill>
        <a:ln w="1587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b="1" kern="1200" dirty="0" err="1" smtClean="0">
              <a:solidFill>
                <a:schemeClr val="tx2">
                  <a:lumMod val="75000"/>
                </a:schemeClr>
              </a:solidFill>
              <a:latin typeface="Century Gothic"/>
              <a:ea typeface="+mn-ea"/>
              <a:cs typeface="+mn-cs"/>
            </a:rPr>
            <a:t>It</a:t>
          </a:r>
          <a:r>
            <a:rPr lang="es-ES" sz="1100" b="1" kern="1200" dirty="0" smtClean="0">
              <a:solidFill>
                <a:schemeClr val="tx2">
                  <a:lumMod val="75000"/>
                </a:schemeClr>
              </a:solidFill>
              <a:latin typeface="Century Gothic"/>
              <a:ea typeface="+mn-ea"/>
              <a:cs typeface="+mn-cs"/>
            </a:rPr>
            <a:t>. 2</a:t>
          </a:r>
          <a:endParaRPr lang="es-ES" sz="1100" b="1" kern="1200" dirty="0">
            <a:solidFill>
              <a:schemeClr val="tx2">
                <a:lumMod val="75000"/>
              </a:schemeClr>
            </a:solidFill>
            <a:latin typeface="Century Gothic"/>
            <a:ea typeface="+mn-ea"/>
            <a:cs typeface="+mn-cs"/>
          </a:endParaRPr>
        </a:p>
      </dsp:txBody>
      <dsp:txXfrm>
        <a:off x="2940612" y="26412"/>
        <a:ext cx="822428" cy="1612220"/>
      </dsp:txXfrm>
    </dsp:sp>
    <dsp:sp modelId="{28A7A690-AB02-4D97-85B7-C0A8EBC6C452}">
      <dsp:nvSpPr>
        <dsp:cNvPr id="0" name=""/>
        <dsp:cNvSpPr/>
      </dsp:nvSpPr>
      <dsp:spPr>
        <a:xfrm>
          <a:off x="3935393" y="1844155"/>
          <a:ext cx="1820587" cy="1663394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 w="1587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b="1" kern="1200" smtClean="0">
              <a:solidFill>
                <a:sysClr val="window" lastClr="FFFFFF"/>
              </a:solidFill>
              <a:latin typeface="Century Gothic"/>
              <a:ea typeface="+mn-ea"/>
              <a:cs typeface="+mn-cs"/>
            </a:rPr>
            <a:t>Construcción</a:t>
          </a:r>
          <a:endParaRPr lang="es-ES" sz="1100" b="1" kern="1200" dirty="0">
            <a:solidFill>
              <a:sysClr val="window" lastClr="FFFFFF"/>
            </a:solidFill>
            <a:latin typeface="Century Gothic"/>
            <a:ea typeface="+mn-ea"/>
            <a:cs typeface="+mn-cs"/>
          </a:endParaRPr>
        </a:p>
      </dsp:txBody>
      <dsp:txXfrm>
        <a:off x="3984112" y="1892874"/>
        <a:ext cx="1723149" cy="1565956"/>
      </dsp:txXfrm>
    </dsp:sp>
    <dsp:sp modelId="{7560D70A-5D45-4AD9-936B-8A4A4E144A48}">
      <dsp:nvSpPr>
        <dsp:cNvPr id="0" name=""/>
        <dsp:cNvSpPr/>
      </dsp:nvSpPr>
      <dsp:spPr>
        <a:xfrm>
          <a:off x="3935393" y="825"/>
          <a:ext cx="873602" cy="1663394"/>
        </a:xfrm>
        <a:prstGeom prst="roundRect">
          <a:avLst>
            <a:gd name="adj" fmla="val 10000"/>
          </a:avLst>
        </a:prstGeom>
        <a:solidFill>
          <a:schemeClr val="accent1">
            <a:lumMod val="60000"/>
            <a:lumOff val="40000"/>
          </a:schemeClr>
        </a:solidFill>
        <a:ln w="1587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b="1" kern="1200" dirty="0" err="1" smtClean="0">
              <a:solidFill>
                <a:schemeClr val="tx2">
                  <a:lumMod val="75000"/>
                </a:schemeClr>
              </a:solidFill>
              <a:latin typeface="Century Gothic"/>
              <a:ea typeface="+mn-ea"/>
              <a:cs typeface="+mn-cs"/>
            </a:rPr>
            <a:t>It</a:t>
          </a:r>
          <a:r>
            <a:rPr lang="es-ES" sz="1100" b="1" kern="1200" dirty="0" smtClean="0">
              <a:solidFill>
                <a:schemeClr val="tx2">
                  <a:lumMod val="75000"/>
                </a:schemeClr>
              </a:solidFill>
              <a:latin typeface="Century Gothic"/>
              <a:ea typeface="+mn-ea"/>
              <a:cs typeface="+mn-cs"/>
            </a:rPr>
            <a:t>. 1</a:t>
          </a:r>
          <a:endParaRPr lang="es-ES" sz="1100" b="1" kern="1200" dirty="0">
            <a:solidFill>
              <a:schemeClr val="tx2">
                <a:lumMod val="75000"/>
              </a:schemeClr>
            </a:solidFill>
            <a:latin typeface="Century Gothic"/>
            <a:ea typeface="+mn-ea"/>
            <a:cs typeface="+mn-cs"/>
          </a:endParaRPr>
        </a:p>
      </dsp:txBody>
      <dsp:txXfrm>
        <a:off x="3960980" y="26412"/>
        <a:ext cx="822428" cy="1612220"/>
      </dsp:txXfrm>
    </dsp:sp>
    <dsp:sp modelId="{FAE1CBD8-FABB-4E89-8691-1ED640304999}">
      <dsp:nvSpPr>
        <dsp:cNvPr id="0" name=""/>
        <dsp:cNvSpPr/>
      </dsp:nvSpPr>
      <dsp:spPr>
        <a:xfrm>
          <a:off x="4882378" y="825"/>
          <a:ext cx="873602" cy="1663394"/>
        </a:xfrm>
        <a:prstGeom prst="roundRect">
          <a:avLst>
            <a:gd name="adj" fmla="val 10000"/>
          </a:avLst>
        </a:prstGeom>
        <a:solidFill>
          <a:schemeClr val="accent1">
            <a:lumMod val="60000"/>
            <a:lumOff val="40000"/>
          </a:schemeClr>
        </a:solidFill>
        <a:ln w="1587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b="1" kern="1200" dirty="0" err="1" smtClean="0">
              <a:solidFill>
                <a:schemeClr val="tx2">
                  <a:lumMod val="75000"/>
                </a:schemeClr>
              </a:solidFill>
              <a:latin typeface="Century Gothic"/>
              <a:ea typeface="+mn-ea"/>
              <a:cs typeface="+mn-cs"/>
            </a:rPr>
            <a:t>It</a:t>
          </a:r>
          <a:r>
            <a:rPr lang="es-ES" sz="1100" b="1" kern="1200" dirty="0" smtClean="0">
              <a:solidFill>
                <a:schemeClr val="tx2">
                  <a:lumMod val="75000"/>
                </a:schemeClr>
              </a:solidFill>
              <a:latin typeface="Century Gothic"/>
              <a:ea typeface="+mn-ea"/>
              <a:cs typeface="+mn-cs"/>
            </a:rPr>
            <a:t>. 2</a:t>
          </a:r>
          <a:endParaRPr lang="es-ES" sz="1100" b="1" kern="1200" dirty="0">
            <a:solidFill>
              <a:schemeClr val="tx2">
                <a:lumMod val="75000"/>
              </a:schemeClr>
            </a:solidFill>
            <a:latin typeface="Century Gothic"/>
            <a:ea typeface="+mn-ea"/>
            <a:cs typeface="+mn-cs"/>
          </a:endParaRPr>
        </a:p>
      </dsp:txBody>
      <dsp:txXfrm>
        <a:off x="4907965" y="26412"/>
        <a:ext cx="822428" cy="1612220"/>
      </dsp:txXfrm>
    </dsp:sp>
    <dsp:sp modelId="{5441ED6F-537E-41CC-9BD5-BA3F5BE60EE7}">
      <dsp:nvSpPr>
        <dsp:cNvPr id="0" name=""/>
        <dsp:cNvSpPr/>
      </dsp:nvSpPr>
      <dsp:spPr>
        <a:xfrm>
          <a:off x="5902746" y="1844155"/>
          <a:ext cx="873602" cy="1663394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 w="1587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b="1" kern="1200" dirty="0" smtClean="0">
              <a:solidFill>
                <a:sysClr val="window" lastClr="FFFFFF"/>
              </a:solidFill>
              <a:latin typeface="Century Gothic"/>
              <a:ea typeface="+mn-ea"/>
              <a:cs typeface="+mn-cs"/>
            </a:rPr>
            <a:t>Transición</a:t>
          </a:r>
          <a:endParaRPr lang="es-ES" sz="1100" b="1" kern="1200" dirty="0">
            <a:solidFill>
              <a:sysClr val="window" lastClr="FFFFFF"/>
            </a:solidFill>
            <a:latin typeface="Century Gothic"/>
            <a:ea typeface="+mn-ea"/>
            <a:cs typeface="+mn-cs"/>
          </a:endParaRPr>
        </a:p>
      </dsp:txBody>
      <dsp:txXfrm>
        <a:off x="5928333" y="1869742"/>
        <a:ext cx="822428" cy="1612220"/>
      </dsp:txXfrm>
    </dsp:sp>
    <dsp:sp modelId="{8F76292F-0A2E-42BB-8F98-E014135DF518}">
      <dsp:nvSpPr>
        <dsp:cNvPr id="0" name=""/>
        <dsp:cNvSpPr/>
      </dsp:nvSpPr>
      <dsp:spPr>
        <a:xfrm>
          <a:off x="5902746" y="825"/>
          <a:ext cx="873602" cy="1663394"/>
        </a:xfrm>
        <a:prstGeom prst="roundRect">
          <a:avLst>
            <a:gd name="adj" fmla="val 10000"/>
          </a:avLst>
        </a:prstGeom>
        <a:solidFill>
          <a:schemeClr val="accent1">
            <a:lumMod val="60000"/>
            <a:lumOff val="40000"/>
          </a:schemeClr>
        </a:solidFill>
        <a:ln w="1587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b="1" kern="1200" dirty="0" err="1" smtClean="0">
              <a:solidFill>
                <a:schemeClr val="tx2">
                  <a:lumMod val="75000"/>
                </a:schemeClr>
              </a:solidFill>
              <a:latin typeface="Century Gothic"/>
              <a:ea typeface="+mn-ea"/>
              <a:cs typeface="+mn-cs"/>
            </a:rPr>
            <a:t>It</a:t>
          </a:r>
          <a:r>
            <a:rPr lang="es-ES" sz="1100" b="1" kern="1200" dirty="0" smtClean="0">
              <a:solidFill>
                <a:schemeClr val="tx2">
                  <a:lumMod val="75000"/>
                </a:schemeClr>
              </a:solidFill>
              <a:latin typeface="Century Gothic"/>
              <a:ea typeface="+mn-ea"/>
              <a:cs typeface="+mn-cs"/>
            </a:rPr>
            <a:t>. 1</a:t>
          </a:r>
          <a:endParaRPr lang="es-ES" sz="1100" b="1" kern="1200" dirty="0">
            <a:solidFill>
              <a:schemeClr val="tx2">
                <a:lumMod val="75000"/>
              </a:schemeClr>
            </a:solidFill>
            <a:latin typeface="Century Gothic"/>
            <a:ea typeface="+mn-ea"/>
            <a:cs typeface="+mn-cs"/>
          </a:endParaRPr>
        </a:p>
      </dsp:txBody>
      <dsp:txXfrm>
        <a:off x="5928333" y="26412"/>
        <a:ext cx="822428" cy="1612220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16B1CD-C1F9-4913-AB4B-6B0D2212E5C6}">
      <dsp:nvSpPr>
        <dsp:cNvPr id="0" name=""/>
        <dsp:cNvSpPr/>
      </dsp:nvSpPr>
      <dsp:spPr>
        <a:xfrm>
          <a:off x="1731618" y="550518"/>
          <a:ext cx="3775763" cy="3775763"/>
        </a:xfrm>
        <a:prstGeom prst="blockArc">
          <a:avLst>
            <a:gd name="adj1" fmla="val 12600000"/>
            <a:gd name="adj2" fmla="val 16200000"/>
            <a:gd name="adj3" fmla="val 452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081832-66D1-4813-B482-F8922B5B3591}">
      <dsp:nvSpPr>
        <dsp:cNvPr id="0" name=""/>
        <dsp:cNvSpPr/>
      </dsp:nvSpPr>
      <dsp:spPr>
        <a:xfrm>
          <a:off x="1731618" y="550518"/>
          <a:ext cx="3775763" cy="3775763"/>
        </a:xfrm>
        <a:prstGeom prst="blockArc">
          <a:avLst>
            <a:gd name="adj1" fmla="val 9000000"/>
            <a:gd name="adj2" fmla="val 12600000"/>
            <a:gd name="adj3" fmla="val 452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D473A79-B860-45A3-82F6-A81DDD70D1F1}">
      <dsp:nvSpPr>
        <dsp:cNvPr id="0" name=""/>
        <dsp:cNvSpPr/>
      </dsp:nvSpPr>
      <dsp:spPr>
        <a:xfrm>
          <a:off x="1731618" y="550518"/>
          <a:ext cx="3775763" cy="3775763"/>
        </a:xfrm>
        <a:prstGeom prst="blockArc">
          <a:avLst>
            <a:gd name="adj1" fmla="val 5400000"/>
            <a:gd name="adj2" fmla="val 9000000"/>
            <a:gd name="adj3" fmla="val 452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52D83F-1A7D-4DB7-8C9E-05B0F6A7C302}">
      <dsp:nvSpPr>
        <dsp:cNvPr id="0" name=""/>
        <dsp:cNvSpPr/>
      </dsp:nvSpPr>
      <dsp:spPr>
        <a:xfrm>
          <a:off x="1731618" y="550518"/>
          <a:ext cx="3775763" cy="3775763"/>
        </a:xfrm>
        <a:prstGeom prst="blockArc">
          <a:avLst>
            <a:gd name="adj1" fmla="val 1800000"/>
            <a:gd name="adj2" fmla="val 5400000"/>
            <a:gd name="adj3" fmla="val 452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406111-9323-4ABB-A6ED-EA605A6409E5}">
      <dsp:nvSpPr>
        <dsp:cNvPr id="0" name=""/>
        <dsp:cNvSpPr/>
      </dsp:nvSpPr>
      <dsp:spPr>
        <a:xfrm>
          <a:off x="1731618" y="550518"/>
          <a:ext cx="3775763" cy="3775763"/>
        </a:xfrm>
        <a:prstGeom prst="blockArc">
          <a:avLst>
            <a:gd name="adj1" fmla="val 19800000"/>
            <a:gd name="adj2" fmla="val 1800000"/>
            <a:gd name="adj3" fmla="val 452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9DDA4C3-B60B-467A-B26B-53F25B7FC59A}">
      <dsp:nvSpPr>
        <dsp:cNvPr id="0" name=""/>
        <dsp:cNvSpPr/>
      </dsp:nvSpPr>
      <dsp:spPr>
        <a:xfrm>
          <a:off x="1731618" y="550518"/>
          <a:ext cx="3775763" cy="3775763"/>
        </a:xfrm>
        <a:prstGeom prst="blockArc">
          <a:avLst>
            <a:gd name="adj1" fmla="val 16200000"/>
            <a:gd name="adj2" fmla="val 19800000"/>
            <a:gd name="adj3" fmla="val 452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B21077-5A27-4447-A95E-04DECCBA4B3F}">
      <dsp:nvSpPr>
        <dsp:cNvPr id="0" name=""/>
        <dsp:cNvSpPr/>
      </dsp:nvSpPr>
      <dsp:spPr>
        <a:xfrm>
          <a:off x="2772947" y="1591847"/>
          <a:ext cx="1693105" cy="169310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990" tIns="46990" rIns="46990" bIns="4699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UY" sz="3700" kern="1200" dirty="0" smtClean="0"/>
            <a:t>DUSA WEB</a:t>
          </a:r>
          <a:endParaRPr lang="es-UY" sz="3700" kern="1200" dirty="0"/>
        </a:p>
      </dsp:txBody>
      <dsp:txXfrm>
        <a:off x="3020896" y="1839796"/>
        <a:ext cx="1197207" cy="1197207"/>
      </dsp:txXfrm>
    </dsp:sp>
    <dsp:sp modelId="{489EDEA1-C664-44CA-AC95-1D4F235B2C41}">
      <dsp:nvSpPr>
        <dsp:cNvPr id="0" name=""/>
        <dsp:cNvSpPr/>
      </dsp:nvSpPr>
      <dsp:spPr>
        <a:xfrm>
          <a:off x="2967654" y="-58661"/>
          <a:ext cx="1303691" cy="1303691"/>
        </a:xfrm>
        <a:prstGeom prst="ellipse">
          <a:avLst/>
        </a:prstGeom>
        <a:solidFill>
          <a:schemeClr val="tx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UY" sz="1200" kern="1200" dirty="0" smtClean="0"/>
            <a:t>Requeri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UY" sz="1200" kern="1200" dirty="0" smtClean="0"/>
            <a:t>mientos</a:t>
          </a:r>
          <a:endParaRPr lang="es-UY" sz="1200" kern="1200" dirty="0"/>
        </a:p>
      </dsp:txBody>
      <dsp:txXfrm>
        <a:off x="3158575" y="132260"/>
        <a:ext cx="921849" cy="921849"/>
      </dsp:txXfrm>
    </dsp:sp>
    <dsp:sp modelId="{738C7ED3-C146-4743-9C3A-B52D3F5D8BDD}">
      <dsp:nvSpPr>
        <dsp:cNvPr id="0" name=""/>
        <dsp:cNvSpPr/>
      </dsp:nvSpPr>
      <dsp:spPr>
        <a:xfrm>
          <a:off x="4565657" y="863946"/>
          <a:ext cx="1303691" cy="1303691"/>
        </a:xfrm>
        <a:prstGeom prst="ellipse">
          <a:avLst/>
        </a:prstGeom>
        <a:solidFill>
          <a:schemeClr val="tx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UY" sz="1200" kern="1200" dirty="0" smtClean="0"/>
            <a:t>Solución de Problemas</a:t>
          </a:r>
          <a:endParaRPr lang="es-UY" sz="1200" kern="1200" dirty="0"/>
        </a:p>
      </dsp:txBody>
      <dsp:txXfrm>
        <a:off x="4756578" y="1054867"/>
        <a:ext cx="921849" cy="921849"/>
      </dsp:txXfrm>
    </dsp:sp>
    <dsp:sp modelId="{E2E2C651-A72D-417B-A956-D12D403CD0DD}">
      <dsp:nvSpPr>
        <dsp:cNvPr id="0" name=""/>
        <dsp:cNvSpPr/>
      </dsp:nvSpPr>
      <dsp:spPr>
        <a:xfrm>
          <a:off x="4565657" y="2709162"/>
          <a:ext cx="1303691" cy="1303691"/>
        </a:xfrm>
        <a:prstGeom prst="ellipse">
          <a:avLst/>
        </a:prstGeom>
        <a:solidFill>
          <a:schemeClr val="tx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UY" sz="1200" kern="1200" dirty="0" smtClean="0"/>
            <a:t>Gestión de Proyecto</a:t>
          </a:r>
          <a:endParaRPr lang="es-UY" sz="1200" kern="1200" dirty="0"/>
        </a:p>
      </dsp:txBody>
      <dsp:txXfrm>
        <a:off x="4756578" y="2900083"/>
        <a:ext cx="921849" cy="921849"/>
      </dsp:txXfrm>
    </dsp:sp>
    <dsp:sp modelId="{5468FB08-E3DC-43B5-A363-D65A0BC96B22}">
      <dsp:nvSpPr>
        <dsp:cNvPr id="0" name=""/>
        <dsp:cNvSpPr/>
      </dsp:nvSpPr>
      <dsp:spPr>
        <a:xfrm>
          <a:off x="2967654" y="3631769"/>
          <a:ext cx="1303691" cy="1303691"/>
        </a:xfrm>
        <a:prstGeom prst="ellipse">
          <a:avLst/>
        </a:prstGeom>
        <a:solidFill>
          <a:schemeClr val="tx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UY" sz="1200" kern="1200" dirty="0" smtClean="0"/>
            <a:t>Gestión de Calidad</a:t>
          </a:r>
          <a:endParaRPr lang="es-UY" sz="1200" kern="1200" dirty="0"/>
        </a:p>
      </dsp:txBody>
      <dsp:txXfrm>
        <a:off x="3158575" y="3822690"/>
        <a:ext cx="921849" cy="921849"/>
      </dsp:txXfrm>
    </dsp:sp>
    <dsp:sp modelId="{6C50EBA8-CBE4-42F8-ADF0-29693FE21166}">
      <dsp:nvSpPr>
        <dsp:cNvPr id="0" name=""/>
        <dsp:cNvSpPr/>
      </dsp:nvSpPr>
      <dsp:spPr>
        <a:xfrm>
          <a:off x="1369650" y="2709162"/>
          <a:ext cx="1303691" cy="1303691"/>
        </a:xfrm>
        <a:prstGeom prst="ellipse">
          <a:avLst/>
        </a:prstGeom>
        <a:solidFill>
          <a:schemeClr val="tx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UY" sz="1200" kern="1200" dirty="0" smtClean="0"/>
            <a:t>Verificación</a:t>
          </a:r>
          <a:endParaRPr lang="es-UY" sz="1200" kern="1200" dirty="0"/>
        </a:p>
      </dsp:txBody>
      <dsp:txXfrm>
        <a:off x="1560571" y="2900083"/>
        <a:ext cx="921849" cy="921849"/>
      </dsp:txXfrm>
    </dsp:sp>
    <dsp:sp modelId="{B7B0A88D-5021-4F74-A845-DC0E78F603E5}">
      <dsp:nvSpPr>
        <dsp:cNvPr id="0" name=""/>
        <dsp:cNvSpPr/>
      </dsp:nvSpPr>
      <dsp:spPr>
        <a:xfrm>
          <a:off x="1369650" y="863946"/>
          <a:ext cx="1303691" cy="1303691"/>
        </a:xfrm>
        <a:prstGeom prst="ellipse">
          <a:avLst/>
        </a:prstGeom>
        <a:solidFill>
          <a:schemeClr val="tx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UY" sz="1200" kern="1200" dirty="0" smtClean="0"/>
            <a:t>Gestión de la  Configuración</a:t>
          </a:r>
          <a:endParaRPr lang="es-UY" sz="1200" kern="1200" dirty="0"/>
        </a:p>
      </dsp:txBody>
      <dsp:txXfrm>
        <a:off x="1560571" y="1054867"/>
        <a:ext cx="921849" cy="921849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16B1CD-C1F9-4913-AB4B-6B0D2212E5C6}">
      <dsp:nvSpPr>
        <dsp:cNvPr id="0" name=""/>
        <dsp:cNvSpPr/>
      </dsp:nvSpPr>
      <dsp:spPr>
        <a:xfrm>
          <a:off x="1731618" y="550518"/>
          <a:ext cx="3775763" cy="3775763"/>
        </a:xfrm>
        <a:prstGeom prst="blockArc">
          <a:avLst>
            <a:gd name="adj1" fmla="val 12600000"/>
            <a:gd name="adj2" fmla="val 16200000"/>
            <a:gd name="adj3" fmla="val 452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081832-66D1-4813-B482-F8922B5B3591}">
      <dsp:nvSpPr>
        <dsp:cNvPr id="0" name=""/>
        <dsp:cNvSpPr/>
      </dsp:nvSpPr>
      <dsp:spPr>
        <a:xfrm>
          <a:off x="1731618" y="550518"/>
          <a:ext cx="3775763" cy="3775763"/>
        </a:xfrm>
        <a:prstGeom prst="blockArc">
          <a:avLst>
            <a:gd name="adj1" fmla="val 9000000"/>
            <a:gd name="adj2" fmla="val 12600000"/>
            <a:gd name="adj3" fmla="val 452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D473A79-B860-45A3-82F6-A81DDD70D1F1}">
      <dsp:nvSpPr>
        <dsp:cNvPr id="0" name=""/>
        <dsp:cNvSpPr/>
      </dsp:nvSpPr>
      <dsp:spPr>
        <a:xfrm>
          <a:off x="1731618" y="550518"/>
          <a:ext cx="3775763" cy="3775763"/>
        </a:xfrm>
        <a:prstGeom prst="blockArc">
          <a:avLst>
            <a:gd name="adj1" fmla="val 5400000"/>
            <a:gd name="adj2" fmla="val 9000000"/>
            <a:gd name="adj3" fmla="val 452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52D83F-1A7D-4DB7-8C9E-05B0F6A7C302}">
      <dsp:nvSpPr>
        <dsp:cNvPr id="0" name=""/>
        <dsp:cNvSpPr/>
      </dsp:nvSpPr>
      <dsp:spPr>
        <a:xfrm>
          <a:off x="1731618" y="550518"/>
          <a:ext cx="3775763" cy="3775763"/>
        </a:xfrm>
        <a:prstGeom prst="blockArc">
          <a:avLst>
            <a:gd name="adj1" fmla="val 1800000"/>
            <a:gd name="adj2" fmla="val 5400000"/>
            <a:gd name="adj3" fmla="val 452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406111-9323-4ABB-A6ED-EA605A6409E5}">
      <dsp:nvSpPr>
        <dsp:cNvPr id="0" name=""/>
        <dsp:cNvSpPr/>
      </dsp:nvSpPr>
      <dsp:spPr>
        <a:xfrm>
          <a:off x="1731618" y="550518"/>
          <a:ext cx="3775763" cy="3775763"/>
        </a:xfrm>
        <a:prstGeom prst="blockArc">
          <a:avLst>
            <a:gd name="adj1" fmla="val 19800000"/>
            <a:gd name="adj2" fmla="val 1800000"/>
            <a:gd name="adj3" fmla="val 452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9DDA4C3-B60B-467A-B26B-53F25B7FC59A}">
      <dsp:nvSpPr>
        <dsp:cNvPr id="0" name=""/>
        <dsp:cNvSpPr/>
      </dsp:nvSpPr>
      <dsp:spPr>
        <a:xfrm>
          <a:off x="1731618" y="550518"/>
          <a:ext cx="3775763" cy="3775763"/>
        </a:xfrm>
        <a:prstGeom prst="blockArc">
          <a:avLst>
            <a:gd name="adj1" fmla="val 16200000"/>
            <a:gd name="adj2" fmla="val 19800000"/>
            <a:gd name="adj3" fmla="val 452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B21077-5A27-4447-A95E-04DECCBA4B3F}">
      <dsp:nvSpPr>
        <dsp:cNvPr id="0" name=""/>
        <dsp:cNvSpPr/>
      </dsp:nvSpPr>
      <dsp:spPr>
        <a:xfrm>
          <a:off x="2772947" y="1591847"/>
          <a:ext cx="1693105" cy="169310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990" tIns="46990" rIns="46990" bIns="4699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UY" sz="3700" kern="1200" dirty="0" smtClean="0"/>
            <a:t>DUSA WEB</a:t>
          </a:r>
          <a:endParaRPr lang="es-UY" sz="3700" kern="1200" dirty="0"/>
        </a:p>
      </dsp:txBody>
      <dsp:txXfrm>
        <a:off x="3020896" y="1839796"/>
        <a:ext cx="1197207" cy="1197207"/>
      </dsp:txXfrm>
    </dsp:sp>
    <dsp:sp modelId="{489EDEA1-C664-44CA-AC95-1D4F235B2C41}">
      <dsp:nvSpPr>
        <dsp:cNvPr id="0" name=""/>
        <dsp:cNvSpPr/>
      </dsp:nvSpPr>
      <dsp:spPr>
        <a:xfrm>
          <a:off x="2967654" y="-58661"/>
          <a:ext cx="1303691" cy="1303691"/>
        </a:xfrm>
        <a:prstGeom prst="ellipse">
          <a:avLst/>
        </a:prstGeom>
        <a:solidFill>
          <a:schemeClr val="tx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UY" sz="1200" kern="1200" dirty="0" smtClean="0"/>
            <a:t>Requeri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UY" sz="1200" kern="1200" dirty="0" smtClean="0"/>
            <a:t>mientos</a:t>
          </a:r>
          <a:endParaRPr lang="es-UY" sz="1200" kern="1200" dirty="0"/>
        </a:p>
      </dsp:txBody>
      <dsp:txXfrm>
        <a:off x="3158575" y="132260"/>
        <a:ext cx="921849" cy="921849"/>
      </dsp:txXfrm>
    </dsp:sp>
    <dsp:sp modelId="{738C7ED3-C146-4743-9C3A-B52D3F5D8BDD}">
      <dsp:nvSpPr>
        <dsp:cNvPr id="0" name=""/>
        <dsp:cNvSpPr/>
      </dsp:nvSpPr>
      <dsp:spPr>
        <a:xfrm>
          <a:off x="4565657" y="863946"/>
          <a:ext cx="1303691" cy="1303691"/>
        </a:xfrm>
        <a:prstGeom prst="ellipse">
          <a:avLst/>
        </a:prstGeom>
        <a:solidFill>
          <a:schemeClr val="tx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UY" sz="1200" kern="1200" dirty="0" smtClean="0"/>
            <a:t>Solución de Problemas</a:t>
          </a:r>
          <a:endParaRPr lang="es-UY" sz="1200" kern="1200" dirty="0"/>
        </a:p>
      </dsp:txBody>
      <dsp:txXfrm>
        <a:off x="4756578" y="1054867"/>
        <a:ext cx="921849" cy="921849"/>
      </dsp:txXfrm>
    </dsp:sp>
    <dsp:sp modelId="{E2E2C651-A72D-417B-A956-D12D403CD0DD}">
      <dsp:nvSpPr>
        <dsp:cNvPr id="0" name=""/>
        <dsp:cNvSpPr/>
      </dsp:nvSpPr>
      <dsp:spPr>
        <a:xfrm>
          <a:off x="4565657" y="2709162"/>
          <a:ext cx="1303691" cy="1303691"/>
        </a:xfrm>
        <a:prstGeom prst="ellipse">
          <a:avLst/>
        </a:prstGeom>
        <a:solidFill>
          <a:schemeClr val="tx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UY" sz="1200" kern="1200" dirty="0" smtClean="0"/>
            <a:t>Gestión de Proyecto</a:t>
          </a:r>
          <a:endParaRPr lang="es-UY" sz="1200" kern="1200" dirty="0"/>
        </a:p>
      </dsp:txBody>
      <dsp:txXfrm>
        <a:off x="4756578" y="2900083"/>
        <a:ext cx="921849" cy="921849"/>
      </dsp:txXfrm>
    </dsp:sp>
    <dsp:sp modelId="{5468FB08-E3DC-43B5-A363-D65A0BC96B22}">
      <dsp:nvSpPr>
        <dsp:cNvPr id="0" name=""/>
        <dsp:cNvSpPr/>
      </dsp:nvSpPr>
      <dsp:spPr>
        <a:xfrm>
          <a:off x="2967654" y="3631769"/>
          <a:ext cx="1303691" cy="1303691"/>
        </a:xfrm>
        <a:prstGeom prst="ellipse">
          <a:avLst/>
        </a:prstGeom>
        <a:solidFill>
          <a:schemeClr val="tx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UY" sz="1200" kern="1200" dirty="0" smtClean="0"/>
            <a:t>Gestión de Calidad</a:t>
          </a:r>
          <a:endParaRPr lang="es-UY" sz="1200" kern="1200" dirty="0"/>
        </a:p>
      </dsp:txBody>
      <dsp:txXfrm>
        <a:off x="3158575" y="3822690"/>
        <a:ext cx="921849" cy="921849"/>
      </dsp:txXfrm>
    </dsp:sp>
    <dsp:sp modelId="{6C50EBA8-CBE4-42F8-ADF0-29693FE21166}">
      <dsp:nvSpPr>
        <dsp:cNvPr id="0" name=""/>
        <dsp:cNvSpPr/>
      </dsp:nvSpPr>
      <dsp:spPr>
        <a:xfrm>
          <a:off x="1369650" y="2709162"/>
          <a:ext cx="1303691" cy="1303691"/>
        </a:xfrm>
        <a:prstGeom prst="ellipse">
          <a:avLst/>
        </a:prstGeom>
        <a:solidFill>
          <a:schemeClr val="tx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UY" sz="1200" kern="1200" dirty="0" smtClean="0"/>
            <a:t>Verificación</a:t>
          </a:r>
          <a:endParaRPr lang="es-UY" sz="1200" kern="1200" dirty="0"/>
        </a:p>
      </dsp:txBody>
      <dsp:txXfrm>
        <a:off x="1560571" y="2900083"/>
        <a:ext cx="921849" cy="921849"/>
      </dsp:txXfrm>
    </dsp:sp>
    <dsp:sp modelId="{B7B0A88D-5021-4F74-A845-DC0E78F603E5}">
      <dsp:nvSpPr>
        <dsp:cNvPr id="0" name=""/>
        <dsp:cNvSpPr/>
      </dsp:nvSpPr>
      <dsp:spPr>
        <a:xfrm>
          <a:off x="1369650" y="863946"/>
          <a:ext cx="1303691" cy="1303691"/>
        </a:xfrm>
        <a:prstGeom prst="ellipse">
          <a:avLst/>
        </a:prstGeom>
        <a:solidFill>
          <a:schemeClr val="tx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UY" sz="1200" kern="1200" dirty="0" smtClean="0"/>
            <a:t>Gestión de la  Configuración</a:t>
          </a:r>
          <a:endParaRPr lang="es-UY" sz="1200" kern="1200" dirty="0"/>
        </a:p>
      </dsp:txBody>
      <dsp:txXfrm>
        <a:off x="1560571" y="1054867"/>
        <a:ext cx="921849" cy="921849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16B1CD-C1F9-4913-AB4B-6B0D2212E5C6}">
      <dsp:nvSpPr>
        <dsp:cNvPr id="0" name=""/>
        <dsp:cNvSpPr/>
      </dsp:nvSpPr>
      <dsp:spPr>
        <a:xfrm>
          <a:off x="1731618" y="550518"/>
          <a:ext cx="3775763" cy="3775763"/>
        </a:xfrm>
        <a:prstGeom prst="blockArc">
          <a:avLst>
            <a:gd name="adj1" fmla="val 12600000"/>
            <a:gd name="adj2" fmla="val 16200000"/>
            <a:gd name="adj3" fmla="val 452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081832-66D1-4813-B482-F8922B5B3591}">
      <dsp:nvSpPr>
        <dsp:cNvPr id="0" name=""/>
        <dsp:cNvSpPr/>
      </dsp:nvSpPr>
      <dsp:spPr>
        <a:xfrm>
          <a:off x="1731618" y="550518"/>
          <a:ext cx="3775763" cy="3775763"/>
        </a:xfrm>
        <a:prstGeom prst="blockArc">
          <a:avLst>
            <a:gd name="adj1" fmla="val 9000000"/>
            <a:gd name="adj2" fmla="val 12600000"/>
            <a:gd name="adj3" fmla="val 452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D473A79-B860-45A3-82F6-A81DDD70D1F1}">
      <dsp:nvSpPr>
        <dsp:cNvPr id="0" name=""/>
        <dsp:cNvSpPr/>
      </dsp:nvSpPr>
      <dsp:spPr>
        <a:xfrm>
          <a:off x="1731618" y="550518"/>
          <a:ext cx="3775763" cy="3775763"/>
        </a:xfrm>
        <a:prstGeom prst="blockArc">
          <a:avLst>
            <a:gd name="adj1" fmla="val 5400000"/>
            <a:gd name="adj2" fmla="val 9000000"/>
            <a:gd name="adj3" fmla="val 452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52D83F-1A7D-4DB7-8C9E-05B0F6A7C302}">
      <dsp:nvSpPr>
        <dsp:cNvPr id="0" name=""/>
        <dsp:cNvSpPr/>
      </dsp:nvSpPr>
      <dsp:spPr>
        <a:xfrm>
          <a:off x="1731618" y="550518"/>
          <a:ext cx="3775763" cy="3775763"/>
        </a:xfrm>
        <a:prstGeom prst="blockArc">
          <a:avLst>
            <a:gd name="adj1" fmla="val 1800000"/>
            <a:gd name="adj2" fmla="val 5400000"/>
            <a:gd name="adj3" fmla="val 452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406111-9323-4ABB-A6ED-EA605A6409E5}">
      <dsp:nvSpPr>
        <dsp:cNvPr id="0" name=""/>
        <dsp:cNvSpPr/>
      </dsp:nvSpPr>
      <dsp:spPr>
        <a:xfrm>
          <a:off x="1731618" y="550518"/>
          <a:ext cx="3775763" cy="3775763"/>
        </a:xfrm>
        <a:prstGeom prst="blockArc">
          <a:avLst>
            <a:gd name="adj1" fmla="val 19800000"/>
            <a:gd name="adj2" fmla="val 1800000"/>
            <a:gd name="adj3" fmla="val 452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9DDA4C3-B60B-467A-B26B-53F25B7FC59A}">
      <dsp:nvSpPr>
        <dsp:cNvPr id="0" name=""/>
        <dsp:cNvSpPr/>
      </dsp:nvSpPr>
      <dsp:spPr>
        <a:xfrm>
          <a:off x="1731618" y="550518"/>
          <a:ext cx="3775763" cy="3775763"/>
        </a:xfrm>
        <a:prstGeom prst="blockArc">
          <a:avLst>
            <a:gd name="adj1" fmla="val 16200000"/>
            <a:gd name="adj2" fmla="val 19800000"/>
            <a:gd name="adj3" fmla="val 452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B21077-5A27-4447-A95E-04DECCBA4B3F}">
      <dsp:nvSpPr>
        <dsp:cNvPr id="0" name=""/>
        <dsp:cNvSpPr/>
      </dsp:nvSpPr>
      <dsp:spPr>
        <a:xfrm>
          <a:off x="2772947" y="1591847"/>
          <a:ext cx="1693105" cy="169310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990" tIns="46990" rIns="46990" bIns="4699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UY" sz="3700" kern="1200" dirty="0" smtClean="0"/>
            <a:t>DUSA WEB</a:t>
          </a:r>
          <a:endParaRPr lang="es-UY" sz="3700" kern="1200" dirty="0"/>
        </a:p>
      </dsp:txBody>
      <dsp:txXfrm>
        <a:off x="3020896" y="1839796"/>
        <a:ext cx="1197207" cy="1197207"/>
      </dsp:txXfrm>
    </dsp:sp>
    <dsp:sp modelId="{489EDEA1-C664-44CA-AC95-1D4F235B2C41}">
      <dsp:nvSpPr>
        <dsp:cNvPr id="0" name=""/>
        <dsp:cNvSpPr/>
      </dsp:nvSpPr>
      <dsp:spPr>
        <a:xfrm>
          <a:off x="2967654" y="-58661"/>
          <a:ext cx="1303691" cy="1303691"/>
        </a:xfrm>
        <a:prstGeom prst="ellipse">
          <a:avLst/>
        </a:prstGeom>
        <a:solidFill>
          <a:schemeClr val="tx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UY" sz="1200" kern="1200" dirty="0" smtClean="0"/>
            <a:t>Requeri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UY" sz="1200" kern="1200" dirty="0" smtClean="0"/>
            <a:t>mientos</a:t>
          </a:r>
          <a:endParaRPr lang="es-UY" sz="1200" kern="1200" dirty="0"/>
        </a:p>
      </dsp:txBody>
      <dsp:txXfrm>
        <a:off x="3158575" y="132260"/>
        <a:ext cx="921849" cy="921849"/>
      </dsp:txXfrm>
    </dsp:sp>
    <dsp:sp modelId="{738C7ED3-C146-4743-9C3A-B52D3F5D8BDD}">
      <dsp:nvSpPr>
        <dsp:cNvPr id="0" name=""/>
        <dsp:cNvSpPr/>
      </dsp:nvSpPr>
      <dsp:spPr>
        <a:xfrm>
          <a:off x="4565657" y="863946"/>
          <a:ext cx="1303691" cy="1303691"/>
        </a:xfrm>
        <a:prstGeom prst="ellipse">
          <a:avLst/>
        </a:prstGeom>
        <a:solidFill>
          <a:schemeClr val="tx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UY" sz="1200" kern="1200" dirty="0" smtClean="0"/>
            <a:t>Solución de Problemas</a:t>
          </a:r>
          <a:endParaRPr lang="es-UY" sz="1200" kern="1200" dirty="0"/>
        </a:p>
      </dsp:txBody>
      <dsp:txXfrm>
        <a:off x="4756578" y="1054867"/>
        <a:ext cx="921849" cy="921849"/>
      </dsp:txXfrm>
    </dsp:sp>
    <dsp:sp modelId="{E2E2C651-A72D-417B-A956-D12D403CD0DD}">
      <dsp:nvSpPr>
        <dsp:cNvPr id="0" name=""/>
        <dsp:cNvSpPr/>
      </dsp:nvSpPr>
      <dsp:spPr>
        <a:xfrm>
          <a:off x="4565657" y="2709162"/>
          <a:ext cx="1303691" cy="1303691"/>
        </a:xfrm>
        <a:prstGeom prst="ellipse">
          <a:avLst/>
        </a:prstGeom>
        <a:solidFill>
          <a:schemeClr val="tx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UY" sz="1200" kern="1200" dirty="0" smtClean="0"/>
            <a:t>Gestión de Proyecto</a:t>
          </a:r>
          <a:endParaRPr lang="es-UY" sz="1200" kern="1200" dirty="0"/>
        </a:p>
      </dsp:txBody>
      <dsp:txXfrm>
        <a:off x="4756578" y="2900083"/>
        <a:ext cx="921849" cy="921849"/>
      </dsp:txXfrm>
    </dsp:sp>
    <dsp:sp modelId="{5468FB08-E3DC-43B5-A363-D65A0BC96B22}">
      <dsp:nvSpPr>
        <dsp:cNvPr id="0" name=""/>
        <dsp:cNvSpPr/>
      </dsp:nvSpPr>
      <dsp:spPr>
        <a:xfrm>
          <a:off x="2967654" y="3631769"/>
          <a:ext cx="1303691" cy="1303691"/>
        </a:xfrm>
        <a:prstGeom prst="ellipse">
          <a:avLst/>
        </a:prstGeom>
        <a:solidFill>
          <a:schemeClr val="tx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UY" sz="1200" kern="1200" dirty="0" smtClean="0"/>
            <a:t>Gestión de Calidad</a:t>
          </a:r>
          <a:endParaRPr lang="es-UY" sz="1200" kern="1200" dirty="0"/>
        </a:p>
      </dsp:txBody>
      <dsp:txXfrm>
        <a:off x="3158575" y="3822690"/>
        <a:ext cx="921849" cy="921849"/>
      </dsp:txXfrm>
    </dsp:sp>
    <dsp:sp modelId="{6C50EBA8-CBE4-42F8-ADF0-29693FE21166}">
      <dsp:nvSpPr>
        <dsp:cNvPr id="0" name=""/>
        <dsp:cNvSpPr/>
      </dsp:nvSpPr>
      <dsp:spPr>
        <a:xfrm>
          <a:off x="1369650" y="2709162"/>
          <a:ext cx="1303691" cy="1303691"/>
        </a:xfrm>
        <a:prstGeom prst="ellipse">
          <a:avLst/>
        </a:prstGeom>
        <a:solidFill>
          <a:schemeClr val="tx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UY" sz="1200" kern="1200" dirty="0" smtClean="0"/>
            <a:t>Verificación</a:t>
          </a:r>
          <a:endParaRPr lang="es-UY" sz="1200" kern="1200" dirty="0"/>
        </a:p>
      </dsp:txBody>
      <dsp:txXfrm>
        <a:off x="1560571" y="2900083"/>
        <a:ext cx="921849" cy="921849"/>
      </dsp:txXfrm>
    </dsp:sp>
    <dsp:sp modelId="{B7B0A88D-5021-4F74-A845-DC0E78F603E5}">
      <dsp:nvSpPr>
        <dsp:cNvPr id="0" name=""/>
        <dsp:cNvSpPr/>
      </dsp:nvSpPr>
      <dsp:spPr>
        <a:xfrm>
          <a:off x="1369650" y="863946"/>
          <a:ext cx="1303691" cy="1303691"/>
        </a:xfrm>
        <a:prstGeom prst="ellipse">
          <a:avLst/>
        </a:prstGeom>
        <a:solidFill>
          <a:schemeClr val="tx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UY" sz="1200" kern="1200" dirty="0" smtClean="0"/>
            <a:t>Gestión de la  Configuración</a:t>
          </a:r>
          <a:endParaRPr lang="es-UY" sz="1200" kern="1200" dirty="0"/>
        </a:p>
      </dsp:txBody>
      <dsp:txXfrm>
        <a:off x="1560571" y="1054867"/>
        <a:ext cx="921849" cy="921849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16B1CD-C1F9-4913-AB4B-6B0D2212E5C6}">
      <dsp:nvSpPr>
        <dsp:cNvPr id="0" name=""/>
        <dsp:cNvSpPr/>
      </dsp:nvSpPr>
      <dsp:spPr>
        <a:xfrm>
          <a:off x="1731618" y="550518"/>
          <a:ext cx="3775763" cy="3775763"/>
        </a:xfrm>
        <a:prstGeom prst="blockArc">
          <a:avLst>
            <a:gd name="adj1" fmla="val 12600000"/>
            <a:gd name="adj2" fmla="val 16200000"/>
            <a:gd name="adj3" fmla="val 452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081832-66D1-4813-B482-F8922B5B3591}">
      <dsp:nvSpPr>
        <dsp:cNvPr id="0" name=""/>
        <dsp:cNvSpPr/>
      </dsp:nvSpPr>
      <dsp:spPr>
        <a:xfrm>
          <a:off x="1731618" y="550518"/>
          <a:ext cx="3775763" cy="3775763"/>
        </a:xfrm>
        <a:prstGeom prst="blockArc">
          <a:avLst>
            <a:gd name="adj1" fmla="val 9000000"/>
            <a:gd name="adj2" fmla="val 12600000"/>
            <a:gd name="adj3" fmla="val 452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D473A79-B860-45A3-82F6-A81DDD70D1F1}">
      <dsp:nvSpPr>
        <dsp:cNvPr id="0" name=""/>
        <dsp:cNvSpPr/>
      </dsp:nvSpPr>
      <dsp:spPr>
        <a:xfrm>
          <a:off x="1731618" y="550518"/>
          <a:ext cx="3775763" cy="3775763"/>
        </a:xfrm>
        <a:prstGeom prst="blockArc">
          <a:avLst>
            <a:gd name="adj1" fmla="val 5400000"/>
            <a:gd name="adj2" fmla="val 9000000"/>
            <a:gd name="adj3" fmla="val 452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52D83F-1A7D-4DB7-8C9E-05B0F6A7C302}">
      <dsp:nvSpPr>
        <dsp:cNvPr id="0" name=""/>
        <dsp:cNvSpPr/>
      </dsp:nvSpPr>
      <dsp:spPr>
        <a:xfrm>
          <a:off x="1731618" y="550518"/>
          <a:ext cx="3775763" cy="3775763"/>
        </a:xfrm>
        <a:prstGeom prst="blockArc">
          <a:avLst>
            <a:gd name="adj1" fmla="val 1800000"/>
            <a:gd name="adj2" fmla="val 5400000"/>
            <a:gd name="adj3" fmla="val 452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406111-9323-4ABB-A6ED-EA605A6409E5}">
      <dsp:nvSpPr>
        <dsp:cNvPr id="0" name=""/>
        <dsp:cNvSpPr/>
      </dsp:nvSpPr>
      <dsp:spPr>
        <a:xfrm>
          <a:off x="1731618" y="550518"/>
          <a:ext cx="3775763" cy="3775763"/>
        </a:xfrm>
        <a:prstGeom prst="blockArc">
          <a:avLst>
            <a:gd name="adj1" fmla="val 19800000"/>
            <a:gd name="adj2" fmla="val 1800000"/>
            <a:gd name="adj3" fmla="val 452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9DDA4C3-B60B-467A-B26B-53F25B7FC59A}">
      <dsp:nvSpPr>
        <dsp:cNvPr id="0" name=""/>
        <dsp:cNvSpPr/>
      </dsp:nvSpPr>
      <dsp:spPr>
        <a:xfrm>
          <a:off x="1731618" y="550518"/>
          <a:ext cx="3775763" cy="3775763"/>
        </a:xfrm>
        <a:prstGeom prst="blockArc">
          <a:avLst>
            <a:gd name="adj1" fmla="val 16200000"/>
            <a:gd name="adj2" fmla="val 19800000"/>
            <a:gd name="adj3" fmla="val 452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B21077-5A27-4447-A95E-04DECCBA4B3F}">
      <dsp:nvSpPr>
        <dsp:cNvPr id="0" name=""/>
        <dsp:cNvSpPr/>
      </dsp:nvSpPr>
      <dsp:spPr>
        <a:xfrm>
          <a:off x="2772947" y="1591847"/>
          <a:ext cx="1693105" cy="169310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990" tIns="46990" rIns="46990" bIns="4699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UY" sz="3700" kern="1200" dirty="0" smtClean="0"/>
            <a:t>DUSA WEB</a:t>
          </a:r>
          <a:endParaRPr lang="es-UY" sz="3700" kern="1200" dirty="0"/>
        </a:p>
      </dsp:txBody>
      <dsp:txXfrm>
        <a:off x="3020896" y="1839796"/>
        <a:ext cx="1197207" cy="1197207"/>
      </dsp:txXfrm>
    </dsp:sp>
    <dsp:sp modelId="{489EDEA1-C664-44CA-AC95-1D4F235B2C41}">
      <dsp:nvSpPr>
        <dsp:cNvPr id="0" name=""/>
        <dsp:cNvSpPr/>
      </dsp:nvSpPr>
      <dsp:spPr>
        <a:xfrm>
          <a:off x="2967654" y="-58661"/>
          <a:ext cx="1303691" cy="1303691"/>
        </a:xfrm>
        <a:prstGeom prst="ellipse">
          <a:avLst/>
        </a:prstGeom>
        <a:solidFill>
          <a:schemeClr val="tx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UY" sz="1200" kern="1200" dirty="0" smtClean="0"/>
            <a:t>Requeri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UY" sz="1200" kern="1200" dirty="0" smtClean="0"/>
            <a:t>mientos</a:t>
          </a:r>
          <a:endParaRPr lang="es-UY" sz="1200" kern="1200" dirty="0"/>
        </a:p>
      </dsp:txBody>
      <dsp:txXfrm>
        <a:off x="3158575" y="132260"/>
        <a:ext cx="921849" cy="921849"/>
      </dsp:txXfrm>
    </dsp:sp>
    <dsp:sp modelId="{738C7ED3-C146-4743-9C3A-B52D3F5D8BDD}">
      <dsp:nvSpPr>
        <dsp:cNvPr id="0" name=""/>
        <dsp:cNvSpPr/>
      </dsp:nvSpPr>
      <dsp:spPr>
        <a:xfrm>
          <a:off x="4565657" y="863946"/>
          <a:ext cx="1303691" cy="1303691"/>
        </a:xfrm>
        <a:prstGeom prst="ellipse">
          <a:avLst/>
        </a:prstGeom>
        <a:solidFill>
          <a:schemeClr val="tx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UY" sz="1200" kern="1200" dirty="0" smtClean="0"/>
            <a:t>Solución de Problemas</a:t>
          </a:r>
          <a:endParaRPr lang="es-UY" sz="1200" kern="1200" dirty="0"/>
        </a:p>
      </dsp:txBody>
      <dsp:txXfrm>
        <a:off x="4756578" y="1054867"/>
        <a:ext cx="921849" cy="921849"/>
      </dsp:txXfrm>
    </dsp:sp>
    <dsp:sp modelId="{E2E2C651-A72D-417B-A956-D12D403CD0DD}">
      <dsp:nvSpPr>
        <dsp:cNvPr id="0" name=""/>
        <dsp:cNvSpPr/>
      </dsp:nvSpPr>
      <dsp:spPr>
        <a:xfrm>
          <a:off x="4565657" y="2709162"/>
          <a:ext cx="1303691" cy="1303691"/>
        </a:xfrm>
        <a:prstGeom prst="ellipse">
          <a:avLst/>
        </a:prstGeom>
        <a:solidFill>
          <a:schemeClr val="tx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UY" sz="1200" kern="1200" dirty="0" smtClean="0"/>
            <a:t>Gestión de Proyecto</a:t>
          </a:r>
          <a:endParaRPr lang="es-UY" sz="1200" kern="1200" dirty="0"/>
        </a:p>
      </dsp:txBody>
      <dsp:txXfrm>
        <a:off x="4756578" y="2900083"/>
        <a:ext cx="921849" cy="921849"/>
      </dsp:txXfrm>
    </dsp:sp>
    <dsp:sp modelId="{5468FB08-E3DC-43B5-A363-D65A0BC96B22}">
      <dsp:nvSpPr>
        <dsp:cNvPr id="0" name=""/>
        <dsp:cNvSpPr/>
      </dsp:nvSpPr>
      <dsp:spPr>
        <a:xfrm>
          <a:off x="2967654" y="3631769"/>
          <a:ext cx="1303691" cy="1303691"/>
        </a:xfrm>
        <a:prstGeom prst="ellipse">
          <a:avLst/>
        </a:prstGeom>
        <a:solidFill>
          <a:schemeClr val="tx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UY" sz="1200" kern="1200" dirty="0" smtClean="0"/>
            <a:t>Gestión de Calidad</a:t>
          </a:r>
          <a:endParaRPr lang="es-UY" sz="1200" kern="1200" dirty="0"/>
        </a:p>
      </dsp:txBody>
      <dsp:txXfrm>
        <a:off x="3158575" y="3822690"/>
        <a:ext cx="921849" cy="921849"/>
      </dsp:txXfrm>
    </dsp:sp>
    <dsp:sp modelId="{6C50EBA8-CBE4-42F8-ADF0-29693FE21166}">
      <dsp:nvSpPr>
        <dsp:cNvPr id="0" name=""/>
        <dsp:cNvSpPr/>
      </dsp:nvSpPr>
      <dsp:spPr>
        <a:xfrm>
          <a:off x="1369650" y="2709162"/>
          <a:ext cx="1303691" cy="1303691"/>
        </a:xfrm>
        <a:prstGeom prst="ellipse">
          <a:avLst/>
        </a:prstGeom>
        <a:solidFill>
          <a:schemeClr val="tx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UY" sz="1200" kern="1200" dirty="0" smtClean="0"/>
            <a:t>Verificación</a:t>
          </a:r>
          <a:endParaRPr lang="es-UY" sz="1200" kern="1200" dirty="0"/>
        </a:p>
      </dsp:txBody>
      <dsp:txXfrm>
        <a:off x="1560571" y="2900083"/>
        <a:ext cx="921849" cy="921849"/>
      </dsp:txXfrm>
    </dsp:sp>
    <dsp:sp modelId="{B7B0A88D-5021-4F74-A845-DC0E78F603E5}">
      <dsp:nvSpPr>
        <dsp:cNvPr id="0" name=""/>
        <dsp:cNvSpPr/>
      </dsp:nvSpPr>
      <dsp:spPr>
        <a:xfrm>
          <a:off x="1369650" y="863946"/>
          <a:ext cx="1303691" cy="1303691"/>
        </a:xfrm>
        <a:prstGeom prst="ellipse">
          <a:avLst/>
        </a:prstGeom>
        <a:solidFill>
          <a:schemeClr val="tx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UY" sz="1200" kern="1200" dirty="0" smtClean="0"/>
            <a:t>Gestión de la  Configuración</a:t>
          </a:r>
          <a:endParaRPr lang="es-UY" sz="1200" kern="1200" dirty="0"/>
        </a:p>
      </dsp:txBody>
      <dsp:txXfrm>
        <a:off x="1560571" y="1054867"/>
        <a:ext cx="921849" cy="921849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16B1CD-C1F9-4913-AB4B-6B0D2212E5C6}">
      <dsp:nvSpPr>
        <dsp:cNvPr id="0" name=""/>
        <dsp:cNvSpPr/>
      </dsp:nvSpPr>
      <dsp:spPr>
        <a:xfrm>
          <a:off x="1731618" y="550518"/>
          <a:ext cx="3775763" cy="3775763"/>
        </a:xfrm>
        <a:prstGeom prst="blockArc">
          <a:avLst>
            <a:gd name="adj1" fmla="val 12600000"/>
            <a:gd name="adj2" fmla="val 16200000"/>
            <a:gd name="adj3" fmla="val 452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081832-66D1-4813-B482-F8922B5B3591}">
      <dsp:nvSpPr>
        <dsp:cNvPr id="0" name=""/>
        <dsp:cNvSpPr/>
      </dsp:nvSpPr>
      <dsp:spPr>
        <a:xfrm>
          <a:off x="1731618" y="550518"/>
          <a:ext cx="3775763" cy="3775763"/>
        </a:xfrm>
        <a:prstGeom prst="blockArc">
          <a:avLst>
            <a:gd name="adj1" fmla="val 9000000"/>
            <a:gd name="adj2" fmla="val 12600000"/>
            <a:gd name="adj3" fmla="val 452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D473A79-B860-45A3-82F6-A81DDD70D1F1}">
      <dsp:nvSpPr>
        <dsp:cNvPr id="0" name=""/>
        <dsp:cNvSpPr/>
      </dsp:nvSpPr>
      <dsp:spPr>
        <a:xfrm>
          <a:off x="1731618" y="550518"/>
          <a:ext cx="3775763" cy="3775763"/>
        </a:xfrm>
        <a:prstGeom prst="blockArc">
          <a:avLst>
            <a:gd name="adj1" fmla="val 5400000"/>
            <a:gd name="adj2" fmla="val 9000000"/>
            <a:gd name="adj3" fmla="val 452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52D83F-1A7D-4DB7-8C9E-05B0F6A7C302}">
      <dsp:nvSpPr>
        <dsp:cNvPr id="0" name=""/>
        <dsp:cNvSpPr/>
      </dsp:nvSpPr>
      <dsp:spPr>
        <a:xfrm>
          <a:off x="1731618" y="550518"/>
          <a:ext cx="3775763" cy="3775763"/>
        </a:xfrm>
        <a:prstGeom prst="blockArc">
          <a:avLst>
            <a:gd name="adj1" fmla="val 1800000"/>
            <a:gd name="adj2" fmla="val 5400000"/>
            <a:gd name="adj3" fmla="val 452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406111-9323-4ABB-A6ED-EA605A6409E5}">
      <dsp:nvSpPr>
        <dsp:cNvPr id="0" name=""/>
        <dsp:cNvSpPr/>
      </dsp:nvSpPr>
      <dsp:spPr>
        <a:xfrm>
          <a:off x="1731618" y="550518"/>
          <a:ext cx="3775763" cy="3775763"/>
        </a:xfrm>
        <a:prstGeom prst="blockArc">
          <a:avLst>
            <a:gd name="adj1" fmla="val 19800000"/>
            <a:gd name="adj2" fmla="val 1800000"/>
            <a:gd name="adj3" fmla="val 452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9DDA4C3-B60B-467A-B26B-53F25B7FC59A}">
      <dsp:nvSpPr>
        <dsp:cNvPr id="0" name=""/>
        <dsp:cNvSpPr/>
      </dsp:nvSpPr>
      <dsp:spPr>
        <a:xfrm>
          <a:off x="1731618" y="550518"/>
          <a:ext cx="3775763" cy="3775763"/>
        </a:xfrm>
        <a:prstGeom prst="blockArc">
          <a:avLst>
            <a:gd name="adj1" fmla="val 16200000"/>
            <a:gd name="adj2" fmla="val 19800000"/>
            <a:gd name="adj3" fmla="val 452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B21077-5A27-4447-A95E-04DECCBA4B3F}">
      <dsp:nvSpPr>
        <dsp:cNvPr id="0" name=""/>
        <dsp:cNvSpPr/>
      </dsp:nvSpPr>
      <dsp:spPr>
        <a:xfrm>
          <a:off x="2772947" y="1591847"/>
          <a:ext cx="1693105" cy="169310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990" tIns="46990" rIns="46990" bIns="4699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UY" sz="3700" kern="1200" dirty="0" smtClean="0"/>
            <a:t>DUSA WEB</a:t>
          </a:r>
          <a:endParaRPr lang="es-UY" sz="3700" kern="1200" dirty="0"/>
        </a:p>
      </dsp:txBody>
      <dsp:txXfrm>
        <a:off x="3020896" y="1839796"/>
        <a:ext cx="1197207" cy="1197207"/>
      </dsp:txXfrm>
    </dsp:sp>
    <dsp:sp modelId="{489EDEA1-C664-44CA-AC95-1D4F235B2C41}">
      <dsp:nvSpPr>
        <dsp:cNvPr id="0" name=""/>
        <dsp:cNvSpPr/>
      </dsp:nvSpPr>
      <dsp:spPr>
        <a:xfrm>
          <a:off x="2967654" y="-58661"/>
          <a:ext cx="1303691" cy="1303691"/>
        </a:xfrm>
        <a:prstGeom prst="ellipse">
          <a:avLst/>
        </a:prstGeom>
        <a:solidFill>
          <a:schemeClr val="tx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UY" sz="1200" kern="1200" dirty="0" smtClean="0"/>
            <a:t>Requeri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UY" sz="1200" kern="1200" dirty="0" smtClean="0"/>
            <a:t>mientos</a:t>
          </a:r>
          <a:endParaRPr lang="es-UY" sz="1200" kern="1200" dirty="0"/>
        </a:p>
      </dsp:txBody>
      <dsp:txXfrm>
        <a:off x="3158575" y="132260"/>
        <a:ext cx="921849" cy="921849"/>
      </dsp:txXfrm>
    </dsp:sp>
    <dsp:sp modelId="{738C7ED3-C146-4743-9C3A-B52D3F5D8BDD}">
      <dsp:nvSpPr>
        <dsp:cNvPr id="0" name=""/>
        <dsp:cNvSpPr/>
      </dsp:nvSpPr>
      <dsp:spPr>
        <a:xfrm>
          <a:off x="4565657" y="863946"/>
          <a:ext cx="1303691" cy="1303691"/>
        </a:xfrm>
        <a:prstGeom prst="ellipse">
          <a:avLst/>
        </a:prstGeom>
        <a:solidFill>
          <a:schemeClr val="tx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UY" sz="1200" kern="1200" dirty="0" smtClean="0"/>
            <a:t>Solución de Problemas</a:t>
          </a:r>
          <a:endParaRPr lang="es-UY" sz="1200" kern="1200" dirty="0"/>
        </a:p>
      </dsp:txBody>
      <dsp:txXfrm>
        <a:off x="4756578" y="1054867"/>
        <a:ext cx="921849" cy="921849"/>
      </dsp:txXfrm>
    </dsp:sp>
    <dsp:sp modelId="{E2E2C651-A72D-417B-A956-D12D403CD0DD}">
      <dsp:nvSpPr>
        <dsp:cNvPr id="0" name=""/>
        <dsp:cNvSpPr/>
      </dsp:nvSpPr>
      <dsp:spPr>
        <a:xfrm>
          <a:off x="4565657" y="2709162"/>
          <a:ext cx="1303691" cy="1303691"/>
        </a:xfrm>
        <a:prstGeom prst="ellipse">
          <a:avLst/>
        </a:prstGeom>
        <a:solidFill>
          <a:schemeClr val="tx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UY" sz="1200" kern="1200" dirty="0" smtClean="0"/>
            <a:t>Gestión de Proyecto</a:t>
          </a:r>
          <a:endParaRPr lang="es-UY" sz="1200" kern="1200" dirty="0"/>
        </a:p>
      </dsp:txBody>
      <dsp:txXfrm>
        <a:off x="4756578" y="2900083"/>
        <a:ext cx="921849" cy="921849"/>
      </dsp:txXfrm>
    </dsp:sp>
    <dsp:sp modelId="{5468FB08-E3DC-43B5-A363-D65A0BC96B22}">
      <dsp:nvSpPr>
        <dsp:cNvPr id="0" name=""/>
        <dsp:cNvSpPr/>
      </dsp:nvSpPr>
      <dsp:spPr>
        <a:xfrm>
          <a:off x="2967654" y="3631769"/>
          <a:ext cx="1303691" cy="1303691"/>
        </a:xfrm>
        <a:prstGeom prst="ellipse">
          <a:avLst/>
        </a:prstGeom>
        <a:solidFill>
          <a:schemeClr val="tx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UY" sz="1200" kern="1200" dirty="0" smtClean="0"/>
            <a:t>Gestión de Calidad</a:t>
          </a:r>
          <a:endParaRPr lang="es-UY" sz="1200" kern="1200" dirty="0"/>
        </a:p>
      </dsp:txBody>
      <dsp:txXfrm>
        <a:off x="3158575" y="3822690"/>
        <a:ext cx="921849" cy="921849"/>
      </dsp:txXfrm>
    </dsp:sp>
    <dsp:sp modelId="{6C50EBA8-CBE4-42F8-ADF0-29693FE21166}">
      <dsp:nvSpPr>
        <dsp:cNvPr id="0" name=""/>
        <dsp:cNvSpPr/>
      </dsp:nvSpPr>
      <dsp:spPr>
        <a:xfrm>
          <a:off x="1369650" y="2709162"/>
          <a:ext cx="1303691" cy="1303691"/>
        </a:xfrm>
        <a:prstGeom prst="ellipse">
          <a:avLst/>
        </a:prstGeom>
        <a:solidFill>
          <a:schemeClr val="tx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UY" sz="1200" kern="1200" dirty="0" smtClean="0"/>
            <a:t>Verificación</a:t>
          </a:r>
          <a:endParaRPr lang="es-UY" sz="1200" kern="1200" dirty="0"/>
        </a:p>
      </dsp:txBody>
      <dsp:txXfrm>
        <a:off x="1560571" y="2900083"/>
        <a:ext cx="921849" cy="921849"/>
      </dsp:txXfrm>
    </dsp:sp>
    <dsp:sp modelId="{B7B0A88D-5021-4F74-A845-DC0E78F603E5}">
      <dsp:nvSpPr>
        <dsp:cNvPr id="0" name=""/>
        <dsp:cNvSpPr/>
      </dsp:nvSpPr>
      <dsp:spPr>
        <a:xfrm>
          <a:off x="1369650" y="863946"/>
          <a:ext cx="1303691" cy="1303691"/>
        </a:xfrm>
        <a:prstGeom prst="ellipse">
          <a:avLst/>
        </a:prstGeom>
        <a:solidFill>
          <a:schemeClr val="tx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UY" sz="1200" kern="1200" dirty="0" smtClean="0"/>
            <a:t>Gestión de la  Configuración</a:t>
          </a:r>
          <a:endParaRPr lang="es-UY" sz="1200" kern="1200" dirty="0"/>
        </a:p>
      </dsp:txBody>
      <dsp:txXfrm>
        <a:off x="1560571" y="1054867"/>
        <a:ext cx="921849" cy="921849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16B1CD-C1F9-4913-AB4B-6B0D2212E5C6}">
      <dsp:nvSpPr>
        <dsp:cNvPr id="0" name=""/>
        <dsp:cNvSpPr/>
      </dsp:nvSpPr>
      <dsp:spPr>
        <a:xfrm>
          <a:off x="1731618" y="550518"/>
          <a:ext cx="3775763" cy="3775763"/>
        </a:xfrm>
        <a:prstGeom prst="blockArc">
          <a:avLst>
            <a:gd name="adj1" fmla="val 12600000"/>
            <a:gd name="adj2" fmla="val 16200000"/>
            <a:gd name="adj3" fmla="val 452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081832-66D1-4813-B482-F8922B5B3591}">
      <dsp:nvSpPr>
        <dsp:cNvPr id="0" name=""/>
        <dsp:cNvSpPr/>
      </dsp:nvSpPr>
      <dsp:spPr>
        <a:xfrm>
          <a:off x="1731618" y="550518"/>
          <a:ext cx="3775763" cy="3775763"/>
        </a:xfrm>
        <a:prstGeom prst="blockArc">
          <a:avLst>
            <a:gd name="adj1" fmla="val 9000000"/>
            <a:gd name="adj2" fmla="val 12600000"/>
            <a:gd name="adj3" fmla="val 452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D473A79-B860-45A3-82F6-A81DDD70D1F1}">
      <dsp:nvSpPr>
        <dsp:cNvPr id="0" name=""/>
        <dsp:cNvSpPr/>
      </dsp:nvSpPr>
      <dsp:spPr>
        <a:xfrm>
          <a:off x="1731618" y="550518"/>
          <a:ext cx="3775763" cy="3775763"/>
        </a:xfrm>
        <a:prstGeom prst="blockArc">
          <a:avLst>
            <a:gd name="adj1" fmla="val 5400000"/>
            <a:gd name="adj2" fmla="val 9000000"/>
            <a:gd name="adj3" fmla="val 452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52D83F-1A7D-4DB7-8C9E-05B0F6A7C302}">
      <dsp:nvSpPr>
        <dsp:cNvPr id="0" name=""/>
        <dsp:cNvSpPr/>
      </dsp:nvSpPr>
      <dsp:spPr>
        <a:xfrm>
          <a:off x="1731618" y="550518"/>
          <a:ext cx="3775763" cy="3775763"/>
        </a:xfrm>
        <a:prstGeom prst="blockArc">
          <a:avLst>
            <a:gd name="adj1" fmla="val 1800000"/>
            <a:gd name="adj2" fmla="val 5400000"/>
            <a:gd name="adj3" fmla="val 452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406111-9323-4ABB-A6ED-EA605A6409E5}">
      <dsp:nvSpPr>
        <dsp:cNvPr id="0" name=""/>
        <dsp:cNvSpPr/>
      </dsp:nvSpPr>
      <dsp:spPr>
        <a:xfrm>
          <a:off x="1731618" y="550518"/>
          <a:ext cx="3775763" cy="3775763"/>
        </a:xfrm>
        <a:prstGeom prst="blockArc">
          <a:avLst>
            <a:gd name="adj1" fmla="val 19800000"/>
            <a:gd name="adj2" fmla="val 1800000"/>
            <a:gd name="adj3" fmla="val 452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9DDA4C3-B60B-467A-B26B-53F25B7FC59A}">
      <dsp:nvSpPr>
        <dsp:cNvPr id="0" name=""/>
        <dsp:cNvSpPr/>
      </dsp:nvSpPr>
      <dsp:spPr>
        <a:xfrm>
          <a:off x="1731618" y="550518"/>
          <a:ext cx="3775763" cy="3775763"/>
        </a:xfrm>
        <a:prstGeom prst="blockArc">
          <a:avLst>
            <a:gd name="adj1" fmla="val 16200000"/>
            <a:gd name="adj2" fmla="val 19800000"/>
            <a:gd name="adj3" fmla="val 452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B21077-5A27-4447-A95E-04DECCBA4B3F}">
      <dsp:nvSpPr>
        <dsp:cNvPr id="0" name=""/>
        <dsp:cNvSpPr/>
      </dsp:nvSpPr>
      <dsp:spPr>
        <a:xfrm>
          <a:off x="2772947" y="1591847"/>
          <a:ext cx="1693105" cy="169310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990" tIns="46990" rIns="46990" bIns="4699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UY" sz="3700" kern="1200" dirty="0" smtClean="0"/>
            <a:t>DUSA WEB</a:t>
          </a:r>
          <a:endParaRPr lang="es-UY" sz="3700" kern="1200" dirty="0"/>
        </a:p>
      </dsp:txBody>
      <dsp:txXfrm>
        <a:off x="3020896" y="1839796"/>
        <a:ext cx="1197207" cy="1197207"/>
      </dsp:txXfrm>
    </dsp:sp>
    <dsp:sp modelId="{489EDEA1-C664-44CA-AC95-1D4F235B2C41}">
      <dsp:nvSpPr>
        <dsp:cNvPr id="0" name=""/>
        <dsp:cNvSpPr/>
      </dsp:nvSpPr>
      <dsp:spPr>
        <a:xfrm>
          <a:off x="2967654" y="-58661"/>
          <a:ext cx="1303691" cy="1303691"/>
        </a:xfrm>
        <a:prstGeom prst="ellipse">
          <a:avLst/>
        </a:prstGeom>
        <a:solidFill>
          <a:schemeClr val="tx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UY" sz="1200" kern="1200" dirty="0" smtClean="0"/>
            <a:t>Requeri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UY" sz="1200" kern="1200" dirty="0" smtClean="0"/>
            <a:t>mientos</a:t>
          </a:r>
          <a:endParaRPr lang="es-UY" sz="1200" kern="1200" dirty="0"/>
        </a:p>
      </dsp:txBody>
      <dsp:txXfrm>
        <a:off x="3158575" y="132260"/>
        <a:ext cx="921849" cy="921849"/>
      </dsp:txXfrm>
    </dsp:sp>
    <dsp:sp modelId="{738C7ED3-C146-4743-9C3A-B52D3F5D8BDD}">
      <dsp:nvSpPr>
        <dsp:cNvPr id="0" name=""/>
        <dsp:cNvSpPr/>
      </dsp:nvSpPr>
      <dsp:spPr>
        <a:xfrm>
          <a:off x="4565657" y="863946"/>
          <a:ext cx="1303691" cy="1303691"/>
        </a:xfrm>
        <a:prstGeom prst="ellipse">
          <a:avLst/>
        </a:prstGeom>
        <a:solidFill>
          <a:schemeClr val="tx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UY" sz="1200" kern="1200" dirty="0" smtClean="0"/>
            <a:t>Solución de Problemas</a:t>
          </a:r>
          <a:endParaRPr lang="es-UY" sz="1200" kern="1200" dirty="0"/>
        </a:p>
      </dsp:txBody>
      <dsp:txXfrm>
        <a:off x="4756578" y="1054867"/>
        <a:ext cx="921849" cy="921849"/>
      </dsp:txXfrm>
    </dsp:sp>
    <dsp:sp modelId="{E2E2C651-A72D-417B-A956-D12D403CD0DD}">
      <dsp:nvSpPr>
        <dsp:cNvPr id="0" name=""/>
        <dsp:cNvSpPr/>
      </dsp:nvSpPr>
      <dsp:spPr>
        <a:xfrm>
          <a:off x="4565657" y="2709162"/>
          <a:ext cx="1303691" cy="1303691"/>
        </a:xfrm>
        <a:prstGeom prst="ellipse">
          <a:avLst/>
        </a:prstGeom>
        <a:solidFill>
          <a:schemeClr val="tx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UY" sz="1200" kern="1200" dirty="0" smtClean="0"/>
            <a:t>Gestión de Proyecto</a:t>
          </a:r>
          <a:endParaRPr lang="es-UY" sz="1200" kern="1200" dirty="0"/>
        </a:p>
      </dsp:txBody>
      <dsp:txXfrm>
        <a:off x="4756578" y="2900083"/>
        <a:ext cx="921849" cy="921849"/>
      </dsp:txXfrm>
    </dsp:sp>
    <dsp:sp modelId="{5468FB08-E3DC-43B5-A363-D65A0BC96B22}">
      <dsp:nvSpPr>
        <dsp:cNvPr id="0" name=""/>
        <dsp:cNvSpPr/>
      </dsp:nvSpPr>
      <dsp:spPr>
        <a:xfrm>
          <a:off x="2967654" y="3631769"/>
          <a:ext cx="1303691" cy="1303691"/>
        </a:xfrm>
        <a:prstGeom prst="ellipse">
          <a:avLst/>
        </a:prstGeom>
        <a:solidFill>
          <a:schemeClr val="tx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UY" sz="1200" kern="1200" dirty="0" smtClean="0"/>
            <a:t>Gestión de Calidad</a:t>
          </a:r>
          <a:endParaRPr lang="es-UY" sz="1200" kern="1200" dirty="0"/>
        </a:p>
      </dsp:txBody>
      <dsp:txXfrm>
        <a:off x="3158575" y="3822690"/>
        <a:ext cx="921849" cy="921849"/>
      </dsp:txXfrm>
    </dsp:sp>
    <dsp:sp modelId="{6C50EBA8-CBE4-42F8-ADF0-29693FE21166}">
      <dsp:nvSpPr>
        <dsp:cNvPr id="0" name=""/>
        <dsp:cNvSpPr/>
      </dsp:nvSpPr>
      <dsp:spPr>
        <a:xfrm>
          <a:off x="1369650" y="2709162"/>
          <a:ext cx="1303691" cy="1303691"/>
        </a:xfrm>
        <a:prstGeom prst="ellipse">
          <a:avLst/>
        </a:prstGeom>
        <a:solidFill>
          <a:schemeClr val="tx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UY" sz="1200" kern="1200" dirty="0" smtClean="0"/>
            <a:t>Verificación</a:t>
          </a:r>
          <a:endParaRPr lang="es-UY" sz="1200" kern="1200" dirty="0"/>
        </a:p>
      </dsp:txBody>
      <dsp:txXfrm>
        <a:off x="1560571" y="2900083"/>
        <a:ext cx="921849" cy="921849"/>
      </dsp:txXfrm>
    </dsp:sp>
    <dsp:sp modelId="{B7B0A88D-5021-4F74-A845-DC0E78F603E5}">
      <dsp:nvSpPr>
        <dsp:cNvPr id="0" name=""/>
        <dsp:cNvSpPr/>
      </dsp:nvSpPr>
      <dsp:spPr>
        <a:xfrm>
          <a:off x="1369650" y="863946"/>
          <a:ext cx="1303691" cy="1303691"/>
        </a:xfrm>
        <a:prstGeom prst="ellipse">
          <a:avLst/>
        </a:prstGeom>
        <a:solidFill>
          <a:schemeClr val="tx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UY" sz="1200" kern="1200" dirty="0" smtClean="0"/>
            <a:t>Gestión de la  Configuración</a:t>
          </a:r>
          <a:endParaRPr lang="es-UY" sz="1200" kern="1200" dirty="0"/>
        </a:p>
      </dsp:txBody>
      <dsp:txXfrm>
        <a:off x="1560571" y="1054867"/>
        <a:ext cx="921849" cy="921849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16B1CD-C1F9-4913-AB4B-6B0D2212E5C6}">
      <dsp:nvSpPr>
        <dsp:cNvPr id="0" name=""/>
        <dsp:cNvSpPr/>
      </dsp:nvSpPr>
      <dsp:spPr>
        <a:xfrm>
          <a:off x="1731618" y="550518"/>
          <a:ext cx="3775763" cy="3775763"/>
        </a:xfrm>
        <a:prstGeom prst="blockArc">
          <a:avLst>
            <a:gd name="adj1" fmla="val 12600000"/>
            <a:gd name="adj2" fmla="val 16200000"/>
            <a:gd name="adj3" fmla="val 452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081832-66D1-4813-B482-F8922B5B3591}">
      <dsp:nvSpPr>
        <dsp:cNvPr id="0" name=""/>
        <dsp:cNvSpPr/>
      </dsp:nvSpPr>
      <dsp:spPr>
        <a:xfrm>
          <a:off x="1731618" y="550518"/>
          <a:ext cx="3775763" cy="3775763"/>
        </a:xfrm>
        <a:prstGeom prst="blockArc">
          <a:avLst>
            <a:gd name="adj1" fmla="val 9000000"/>
            <a:gd name="adj2" fmla="val 12600000"/>
            <a:gd name="adj3" fmla="val 452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D473A79-B860-45A3-82F6-A81DDD70D1F1}">
      <dsp:nvSpPr>
        <dsp:cNvPr id="0" name=""/>
        <dsp:cNvSpPr/>
      </dsp:nvSpPr>
      <dsp:spPr>
        <a:xfrm>
          <a:off x="1731618" y="550518"/>
          <a:ext cx="3775763" cy="3775763"/>
        </a:xfrm>
        <a:prstGeom prst="blockArc">
          <a:avLst>
            <a:gd name="adj1" fmla="val 5400000"/>
            <a:gd name="adj2" fmla="val 9000000"/>
            <a:gd name="adj3" fmla="val 452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52D83F-1A7D-4DB7-8C9E-05B0F6A7C302}">
      <dsp:nvSpPr>
        <dsp:cNvPr id="0" name=""/>
        <dsp:cNvSpPr/>
      </dsp:nvSpPr>
      <dsp:spPr>
        <a:xfrm>
          <a:off x="1731618" y="550518"/>
          <a:ext cx="3775763" cy="3775763"/>
        </a:xfrm>
        <a:prstGeom prst="blockArc">
          <a:avLst>
            <a:gd name="adj1" fmla="val 1800000"/>
            <a:gd name="adj2" fmla="val 5400000"/>
            <a:gd name="adj3" fmla="val 452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406111-9323-4ABB-A6ED-EA605A6409E5}">
      <dsp:nvSpPr>
        <dsp:cNvPr id="0" name=""/>
        <dsp:cNvSpPr/>
      </dsp:nvSpPr>
      <dsp:spPr>
        <a:xfrm>
          <a:off x="1731618" y="550518"/>
          <a:ext cx="3775763" cy="3775763"/>
        </a:xfrm>
        <a:prstGeom prst="blockArc">
          <a:avLst>
            <a:gd name="adj1" fmla="val 19800000"/>
            <a:gd name="adj2" fmla="val 1800000"/>
            <a:gd name="adj3" fmla="val 452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9DDA4C3-B60B-467A-B26B-53F25B7FC59A}">
      <dsp:nvSpPr>
        <dsp:cNvPr id="0" name=""/>
        <dsp:cNvSpPr/>
      </dsp:nvSpPr>
      <dsp:spPr>
        <a:xfrm>
          <a:off x="1731618" y="550518"/>
          <a:ext cx="3775763" cy="3775763"/>
        </a:xfrm>
        <a:prstGeom prst="blockArc">
          <a:avLst>
            <a:gd name="adj1" fmla="val 16200000"/>
            <a:gd name="adj2" fmla="val 19800000"/>
            <a:gd name="adj3" fmla="val 452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B21077-5A27-4447-A95E-04DECCBA4B3F}">
      <dsp:nvSpPr>
        <dsp:cNvPr id="0" name=""/>
        <dsp:cNvSpPr/>
      </dsp:nvSpPr>
      <dsp:spPr>
        <a:xfrm>
          <a:off x="2772947" y="1591847"/>
          <a:ext cx="1693105" cy="169310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990" tIns="46990" rIns="46990" bIns="4699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UY" sz="3700" kern="1200" dirty="0" smtClean="0"/>
            <a:t>DUSA WEB</a:t>
          </a:r>
          <a:endParaRPr lang="es-UY" sz="3700" kern="1200" dirty="0"/>
        </a:p>
      </dsp:txBody>
      <dsp:txXfrm>
        <a:off x="3020896" y="1839796"/>
        <a:ext cx="1197207" cy="1197207"/>
      </dsp:txXfrm>
    </dsp:sp>
    <dsp:sp modelId="{489EDEA1-C664-44CA-AC95-1D4F235B2C41}">
      <dsp:nvSpPr>
        <dsp:cNvPr id="0" name=""/>
        <dsp:cNvSpPr/>
      </dsp:nvSpPr>
      <dsp:spPr>
        <a:xfrm>
          <a:off x="2967654" y="-58661"/>
          <a:ext cx="1303691" cy="1303691"/>
        </a:xfrm>
        <a:prstGeom prst="ellipse">
          <a:avLst/>
        </a:prstGeom>
        <a:solidFill>
          <a:schemeClr val="tx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UY" sz="1200" kern="1200" dirty="0" smtClean="0"/>
            <a:t>Requeri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UY" sz="1200" kern="1200" dirty="0" smtClean="0"/>
            <a:t>mientos</a:t>
          </a:r>
          <a:endParaRPr lang="es-UY" sz="1200" kern="1200" dirty="0"/>
        </a:p>
      </dsp:txBody>
      <dsp:txXfrm>
        <a:off x="3158575" y="132260"/>
        <a:ext cx="921849" cy="921849"/>
      </dsp:txXfrm>
    </dsp:sp>
    <dsp:sp modelId="{738C7ED3-C146-4743-9C3A-B52D3F5D8BDD}">
      <dsp:nvSpPr>
        <dsp:cNvPr id="0" name=""/>
        <dsp:cNvSpPr/>
      </dsp:nvSpPr>
      <dsp:spPr>
        <a:xfrm>
          <a:off x="4565657" y="863946"/>
          <a:ext cx="1303691" cy="1303691"/>
        </a:xfrm>
        <a:prstGeom prst="ellipse">
          <a:avLst/>
        </a:prstGeom>
        <a:solidFill>
          <a:schemeClr val="tx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UY" sz="1200" kern="1200" dirty="0" smtClean="0"/>
            <a:t>Solución de Problemas</a:t>
          </a:r>
          <a:endParaRPr lang="es-UY" sz="1200" kern="1200" dirty="0"/>
        </a:p>
      </dsp:txBody>
      <dsp:txXfrm>
        <a:off x="4756578" y="1054867"/>
        <a:ext cx="921849" cy="921849"/>
      </dsp:txXfrm>
    </dsp:sp>
    <dsp:sp modelId="{E2E2C651-A72D-417B-A956-D12D403CD0DD}">
      <dsp:nvSpPr>
        <dsp:cNvPr id="0" name=""/>
        <dsp:cNvSpPr/>
      </dsp:nvSpPr>
      <dsp:spPr>
        <a:xfrm>
          <a:off x="4565657" y="2709162"/>
          <a:ext cx="1303691" cy="1303691"/>
        </a:xfrm>
        <a:prstGeom prst="ellipse">
          <a:avLst/>
        </a:prstGeom>
        <a:solidFill>
          <a:schemeClr val="tx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UY" sz="1200" kern="1200" dirty="0" smtClean="0"/>
            <a:t>Gestión de Proyecto</a:t>
          </a:r>
          <a:endParaRPr lang="es-UY" sz="1200" kern="1200" dirty="0"/>
        </a:p>
      </dsp:txBody>
      <dsp:txXfrm>
        <a:off x="4756578" y="2900083"/>
        <a:ext cx="921849" cy="921849"/>
      </dsp:txXfrm>
    </dsp:sp>
    <dsp:sp modelId="{5468FB08-E3DC-43B5-A363-D65A0BC96B22}">
      <dsp:nvSpPr>
        <dsp:cNvPr id="0" name=""/>
        <dsp:cNvSpPr/>
      </dsp:nvSpPr>
      <dsp:spPr>
        <a:xfrm>
          <a:off x="2967654" y="3631769"/>
          <a:ext cx="1303691" cy="1303691"/>
        </a:xfrm>
        <a:prstGeom prst="ellipse">
          <a:avLst/>
        </a:prstGeom>
        <a:solidFill>
          <a:schemeClr val="tx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UY" sz="1200" kern="1200" dirty="0" smtClean="0"/>
            <a:t>Gestión de Calidad</a:t>
          </a:r>
          <a:endParaRPr lang="es-UY" sz="1200" kern="1200" dirty="0"/>
        </a:p>
      </dsp:txBody>
      <dsp:txXfrm>
        <a:off x="3158575" y="3822690"/>
        <a:ext cx="921849" cy="921849"/>
      </dsp:txXfrm>
    </dsp:sp>
    <dsp:sp modelId="{6C50EBA8-CBE4-42F8-ADF0-29693FE21166}">
      <dsp:nvSpPr>
        <dsp:cNvPr id="0" name=""/>
        <dsp:cNvSpPr/>
      </dsp:nvSpPr>
      <dsp:spPr>
        <a:xfrm>
          <a:off x="1369650" y="2709162"/>
          <a:ext cx="1303691" cy="1303691"/>
        </a:xfrm>
        <a:prstGeom prst="ellipse">
          <a:avLst/>
        </a:prstGeom>
        <a:solidFill>
          <a:schemeClr val="tx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UY" sz="1200" kern="1200" dirty="0" smtClean="0"/>
            <a:t>Verificación</a:t>
          </a:r>
          <a:endParaRPr lang="es-UY" sz="1200" kern="1200" dirty="0"/>
        </a:p>
      </dsp:txBody>
      <dsp:txXfrm>
        <a:off x="1560571" y="2900083"/>
        <a:ext cx="921849" cy="921849"/>
      </dsp:txXfrm>
    </dsp:sp>
    <dsp:sp modelId="{B7B0A88D-5021-4F74-A845-DC0E78F603E5}">
      <dsp:nvSpPr>
        <dsp:cNvPr id="0" name=""/>
        <dsp:cNvSpPr/>
      </dsp:nvSpPr>
      <dsp:spPr>
        <a:xfrm>
          <a:off x="1369650" y="863946"/>
          <a:ext cx="1303691" cy="1303691"/>
        </a:xfrm>
        <a:prstGeom prst="ellipse">
          <a:avLst/>
        </a:prstGeom>
        <a:solidFill>
          <a:schemeClr val="tx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UY" sz="1200" kern="1200" dirty="0" smtClean="0"/>
            <a:t>Gestión de la  Configuración</a:t>
          </a:r>
          <a:endParaRPr lang="es-UY" sz="1200" kern="1200" dirty="0"/>
        </a:p>
      </dsp:txBody>
      <dsp:txXfrm>
        <a:off x="1560571" y="1054867"/>
        <a:ext cx="921849" cy="921849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16B1CD-C1F9-4913-AB4B-6B0D2212E5C6}">
      <dsp:nvSpPr>
        <dsp:cNvPr id="0" name=""/>
        <dsp:cNvSpPr/>
      </dsp:nvSpPr>
      <dsp:spPr>
        <a:xfrm>
          <a:off x="1731618" y="550518"/>
          <a:ext cx="3775763" cy="3775763"/>
        </a:xfrm>
        <a:prstGeom prst="blockArc">
          <a:avLst>
            <a:gd name="adj1" fmla="val 12600000"/>
            <a:gd name="adj2" fmla="val 16200000"/>
            <a:gd name="adj3" fmla="val 452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081832-66D1-4813-B482-F8922B5B3591}">
      <dsp:nvSpPr>
        <dsp:cNvPr id="0" name=""/>
        <dsp:cNvSpPr/>
      </dsp:nvSpPr>
      <dsp:spPr>
        <a:xfrm>
          <a:off x="1731618" y="550518"/>
          <a:ext cx="3775763" cy="3775763"/>
        </a:xfrm>
        <a:prstGeom prst="blockArc">
          <a:avLst>
            <a:gd name="adj1" fmla="val 9000000"/>
            <a:gd name="adj2" fmla="val 12600000"/>
            <a:gd name="adj3" fmla="val 452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D473A79-B860-45A3-82F6-A81DDD70D1F1}">
      <dsp:nvSpPr>
        <dsp:cNvPr id="0" name=""/>
        <dsp:cNvSpPr/>
      </dsp:nvSpPr>
      <dsp:spPr>
        <a:xfrm>
          <a:off x="1731618" y="550518"/>
          <a:ext cx="3775763" cy="3775763"/>
        </a:xfrm>
        <a:prstGeom prst="blockArc">
          <a:avLst>
            <a:gd name="adj1" fmla="val 5400000"/>
            <a:gd name="adj2" fmla="val 9000000"/>
            <a:gd name="adj3" fmla="val 452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52D83F-1A7D-4DB7-8C9E-05B0F6A7C302}">
      <dsp:nvSpPr>
        <dsp:cNvPr id="0" name=""/>
        <dsp:cNvSpPr/>
      </dsp:nvSpPr>
      <dsp:spPr>
        <a:xfrm>
          <a:off x="1731618" y="550518"/>
          <a:ext cx="3775763" cy="3775763"/>
        </a:xfrm>
        <a:prstGeom prst="blockArc">
          <a:avLst>
            <a:gd name="adj1" fmla="val 1800000"/>
            <a:gd name="adj2" fmla="val 5400000"/>
            <a:gd name="adj3" fmla="val 452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406111-9323-4ABB-A6ED-EA605A6409E5}">
      <dsp:nvSpPr>
        <dsp:cNvPr id="0" name=""/>
        <dsp:cNvSpPr/>
      </dsp:nvSpPr>
      <dsp:spPr>
        <a:xfrm>
          <a:off x="1731618" y="550518"/>
          <a:ext cx="3775763" cy="3775763"/>
        </a:xfrm>
        <a:prstGeom prst="blockArc">
          <a:avLst>
            <a:gd name="adj1" fmla="val 19800000"/>
            <a:gd name="adj2" fmla="val 1800000"/>
            <a:gd name="adj3" fmla="val 452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9DDA4C3-B60B-467A-B26B-53F25B7FC59A}">
      <dsp:nvSpPr>
        <dsp:cNvPr id="0" name=""/>
        <dsp:cNvSpPr/>
      </dsp:nvSpPr>
      <dsp:spPr>
        <a:xfrm>
          <a:off x="1731618" y="550518"/>
          <a:ext cx="3775763" cy="3775763"/>
        </a:xfrm>
        <a:prstGeom prst="blockArc">
          <a:avLst>
            <a:gd name="adj1" fmla="val 16200000"/>
            <a:gd name="adj2" fmla="val 19800000"/>
            <a:gd name="adj3" fmla="val 452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B21077-5A27-4447-A95E-04DECCBA4B3F}">
      <dsp:nvSpPr>
        <dsp:cNvPr id="0" name=""/>
        <dsp:cNvSpPr/>
      </dsp:nvSpPr>
      <dsp:spPr>
        <a:xfrm>
          <a:off x="2772947" y="1591847"/>
          <a:ext cx="1693105" cy="169310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990" tIns="46990" rIns="46990" bIns="4699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UY" sz="3700" kern="1200" dirty="0" smtClean="0"/>
            <a:t>DUSA WEB</a:t>
          </a:r>
          <a:endParaRPr lang="es-UY" sz="3700" kern="1200" dirty="0"/>
        </a:p>
      </dsp:txBody>
      <dsp:txXfrm>
        <a:off x="3020896" y="1839796"/>
        <a:ext cx="1197207" cy="1197207"/>
      </dsp:txXfrm>
    </dsp:sp>
    <dsp:sp modelId="{489EDEA1-C664-44CA-AC95-1D4F235B2C41}">
      <dsp:nvSpPr>
        <dsp:cNvPr id="0" name=""/>
        <dsp:cNvSpPr/>
      </dsp:nvSpPr>
      <dsp:spPr>
        <a:xfrm>
          <a:off x="2967654" y="-58661"/>
          <a:ext cx="1303691" cy="1303691"/>
        </a:xfrm>
        <a:prstGeom prst="ellipse">
          <a:avLst/>
        </a:prstGeom>
        <a:solidFill>
          <a:schemeClr val="tx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UY" sz="1200" kern="1200" dirty="0" smtClean="0"/>
            <a:t>Requeri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UY" sz="1200" kern="1200" dirty="0" smtClean="0"/>
            <a:t>mientos</a:t>
          </a:r>
          <a:endParaRPr lang="es-UY" sz="1200" kern="1200" dirty="0"/>
        </a:p>
      </dsp:txBody>
      <dsp:txXfrm>
        <a:off x="3158575" y="132260"/>
        <a:ext cx="921849" cy="921849"/>
      </dsp:txXfrm>
    </dsp:sp>
    <dsp:sp modelId="{738C7ED3-C146-4743-9C3A-B52D3F5D8BDD}">
      <dsp:nvSpPr>
        <dsp:cNvPr id="0" name=""/>
        <dsp:cNvSpPr/>
      </dsp:nvSpPr>
      <dsp:spPr>
        <a:xfrm>
          <a:off x="4565657" y="863946"/>
          <a:ext cx="1303691" cy="1303691"/>
        </a:xfrm>
        <a:prstGeom prst="ellipse">
          <a:avLst/>
        </a:prstGeom>
        <a:solidFill>
          <a:schemeClr val="tx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UY" sz="1200" kern="1200" dirty="0" smtClean="0"/>
            <a:t>Solución de Problemas</a:t>
          </a:r>
          <a:endParaRPr lang="es-UY" sz="1200" kern="1200" dirty="0"/>
        </a:p>
      </dsp:txBody>
      <dsp:txXfrm>
        <a:off x="4756578" y="1054867"/>
        <a:ext cx="921849" cy="921849"/>
      </dsp:txXfrm>
    </dsp:sp>
    <dsp:sp modelId="{E2E2C651-A72D-417B-A956-D12D403CD0DD}">
      <dsp:nvSpPr>
        <dsp:cNvPr id="0" name=""/>
        <dsp:cNvSpPr/>
      </dsp:nvSpPr>
      <dsp:spPr>
        <a:xfrm>
          <a:off x="4565657" y="2709162"/>
          <a:ext cx="1303691" cy="1303691"/>
        </a:xfrm>
        <a:prstGeom prst="ellipse">
          <a:avLst/>
        </a:prstGeom>
        <a:solidFill>
          <a:schemeClr val="tx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UY" sz="1200" kern="1200" dirty="0" smtClean="0"/>
            <a:t>Gestión de Proyecto</a:t>
          </a:r>
          <a:endParaRPr lang="es-UY" sz="1200" kern="1200" dirty="0"/>
        </a:p>
      </dsp:txBody>
      <dsp:txXfrm>
        <a:off x="4756578" y="2900083"/>
        <a:ext cx="921849" cy="921849"/>
      </dsp:txXfrm>
    </dsp:sp>
    <dsp:sp modelId="{5468FB08-E3DC-43B5-A363-D65A0BC96B22}">
      <dsp:nvSpPr>
        <dsp:cNvPr id="0" name=""/>
        <dsp:cNvSpPr/>
      </dsp:nvSpPr>
      <dsp:spPr>
        <a:xfrm>
          <a:off x="2967654" y="3631769"/>
          <a:ext cx="1303691" cy="1303691"/>
        </a:xfrm>
        <a:prstGeom prst="ellipse">
          <a:avLst/>
        </a:prstGeom>
        <a:solidFill>
          <a:schemeClr val="tx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UY" sz="1200" kern="1200" dirty="0" smtClean="0"/>
            <a:t>Gestión de Calidad</a:t>
          </a:r>
          <a:endParaRPr lang="es-UY" sz="1200" kern="1200" dirty="0"/>
        </a:p>
      </dsp:txBody>
      <dsp:txXfrm>
        <a:off x="3158575" y="3822690"/>
        <a:ext cx="921849" cy="921849"/>
      </dsp:txXfrm>
    </dsp:sp>
    <dsp:sp modelId="{6C50EBA8-CBE4-42F8-ADF0-29693FE21166}">
      <dsp:nvSpPr>
        <dsp:cNvPr id="0" name=""/>
        <dsp:cNvSpPr/>
      </dsp:nvSpPr>
      <dsp:spPr>
        <a:xfrm>
          <a:off x="1369650" y="2709162"/>
          <a:ext cx="1303691" cy="1303691"/>
        </a:xfrm>
        <a:prstGeom prst="ellipse">
          <a:avLst/>
        </a:prstGeom>
        <a:solidFill>
          <a:schemeClr val="tx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UY" sz="1200" kern="1200" dirty="0" smtClean="0"/>
            <a:t>Verificación</a:t>
          </a:r>
          <a:endParaRPr lang="es-UY" sz="1200" kern="1200" dirty="0"/>
        </a:p>
      </dsp:txBody>
      <dsp:txXfrm>
        <a:off x="1560571" y="2900083"/>
        <a:ext cx="921849" cy="921849"/>
      </dsp:txXfrm>
    </dsp:sp>
    <dsp:sp modelId="{B7B0A88D-5021-4F74-A845-DC0E78F603E5}">
      <dsp:nvSpPr>
        <dsp:cNvPr id="0" name=""/>
        <dsp:cNvSpPr/>
      </dsp:nvSpPr>
      <dsp:spPr>
        <a:xfrm>
          <a:off x="1369650" y="863946"/>
          <a:ext cx="1303691" cy="1303691"/>
        </a:xfrm>
        <a:prstGeom prst="ellipse">
          <a:avLst/>
        </a:prstGeom>
        <a:solidFill>
          <a:schemeClr val="tx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UY" sz="1200" kern="1200" dirty="0" smtClean="0"/>
            <a:t>Gestión de la  Configuración</a:t>
          </a:r>
          <a:endParaRPr lang="es-UY" sz="1200" kern="1200" dirty="0"/>
        </a:p>
      </dsp:txBody>
      <dsp:txXfrm>
        <a:off x="1560571" y="1054867"/>
        <a:ext cx="921849" cy="92184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3A1846-300C-4586-81CA-F5A8EE12DB05}">
      <dsp:nvSpPr>
        <dsp:cNvPr id="0" name=""/>
        <dsp:cNvSpPr/>
      </dsp:nvSpPr>
      <dsp:spPr>
        <a:xfrm>
          <a:off x="741" y="1857059"/>
          <a:ext cx="1504526" cy="1650472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 w="1587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b="1" kern="1200" dirty="0" smtClean="0">
              <a:solidFill>
                <a:sysClr val="window" lastClr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Inicial</a:t>
          </a:r>
          <a:endParaRPr lang="es-ES" sz="1100" b="1" kern="1200" dirty="0">
            <a:solidFill>
              <a:sysClr val="window" lastClr="FFFFFF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44807" y="1901125"/>
        <a:ext cx="1416394" cy="1562340"/>
      </dsp:txXfrm>
    </dsp:sp>
    <dsp:sp modelId="{C038584D-2E23-487C-94B7-6342803E4A1A}">
      <dsp:nvSpPr>
        <dsp:cNvPr id="0" name=""/>
        <dsp:cNvSpPr/>
      </dsp:nvSpPr>
      <dsp:spPr>
        <a:xfrm>
          <a:off x="741" y="31310"/>
          <a:ext cx="645666" cy="1650472"/>
        </a:xfrm>
        <a:prstGeom prst="roundRect">
          <a:avLst>
            <a:gd name="adj" fmla="val 10000"/>
          </a:avLst>
        </a:prstGeom>
        <a:solidFill>
          <a:schemeClr val="accent1">
            <a:lumMod val="60000"/>
            <a:lumOff val="40000"/>
          </a:schemeClr>
        </a:solidFill>
        <a:ln w="1587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b="1" kern="1200" dirty="0" err="1" smtClean="0">
              <a:solidFill>
                <a:schemeClr val="tx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It</a:t>
          </a:r>
          <a:r>
            <a:rPr lang="es-ES" sz="1100" b="1" kern="1200" dirty="0" smtClean="0">
              <a:solidFill>
                <a:schemeClr val="tx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. 1</a:t>
          </a:r>
          <a:endParaRPr lang="es-ES" sz="1100" b="1" kern="1200" dirty="0">
            <a:solidFill>
              <a:schemeClr val="tx2">
                <a:lumMod val="75000"/>
              </a:schemeClr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19652" y="50221"/>
        <a:ext cx="607844" cy="1612650"/>
      </dsp:txXfrm>
    </dsp:sp>
    <dsp:sp modelId="{5EAC02E4-F4A8-4F4F-AB47-FF154A05F604}">
      <dsp:nvSpPr>
        <dsp:cNvPr id="0" name=""/>
        <dsp:cNvSpPr/>
      </dsp:nvSpPr>
      <dsp:spPr>
        <a:xfrm>
          <a:off x="700644" y="31310"/>
          <a:ext cx="804623" cy="1650472"/>
        </a:xfrm>
        <a:prstGeom prst="roundRect">
          <a:avLst>
            <a:gd name="adj" fmla="val 10000"/>
          </a:avLst>
        </a:prstGeom>
        <a:solidFill>
          <a:schemeClr val="accent1">
            <a:lumMod val="60000"/>
            <a:lumOff val="40000"/>
          </a:schemeClr>
        </a:solidFill>
        <a:ln w="1587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b="1" kern="1200" dirty="0" err="1" smtClean="0">
              <a:solidFill>
                <a:schemeClr val="tx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It</a:t>
          </a:r>
          <a:r>
            <a:rPr lang="es-ES" sz="1100" b="1" kern="1200" dirty="0" smtClean="0">
              <a:solidFill>
                <a:schemeClr val="tx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. 2</a:t>
          </a:r>
          <a:endParaRPr lang="es-ES" sz="1100" b="1" kern="1200" dirty="0">
            <a:solidFill>
              <a:schemeClr val="tx2">
                <a:lumMod val="75000"/>
              </a:schemeClr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724211" y="54877"/>
        <a:ext cx="757489" cy="1603338"/>
      </dsp:txXfrm>
    </dsp:sp>
    <dsp:sp modelId="{302E33FA-5975-4316-83AA-2A6659FB7EE7}">
      <dsp:nvSpPr>
        <dsp:cNvPr id="0" name=""/>
        <dsp:cNvSpPr/>
      </dsp:nvSpPr>
      <dsp:spPr>
        <a:xfrm>
          <a:off x="1730179" y="1830911"/>
          <a:ext cx="2466942" cy="1650472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 w="1587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b="1" kern="1200" dirty="0" smtClean="0">
              <a:solidFill>
                <a:sysClr val="window" lastClr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Elaboración</a:t>
          </a:r>
          <a:endParaRPr lang="es-ES" sz="1100" b="1" kern="1200" dirty="0">
            <a:solidFill>
              <a:sysClr val="window" lastClr="FFFFFF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1778520" y="1879252"/>
        <a:ext cx="2370260" cy="1553790"/>
      </dsp:txXfrm>
    </dsp:sp>
    <dsp:sp modelId="{64703716-9095-429B-8AD8-868FA6D0D98F}">
      <dsp:nvSpPr>
        <dsp:cNvPr id="0" name=""/>
        <dsp:cNvSpPr/>
      </dsp:nvSpPr>
      <dsp:spPr>
        <a:xfrm>
          <a:off x="1762437" y="3170"/>
          <a:ext cx="1539102" cy="1680940"/>
        </a:xfrm>
        <a:prstGeom prst="roundRect">
          <a:avLst>
            <a:gd name="adj" fmla="val 10000"/>
          </a:avLst>
        </a:prstGeom>
        <a:solidFill>
          <a:schemeClr val="accent1">
            <a:lumMod val="60000"/>
            <a:lumOff val="40000"/>
          </a:schemeClr>
        </a:solidFill>
        <a:ln w="1587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b="1" kern="1200" dirty="0" err="1" smtClean="0">
              <a:solidFill>
                <a:schemeClr val="tx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It</a:t>
          </a:r>
          <a:r>
            <a:rPr lang="es-ES" sz="1100" b="1" kern="1200" dirty="0" smtClean="0">
              <a:solidFill>
                <a:schemeClr val="tx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. 1</a:t>
          </a:r>
          <a:endParaRPr lang="es-ES" sz="1100" b="1" kern="1200" dirty="0">
            <a:solidFill>
              <a:schemeClr val="tx2">
                <a:lumMod val="75000"/>
              </a:schemeClr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1807516" y="48249"/>
        <a:ext cx="1448944" cy="1590782"/>
      </dsp:txXfrm>
    </dsp:sp>
    <dsp:sp modelId="{28A7A690-AB02-4D97-85B7-C0A8EBC6C452}">
      <dsp:nvSpPr>
        <dsp:cNvPr id="0" name=""/>
        <dsp:cNvSpPr/>
      </dsp:nvSpPr>
      <dsp:spPr>
        <a:xfrm>
          <a:off x="4523589" y="1830911"/>
          <a:ext cx="962813" cy="1650472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 w="1587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b="1" kern="1200" dirty="0" smtClean="0">
              <a:solidFill>
                <a:sysClr val="window" lastClr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Construc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b="1" kern="1200" dirty="0" smtClean="0">
              <a:solidFill>
                <a:sysClr val="window" lastClr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ción</a:t>
          </a:r>
          <a:endParaRPr lang="es-ES" sz="1100" b="1" kern="1200" dirty="0">
            <a:solidFill>
              <a:sysClr val="window" lastClr="FFFFFF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4551789" y="1859111"/>
        <a:ext cx="906413" cy="1594072"/>
      </dsp:txXfrm>
    </dsp:sp>
    <dsp:sp modelId="{7560D70A-5D45-4AD9-936B-8A4A4E144A48}">
      <dsp:nvSpPr>
        <dsp:cNvPr id="0" name=""/>
        <dsp:cNvSpPr/>
      </dsp:nvSpPr>
      <dsp:spPr>
        <a:xfrm>
          <a:off x="3352634" y="3170"/>
          <a:ext cx="801672" cy="1650472"/>
        </a:xfrm>
        <a:prstGeom prst="roundRect">
          <a:avLst>
            <a:gd name="adj" fmla="val 10000"/>
          </a:avLst>
        </a:prstGeom>
        <a:solidFill>
          <a:schemeClr val="accent1">
            <a:lumMod val="60000"/>
            <a:lumOff val="40000"/>
          </a:schemeClr>
        </a:solidFill>
        <a:ln w="1587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b="1" kern="1200" dirty="0" err="1" smtClean="0">
              <a:solidFill>
                <a:schemeClr val="tx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It</a:t>
          </a:r>
          <a:r>
            <a:rPr lang="es-ES" sz="1100" b="1" kern="1200" dirty="0" smtClean="0">
              <a:solidFill>
                <a:schemeClr val="tx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. 2</a:t>
          </a:r>
          <a:endParaRPr lang="es-ES" sz="1100" b="1" kern="1200" dirty="0">
            <a:solidFill>
              <a:schemeClr val="tx2">
                <a:lumMod val="75000"/>
              </a:schemeClr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3376114" y="26650"/>
        <a:ext cx="754712" cy="1603512"/>
      </dsp:txXfrm>
    </dsp:sp>
    <dsp:sp modelId="{FAE1CBD8-FABB-4E89-8691-1ED640304999}">
      <dsp:nvSpPr>
        <dsp:cNvPr id="0" name=""/>
        <dsp:cNvSpPr/>
      </dsp:nvSpPr>
      <dsp:spPr>
        <a:xfrm>
          <a:off x="4564215" y="3170"/>
          <a:ext cx="853268" cy="1650472"/>
        </a:xfrm>
        <a:prstGeom prst="roundRect">
          <a:avLst>
            <a:gd name="adj" fmla="val 10000"/>
          </a:avLst>
        </a:prstGeom>
        <a:solidFill>
          <a:schemeClr val="accent1">
            <a:lumMod val="60000"/>
            <a:lumOff val="40000"/>
          </a:schemeClr>
        </a:solidFill>
        <a:ln w="1587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b="1" kern="1200" dirty="0" err="1" smtClean="0">
              <a:solidFill>
                <a:schemeClr val="tx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It</a:t>
          </a:r>
          <a:r>
            <a:rPr lang="es-ES" sz="1100" b="1" kern="1200" dirty="0" smtClean="0">
              <a:solidFill>
                <a:schemeClr val="tx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. 1</a:t>
          </a:r>
          <a:endParaRPr lang="es-ES" sz="1100" b="1" kern="1200" dirty="0">
            <a:solidFill>
              <a:schemeClr val="tx2">
                <a:lumMod val="75000"/>
              </a:schemeClr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4589206" y="28161"/>
        <a:ext cx="803286" cy="1600490"/>
      </dsp:txXfrm>
    </dsp:sp>
    <dsp:sp modelId="{5441ED6F-537E-41CC-9BD5-BA3F5BE60EE7}">
      <dsp:nvSpPr>
        <dsp:cNvPr id="0" name=""/>
        <dsp:cNvSpPr/>
      </dsp:nvSpPr>
      <dsp:spPr>
        <a:xfrm>
          <a:off x="5717538" y="1830911"/>
          <a:ext cx="645666" cy="1650472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 w="1587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b="1" kern="1200" dirty="0" smtClean="0">
              <a:solidFill>
                <a:sysClr val="window" lastClr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Transición</a:t>
          </a:r>
          <a:endParaRPr lang="es-ES" sz="1100" b="1" kern="1200" dirty="0">
            <a:solidFill>
              <a:sysClr val="window" lastClr="FFFFFF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5736449" y="1849822"/>
        <a:ext cx="607844" cy="1612650"/>
      </dsp:txXfrm>
    </dsp:sp>
    <dsp:sp modelId="{8F76292F-0A2E-42BB-8F98-E014135DF518}">
      <dsp:nvSpPr>
        <dsp:cNvPr id="0" name=""/>
        <dsp:cNvSpPr/>
      </dsp:nvSpPr>
      <dsp:spPr>
        <a:xfrm>
          <a:off x="5671676" y="3170"/>
          <a:ext cx="645666" cy="1650472"/>
        </a:xfrm>
        <a:prstGeom prst="roundRect">
          <a:avLst>
            <a:gd name="adj" fmla="val 10000"/>
          </a:avLst>
        </a:prstGeom>
        <a:solidFill>
          <a:schemeClr val="accent1">
            <a:lumMod val="60000"/>
            <a:lumOff val="40000"/>
          </a:schemeClr>
        </a:solidFill>
        <a:ln w="1587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b="1" kern="1200" dirty="0" err="1" smtClean="0">
              <a:solidFill>
                <a:schemeClr val="tx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It</a:t>
          </a:r>
          <a:r>
            <a:rPr lang="es-ES" sz="1100" b="1" kern="1200" dirty="0" smtClean="0">
              <a:solidFill>
                <a:schemeClr val="tx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. 1</a:t>
          </a:r>
          <a:endParaRPr lang="es-ES" sz="1100" b="1" kern="1200" dirty="0">
            <a:solidFill>
              <a:schemeClr val="tx2">
                <a:lumMod val="75000"/>
              </a:schemeClr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5690587" y="22081"/>
        <a:ext cx="607844" cy="161265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16B1CD-C1F9-4913-AB4B-6B0D2212E5C6}">
      <dsp:nvSpPr>
        <dsp:cNvPr id="0" name=""/>
        <dsp:cNvSpPr/>
      </dsp:nvSpPr>
      <dsp:spPr>
        <a:xfrm>
          <a:off x="1731618" y="550518"/>
          <a:ext cx="3775763" cy="3775763"/>
        </a:xfrm>
        <a:prstGeom prst="blockArc">
          <a:avLst>
            <a:gd name="adj1" fmla="val 12600000"/>
            <a:gd name="adj2" fmla="val 16200000"/>
            <a:gd name="adj3" fmla="val 452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081832-66D1-4813-B482-F8922B5B3591}">
      <dsp:nvSpPr>
        <dsp:cNvPr id="0" name=""/>
        <dsp:cNvSpPr/>
      </dsp:nvSpPr>
      <dsp:spPr>
        <a:xfrm>
          <a:off x="1731618" y="550518"/>
          <a:ext cx="3775763" cy="3775763"/>
        </a:xfrm>
        <a:prstGeom prst="blockArc">
          <a:avLst>
            <a:gd name="adj1" fmla="val 9000000"/>
            <a:gd name="adj2" fmla="val 12600000"/>
            <a:gd name="adj3" fmla="val 452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D473A79-B860-45A3-82F6-A81DDD70D1F1}">
      <dsp:nvSpPr>
        <dsp:cNvPr id="0" name=""/>
        <dsp:cNvSpPr/>
      </dsp:nvSpPr>
      <dsp:spPr>
        <a:xfrm>
          <a:off x="1731618" y="550518"/>
          <a:ext cx="3775763" cy="3775763"/>
        </a:xfrm>
        <a:prstGeom prst="blockArc">
          <a:avLst>
            <a:gd name="adj1" fmla="val 5400000"/>
            <a:gd name="adj2" fmla="val 9000000"/>
            <a:gd name="adj3" fmla="val 452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52D83F-1A7D-4DB7-8C9E-05B0F6A7C302}">
      <dsp:nvSpPr>
        <dsp:cNvPr id="0" name=""/>
        <dsp:cNvSpPr/>
      </dsp:nvSpPr>
      <dsp:spPr>
        <a:xfrm>
          <a:off x="1731618" y="550518"/>
          <a:ext cx="3775763" cy="3775763"/>
        </a:xfrm>
        <a:prstGeom prst="blockArc">
          <a:avLst>
            <a:gd name="adj1" fmla="val 1800000"/>
            <a:gd name="adj2" fmla="val 5400000"/>
            <a:gd name="adj3" fmla="val 452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406111-9323-4ABB-A6ED-EA605A6409E5}">
      <dsp:nvSpPr>
        <dsp:cNvPr id="0" name=""/>
        <dsp:cNvSpPr/>
      </dsp:nvSpPr>
      <dsp:spPr>
        <a:xfrm>
          <a:off x="1731618" y="550518"/>
          <a:ext cx="3775763" cy="3775763"/>
        </a:xfrm>
        <a:prstGeom prst="blockArc">
          <a:avLst>
            <a:gd name="adj1" fmla="val 19800000"/>
            <a:gd name="adj2" fmla="val 1800000"/>
            <a:gd name="adj3" fmla="val 452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9DDA4C3-B60B-467A-B26B-53F25B7FC59A}">
      <dsp:nvSpPr>
        <dsp:cNvPr id="0" name=""/>
        <dsp:cNvSpPr/>
      </dsp:nvSpPr>
      <dsp:spPr>
        <a:xfrm>
          <a:off x="1731618" y="550518"/>
          <a:ext cx="3775763" cy="3775763"/>
        </a:xfrm>
        <a:prstGeom prst="blockArc">
          <a:avLst>
            <a:gd name="adj1" fmla="val 16200000"/>
            <a:gd name="adj2" fmla="val 19800000"/>
            <a:gd name="adj3" fmla="val 452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B21077-5A27-4447-A95E-04DECCBA4B3F}">
      <dsp:nvSpPr>
        <dsp:cNvPr id="0" name=""/>
        <dsp:cNvSpPr/>
      </dsp:nvSpPr>
      <dsp:spPr>
        <a:xfrm>
          <a:off x="2772947" y="1591847"/>
          <a:ext cx="1693105" cy="169310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990" tIns="46990" rIns="46990" bIns="4699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UY" sz="3700" kern="1200" dirty="0" smtClean="0"/>
            <a:t>DUSA WEB</a:t>
          </a:r>
          <a:endParaRPr lang="es-UY" sz="3700" kern="1200" dirty="0"/>
        </a:p>
      </dsp:txBody>
      <dsp:txXfrm>
        <a:off x="3020896" y="1839796"/>
        <a:ext cx="1197207" cy="1197207"/>
      </dsp:txXfrm>
    </dsp:sp>
    <dsp:sp modelId="{489EDEA1-C664-44CA-AC95-1D4F235B2C41}">
      <dsp:nvSpPr>
        <dsp:cNvPr id="0" name=""/>
        <dsp:cNvSpPr/>
      </dsp:nvSpPr>
      <dsp:spPr>
        <a:xfrm>
          <a:off x="2967654" y="-58661"/>
          <a:ext cx="1303691" cy="130369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UY" sz="1200" kern="1200" dirty="0" smtClean="0"/>
            <a:t>Requeri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UY" sz="1200" kern="1200" dirty="0" smtClean="0"/>
            <a:t>mientos</a:t>
          </a:r>
          <a:endParaRPr lang="es-UY" sz="1200" kern="1200" dirty="0"/>
        </a:p>
      </dsp:txBody>
      <dsp:txXfrm>
        <a:off x="3158575" y="132260"/>
        <a:ext cx="921849" cy="921849"/>
      </dsp:txXfrm>
    </dsp:sp>
    <dsp:sp modelId="{738C7ED3-C146-4743-9C3A-B52D3F5D8BDD}">
      <dsp:nvSpPr>
        <dsp:cNvPr id="0" name=""/>
        <dsp:cNvSpPr/>
      </dsp:nvSpPr>
      <dsp:spPr>
        <a:xfrm>
          <a:off x="4565657" y="863946"/>
          <a:ext cx="1303691" cy="130369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UY" sz="1200" kern="1200" dirty="0" smtClean="0"/>
            <a:t>Solución de Problemas</a:t>
          </a:r>
          <a:endParaRPr lang="es-UY" sz="1200" kern="1200" dirty="0"/>
        </a:p>
      </dsp:txBody>
      <dsp:txXfrm>
        <a:off x="4756578" y="1054867"/>
        <a:ext cx="921849" cy="921849"/>
      </dsp:txXfrm>
    </dsp:sp>
    <dsp:sp modelId="{E2E2C651-A72D-417B-A956-D12D403CD0DD}">
      <dsp:nvSpPr>
        <dsp:cNvPr id="0" name=""/>
        <dsp:cNvSpPr/>
      </dsp:nvSpPr>
      <dsp:spPr>
        <a:xfrm>
          <a:off x="4565657" y="2709162"/>
          <a:ext cx="1303691" cy="130369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UY" sz="1200" kern="1200" dirty="0" smtClean="0"/>
            <a:t>Gestión de Proyecto</a:t>
          </a:r>
          <a:endParaRPr lang="es-UY" sz="1200" kern="1200" dirty="0"/>
        </a:p>
      </dsp:txBody>
      <dsp:txXfrm>
        <a:off x="4756578" y="2900083"/>
        <a:ext cx="921849" cy="921849"/>
      </dsp:txXfrm>
    </dsp:sp>
    <dsp:sp modelId="{5468FB08-E3DC-43B5-A363-D65A0BC96B22}">
      <dsp:nvSpPr>
        <dsp:cNvPr id="0" name=""/>
        <dsp:cNvSpPr/>
      </dsp:nvSpPr>
      <dsp:spPr>
        <a:xfrm>
          <a:off x="2967654" y="3631769"/>
          <a:ext cx="1303691" cy="130369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UY" sz="1200" kern="1200" dirty="0" smtClean="0"/>
            <a:t>Gestión de Calidad</a:t>
          </a:r>
          <a:endParaRPr lang="es-UY" sz="1200" kern="1200" dirty="0"/>
        </a:p>
      </dsp:txBody>
      <dsp:txXfrm>
        <a:off x="3158575" y="3822690"/>
        <a:ext cx="921849" cy="921849"/>
      </dsp:txXfrm>
    </dsp:sp>
    <dsp:sp modelId="{6C50EBA8-CBE4-42F8-ADF0-29693FE21166}">
      <dsp:nvSpPr>
        <dsp:cNvPr id="0" name=""/>
        <dsp:cNvSpPr/>
      </dsp:nvSpPr>
      <dsp:spPr>
        <a:xfrm>
          <a:off x="1369650" y="2709162"/>
          <a:ext cx="1303691" cy="130369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UY" sz="1200" kern="1200" dirty="0" smtClean="0"/>
            <a:t>Verificación</a:t>
          </a:r>
          <a:endParaRPr lang="es-UY" sz="1200" kern="1200" dirty="0"/>
        </a:p>
      </dsp:txBody>
      <dsp:txXfrm>
        <a:off x="1560571" y="2900083"/>
        <a:ext cx="921849" cy="921849"/>
      </dsp:txXfrm>
    </dsp:sp>
    <dsp:sp modelId="{B7B0A88D-5021-4F74-A845-DC0E78F603E5}">
      <dsp:nvSpPr>
        <dsp:cNvPr id="0" name=""/>
        <dsp:cNvSpPr/>
      </dsp:nvSpPr>
      <dsp:spPr>
        <a:xfrm>
          <a:off x="1369650" y="863946"/>
          <a:ext cx="1303691" cy="130369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UY" sz="1200" kern="1200" dirty="0" smtClean="0"/>
            <a:t>Gestión de la  Configuración</a:t>
          </a:r>
          <a:endParaRPr lang="es-UY" sz="1200" kern="1200" dirty="0"/>
        </a:p>
      </dsp:txBody>
      <dsp:txXfrm>
        <a:off x="1560571" y="1054867"/>
        <a:ext cx="921849" cy="92184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16B1CD-C1F9-4913-AB4B-6B0D2212E5C6}">
      <dsp:nvSpPr>
        <dsp:cNvPr id="0" name=""/>
        <dsp:cNvSpPr/>
      </dsp:nvSpPr>
      <dsp:spPr>
        <a:xfrm>
          <a:off x="1731618" y="550518"/>
          <a:ext cx="3775763" cy="3775763"/>
        </a:xfrm>
        <a:prstGeom prst="blockArc">
          <a:avLst>
            <a:gd name="adj1" fmla="val 12600000"/>
            <a:gd name="adj2" fmla="val 16200000"/>
            <a:gd name="adj3" fmla="val 452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081832-66D1-4813-B482-F8922B5B3591}">
      <dsp:nvSpPr>
        <dsp:cNvPr id="0" name=""/>
        <dsp:cNvSpPr/>
      </dsp:nvSpPr>
      <dsp:spPr>
        <a:xfrm>
          <a:off x="1731618" y="550518"/>
          <a:ext cx="3775763" cy="3775763"/>
        </a:xfrm>
        <a:prstGeom prst="blockArc">
          <a:avLst>
            <a:gd name="adj1" fmla="val 9000000"/>
            <a:gd name="adj2" fmla="val 12600000"/>
            <a:gd name="adj3" fmla="val 452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D473A79-B860-45A3-82F6-A81DDD70D1F1}">
      <dsp:nvSpPr>
        <dsp:cNvPr id="0" name=""/>
        <dsp:cNvSpPr/>
      </dsp:nvSpPr>
      <dsp:spPr>
        <a:xfrm>
          <a:off x="1731618" y="550518"/>
          <a:ext cx="3775763" cy="3775763"/>
        </a:xfrm>
        <a:prstGeom prst="blockArc">
          <a:avLst>
            <a:gd name="adj1" fmla="val 5400000"/>
            <a:gd name="adj2" fmla="val 9000000"/>
            <a:gd name="adj3" fmla="val 452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52D83F-1A7D-4DB7-8C9E-05B0F6A7C302}">
      <dsp:nvSpPr>
        <dsp:cNvPr id="0" name=""/>
        <dsp:cNvSpPr/>
      </dsp:nvSpPr>
      <dsp:spPr>
        <a:xfrm>
          <a:off x="1731618" y="550518"/>
          <a:ext cx="3775763" cy="3775763"/>
        </a:xfrm>
        <a:prstGeom prst="blockArc">
          <a:avLst>
            <a:gd name="adj1" fmla="val 1800000"/>
            <a:gd name="adj2" fmla="val 5400000"/>
            <a:gd name="adj3" fmla="val 452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406111-9323-4ABB-A6ED-EA605A6409E5}">
      <dsp:nvSpPr>
        <dsp:cNvPr id="0" name=""/>
        <dsp:cNvSpPr/>
      </dsp:nvSpPr>
      <dsp:spPr>
        <a:xfrm>
          <a:off x="1731618" y="550518"/>
          <a:ext cx="3775763" cy="3775763"/>
        </a:xfrm>
        <a:prstGeom prst="blockArc">
          <a:avLst>
            <a:gd name="adj1" fmla="val 19800000"/>
            <a:gd name="adj2" fmla="val 1800000"/>
            <a:gd name="adj3" fmla="val 452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9DDA4C3-B60B-467A-B26B-53F25B7FC59A}">
      <dsp:nvSpPr>
        <dsp:cNvPr id="0" name=""/>
        <dsp:cNvSpPr/>
      </dsp:nvSpPr>
      <dsp:spPr>
        <a:xfrm>
          <a:off x="1731618" y="550518"/>
          <a:ext cx="3775763" cy="3775763"/>
        </a:xfrm>
        <a:prstGeom prst="blockArc">
          <a:avLst>
            <a:gd name="adj1" fmla="val 16200000"/>
            <a:gd name="adj2" fmla="val 19800000"/>
            <a:gd name="adj3" fmla="val 452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B21077-5A27-4447-A95E-04DECCBA4B3F}">
      <dsp:nvSpPr>
        <dsp:cNvPr id="0" name=""/>
        <dsp:cNvSpPr/>
      </dsp:nvSpPr>
      <dsp:spPr>
        <a:xfrm>
          <a:off x="2772947" y="1591847"/>
          <a:ext cx="1693105" cy="169310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990" tIns="46990" rIns="46990" bIns="4699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UY" sz="3700" kern="1200" dirty="0" smtClean="0"/>
            <a:t>DUSA WEB</a:t>
          </a:r>
          <a:endParaRPr lang="es-UY" sz="3700" kern="1200" dirty="0"/>
        </a:p>
      </dsp:txBody>
      <dsp:txXfrm>
        <a:off x="3020896" y="1839796"/>
        <a:ext cx="1197207" cy="1197207"/>
      </dsp:txXfrm>
    </dsp:sp>
    <dsp:sp modelId="{489EDEA1-C664-44CA-AC95-1D4F235B2C41}">
      <dsp:nvSpPr>
        <dsp:cNvPr id="0" name=""/>
        <dsp:cNvSpPr/>
      </dsp:nvSpPr>
      <dsp:spPr>
        <a:xfrm>
          <a:off x="2967654" y="-58661"/>
          <a:ext cx="1303691" cy="1303691"/>
        </a:xfrm>
        <a:prstGeom prst="ellipse">
          <a:avLst/>
        </a:prstGeom>
        <a:solidFill>
          <a:schemeClr val="tx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UY" sz="1200" kern="1200" dirty="0" smtClean="0"/>
            <a:t>Requeri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UY" sz="1200" kern="1200" dirty="0" smtClean="0"/>
            <a:t>mientos</a:t>
          </a:r>
          <a:endParaRPr lang="es-UY" sz="1200" kern="1200" dirty="0"/>
        </a:p>
      </dsp:txBody>
      <dsp:txXfrm>
        <a:off x="3158575" y="132260"/>
        <a:ext cx="921849" cy="921849"/>
      </dsp:txXfrm>
    </dsp:sp>
    <dsp:sp modelId="{738C7ED3-C146-4743-9C3A-B52D3F5D8BDD}">
      <dsp:nvSpPr>
        <dsp:cNvPr id="0" name=""/>
        <dsp:cNvSpPr/>
      </dsp:nvSpPr>
      <dsp:spPr>
        <a:xfrm>
          <a:off x="4565657" y="863946"/>
          <a:ext cx="1303691" cy="1303691"/>
        </a:xfrm>
        <a:prstGeom prst="ellipse">
          <a:avLst/>
        </a:prstGeom>
        <a:solidFill>
          <a:schemeClr val="tx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UY" sz="1200" kern="1200" dirty="0" smtClean="0"/>
            <a:t>Solución de Problemas</a:t>
          </a:r>
          <a:endParaRPr lang="es-UY" sz="1200" kern="1200" dirty="0"/>
        </a:p>
      </dsp:txBody>
      <dsp:txXfrm>
        <a:off x="4756578" y="1054867"/>
        <a:ext cx="921849" cy="921849"/>
      </dsp:txXfrm>
    </dsp:sp>
    <dsp:sp modelId="{E2E2C651-A72D-417B-A956-D12D403CD0DD}">
      <dsp:nvSpPr>
        <dsp:cNvPr id="0" name=""/>
        <dsp:cNvSpPr/>
      </dsp:nvSpPr>
      <dsp:spPr>
        <a:xfrm>
          <a:off x="4565657" y="2709162"/>
          <a:ext cx="1303691" cy="1303691"/>
        </a:xfrm>
        <a:prstGeom prst="ellipse">
          <a:avLst/>
        </a:prstGeom>
        <a:solidFill>
          <a:schemeClr val="tx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UY" sz="1200" kern="1200" dirty="0" smtClean="0"/>
            <a:t>Gestión de Proyecto</a:t>
          </a:r>
          <a:endParaRPr lang="es-UY" sz="1200" kern="1200" dirty="0"/>
        </a:p>
      </dsp:txBody>
      <dsp:txXfrm>
        <a:off x="4756578" y="2900083"/>
        <a:ext cx="921849" cy="921849"/>
      </dsp:txXfrm>
    </dsp:sp>
    <dsp:sp modelId="{5468FB08-E3DC-43B5-A363-D65A0BC96B22}">
      <dsp:nvSpPr>
        <dsp:cNvPr id="0" name=""/>
        <dsp:cNvSpPr/>
      </dsp:nvSpPr>
      <dsp:spPr>
        <a:xfrm>
          <a:off x="2967654" y="3631769"/>
          <a:ext cx="1303691" cy="1303691"/>
        </a:xfrm>
        <a:prstGeom prst="ellipse">
          <a:avLst/>
        </a:prstGeom>
        <a:solidFill>
          <a:schemeClr val="tx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UY" sz="1200" kern="1200" dirty="0" smtClean="0"/>
            <a:t>Gestión de Calidad</a:t>
          </a:r>
          <a:endParaRPr lang="es-UY" sz="1200" kern="1200" dirty="0"/>
        </a:p>
      </dsp:txBody>
      <dsp:txXfrm>
        <a:off x="3158575" y="3822690"/>
        <a:ext cx="921849" cy="921849"/>
      </dsp:txXfrm>
    </dsp:sp>
    <dsp:sp modelId="{6C50EBA8-CBE4-42F8-ADF0-29693FE21166}">
      <dsp:nvSpPr>
        <dsp:cNvPr id="0" name=""/>
        <dsp:cNvSpPr/>
      </dsp:nvSpPr>
      <dsp:spPr>
        <a:xfrm>
          <a:off x="1369650" y="2709162"/>
          <a:ext cx="1303691" cy="1303691"/>
        </a:xfrm>
        <a:prstGeom prst="ellipse">
          <a:avLst/>
        </a:prstGeom>
        <a:solidFill>
          <a:schemeClr val="tx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UY" sz="1200" kern="1200" dirty="0" smtClean="0"/>
            <a:t>Verificación</a:t>
          </a:r>
          <a:endParaRPr lang="es-UY" sz="1200" kern="1200" dirty="0"/>
        </a:p>
      </dsp:txBody>
      <dsp:txXfrm>
        <a:off x="1560571" y="2900083"/>
        <a:ext cx="921849" cy="921849"/>
      </dsp:txXfrm>
    </dsp:sp>
    <dsp:sp modelId="{B7B0A88D-5021-4F74-A845-DC0E78F603E5}">
      <dsp:nvSpPr>
        <dsp:cNvPr id="0" name=""/>
        <dsp:cNvSpPr/>
      </dsp:nvSpPr>
      <dsp:spPr>
        <a:xfrm>
          <a:off x="1369650" y="863946"/>
          <a:ext cx="1303691" cy="1303691"/>
        </a:xfrm>
        <a:prstGeom prst="ellipse">
          <a:avLst/>
        </a:prstGeom>
        <a:solidFill>
          <a:schemeClr val="tx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UY" sz="1200" kern="1200" dirty="0" smtClean="0"/>
            <a:t>Gestión de la  Configuración</a:t>
          </a:r>
          <a:endParaRPr lang="es-UY" sz="1200" kern="1200" dirty="0"/>
        </a:p>
      </dsp:txBody>
      <dsp:txXfrm>
        <a:off x="1560571" y="1054867"/>
        <a:ext cx="921849" cy="92184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16B1CD-C1F9-4913-AB4B-6B0D2212E5C6}">
      <dsp:nvSpPr>
        <dsp:cNvPr id="0" name=""/>
        <dsp:cNvSpPr/>
      </dsp:nvSpPr>
      <dsp:spPr>
        <a:xfrm>
          <a:off x="1731618" y="550518"/>
          <a:ext cx="3775763" cy="3775763"/>
        </a:xfrm>
        <a:prstGeom prst="blockArc">
          <a:avLst>
            <a:gd name="adj1" fmla="val 12600000"/>
            <a:gd name="adj2" fmla="val 16200000"/>
            <a:gd name="adj3" fmla="val 452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081832-66D1-4813-B482-F8922B5B3591}">
      <dsp:nvSpPr>
        <dsp:cNvPr id="0" name=""/>
        <dsp:cNvSpPr/>
      </dsp:nvSpPr>
      <dsp:spPr>
        <a:xfrm>
          <a:off x="1731618" y="550518"/>
          <a:ext cx="3775763" cy="3775763"/>
        </a:xfrm>
        <a:prstGeom prst="blockArc">
          <a:avLst>
            <a:gd name="adj1" fmla="val 9000000"/>
            <a:gd name="adj2" fmla="val 12600000"/>
            <a:gd name="adj3" fmla="val 452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D473A79-B860-45A3-82F6-A81DDD70D1F1}">
      <dsp:nvSpPr>
        <dsp:cNvPr id="0" name=""/>
        <dsp:cNvSpPr/>
      </dsp:nvSpPr>
      <dsp:spPr>
        <a:xfrm>
          <a:off x="1731618" y="550518"/>
          <a:ext cx="3775763" cy="3775763"/>
        </a:xfrm>
        <a:prstGeom prst="blockArc">
          <a:avLst>
            <a:gd name="adj1" fmla="val 5400000"/>
            <a:gd name="adj2" fmla="val 9000000"/>
            <a:gd name="adj3" fmla="val 452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52D83F-1A7D-4DB7-8C9E-05B0F6A7C302}">
      <dsp:nvSpPr>
        <dsp:cNvPr id="0" name=""/>
        <dsp:cNvSpPr/>
      </dsp:nvSpPr>
      <dsp:spPr>
        <a:xfrm>
          <a:off x="1731618" y="550518"/>
          <a:ext cx="3775763" cy="3775763"/>
        </a:xfrm>
        <a:prstGeom prst="blockArc">
          <a:avLst>
            <a:gd name="adj1" fmla="val 1800000"/>
            <a:gd name="adj2" fmla="val 5400000"/>
            <a:gd name="adj3" fmla="val 452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406111-9323-4ABB-A6ED-EA605A6409E5}">
      <dsp:nvSpPr>
        <dsp:cNvPr id="0" name=""/>
        <dsp:cNvSpPr/>
      </dsp:nvSpPr>
      <dsp:spPr>
        <a:xfrm>
          <a:off x="1731618" y="550518"/>
          <a:ext cx="3775763" cy="3775763"/>
        </a:xfrm>
        <a:prstGeom prst="blockArc">
          <a:avLst>
            <a:gd name="adj1" fmla="val 19800000"/>
            <a:gd name="adj2" fmla="val 1800000"/>
            <a:gd name="adj3" fmla="val 452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9DDA4C3-B60B-467A-B26B-53F25B7FC59A}">
      <dsp:nvSpPr>
        <dsp:cNvPr id="0" name=""/>
        <dsp:cNvSpPr/>
      </dsp:nvSpPr>
      <dsp:spPr>
        <a:xfrm>
          <a:off x="1731618" y="550518"/>
          <a:ext cx="3775763" cy="3775763"/>
        </a:xfrm>
        <a:prstGeom prst="blockArc">
          <a:avLst>
            <a:gd name="adj1" fmla="val 16200000"/>
            <a:gd name="adj2" fmla="val 19800000"/>
            <a:gd name="adj3" fmla="val 452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B21077-5A27-4447-A95E-04DECCBA4B3F}">
      <dsp:nvSpPr>
        <dsp:cNvPr id="0" name=""/>
        <dsp:cNvSpPr/>
      </dsp:nvSpPr>
      <dsp:spPr>
        <a:xfrm>
          <a:off x="2772947" y="1591847"/>
          <a:ext cx="1693105" cy="169310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990" tIns="46990" rIns="46990" bIns="4699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UY" sz="3700" kern="1200" dirty="0" smtClean="0"/>
            <a:t>DUSA WEB</a:t>
          </a:r>
          <a:endParaRPr lang="es-UY" sz="3700" kern="1200" dirty="0"/>
        </a:p>
      </dsp:txBody>
      <dsp:txXfrm>
        <a:off x="3020896" y="1839796"/>
        <a:ext cx="1197207" cy="1197207"/>
      </dsp:txXfrm>
    </dsp:sp>
    <dsp:sp modelId="{489EDEA1-C664-44CA-AC95-1D4F235B2C41}">
      <dsp:nvSpPr>
        <dsp:cNvPr id="0" name=""/>
        <dsp:cNvSpPr/>
      </dsp:nvSpPr>
      <dsp:spPr>
        <a:xfrm>
          <a:off x="2967654" y="-58661"/>
          <a:ext cx="1303691" cy="1303691"/>
        </a:xfrm>
        <a:prstGeom prst="ellipse">
          <a:avLst/>
        </a:prstGeom>
        <a:solidFill>
          <a:schemeClr val="tx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UY" sz="1200" kern="1200" dirty="0" smtClean="0"/>
            <a:t>Requeri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UY" sz="1200" kern="1200" dirty="0" smtClean="0"/>
            <a:t>mientos</a:t>
          </a:r>
          <a:endParaRPr lang="es-UY" sz="1200" kern="1200" dirty="0"/>
        </a:p>
      </dsp:txBody>
      <dsp:txXfrm>
        <a:off x="3158575" y="132260"/>
        <a:ext cx="921849" cy="921849"/>
      </dsp:txXfrm>
    </dsp:sp>
    <dsp:sp modelId="{738C7ED3-C146-4743-9C3A-B52D3F5D8BDD}">
      <dsp:nvSpPr>
        <dsp:cNvPr id="0" name=""/>
        <dsp:cNvSpPr/>
      </dsp:nvSpPr>
      <dsp:spPr>
        <a:xfrm>
          <a:off x="4565657" y="863946"/>
          <a:ext cx="1303691" cy="1303691"/>
        </a:xfrm>
        <a:prstGeom prst="ellipse">
          <a:avLst/>
        </a:prstGeom>
        <a:solidFill>
          <a:schemeClr val="tx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UY" sz="1200" kern="1200" dirty="0" smtClean="0"/>
            <a:t>Solución de Problemas</a:t>
          </a:r>
          <a:endParaRPr lang="es-UY" sz="1200" kern="1200" dirty="0"/>
        </a:p>
      </dsp:txBody>
      <dsp:txXfrm>
        <a:off x="4756578" y="1054867"/>
        <a:ext cx="921849" cy="921849"/>
      </dsp:txXfrm>
    </dsp:sp>
    <dsp:sp modelId="{E2E2C651-A72D-417B-A956-D12D403CD0DD}">
      <dsp:nvSpPr>
        <dsp:cNvPr id="0" name=""/>
        <dsp:cNvSpPr/>
      </dsp:nvSpPr>
      <dsp:spPr>
        <a:xfrm>
          <a:off x="4565657" y="2709162"/>
          <a:ext cx="1303691" cy="1303691"/>
        </a:xfrm>
        <a:prstGeom prst="ellipse">
          <a:avLst/>
        </a:prstGeom>
        <a:solidFill>
          <a:schemeClr val="tx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UY" sz="1200" kern="1200" dirty="0" smtClean="0"/>
            <a:t>Gestión de Proyecto</a:t>
          </a:r>
          <a:endParaRPr lang="es-UY" sz="1200" kern="1200" dirty="0"/>
        </a:p>
      </dsp:txBody>
      <dsp:txXfrm>
        <a:off x="4756578" y="2900083"/>
        <a:ext cx="921849" cy="921849"/>
      </dsp:txXfrm>
    </dsp:sp>
    <dsp:sp modelId="{5468FB08-E3DC-43B5-A363-D65A0BC96B22}">
      <dsp:nvSpPr>
        <dsp:cNvPr id="0" name=""/>
        <dsp:cNvSpPr/>
      </dsp:nvSpPr>
      <dsp:spPr>
        <a:xfrm>
          <a:off x="2967654" y="3631769"/>
          <a:ext cx="1303691" cy="1303691"/>
        </a:xfrm>
        <a:prstGeom prst="ellipse">
          <a:avLst/>
        </a:prstGeom>
        <a:solidFill>
          <a:schemeClr val="tx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UY" sz="1200" kern="1200" dirty="0" smtClean="0"/>
            <a:t>Gestión de Calidad</a:t>
          </a:r>
          <a:endParaRPr lang="es-UY" sz="1200" kern="1200" dirty="0"/>
        </a:p>
      </dsp:txBody>
      <dsp:txXfrm>
        <a:off x="3158575" y="3822690"/>
        <a:ext cx="921849" cy="921849"/>
      </dsp:txXfrm>
    </dsp:sp>
    <dsp:sp modelId="{6C50EBA8-CBE4-42F8-ADF0-29693FE21166}">
      <dsp:nvSpPr>
        <dsp:cNvPr id="0" name=""/>
        <dsp:cNvSpPr/>
      </dsp:nvSpPr>
      <dsp:spPr>
        <a:xfrm>
          <a:off x="1369650" y="2709162"/>
          <a:ext cx="1303691" cy="1303691"/>
        </a:xfrm>
        <a:prstGeom prst="ellipse">
          <a:avLst/>
        </a:prstGeom>
        <a:solidFill>
          <a:schemeClr val="tx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UY" sz="1200" kern="1200" dirty="0" smtClean="0"/>
            <a:t>Verificación</a:t>
          </a:r>
          <a:endParaRPr lang="es-UY" sz="1200" kern="1200" dirty="0"/>
        </a:p>
      </dsp:txBody>
      <dsp:txXfrm>
        <a:off x="1560571" y="2900083"/>
        <a:ext cx="921849" cy="921849"/>
      </dsp:txXfrm>
    </dsp:sp>
    <dsp:sp modelId="{B7B0A88D-5021-4F74-A845-DC0E78F603E5}">
      <dsp:nvSpPr>
        <dsp:cNvPr id="0" name=""/>
        <dsp:cNvSpPr/>
      </dsp:nvSpPr>
      <dsp:spPr>
        <a:xfrm>
          <a:off x="1369650" y="863946"/>
          <a:ext cx="1303691" cy="1303691"/>
        </a:xfrm>
        <a:prstGeom prst="ellipse">
          <a:avLst/>
        </a:prstGeom>
        <a:solidFill>
          <a:schemeClr val="tx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UY" sz="1200" kern="1200" dirty="0" smtClean="0"/>
            <a:t>Gestión de la  Configuración</a:t>
          </a:r>
          <a:endParaRPr lang="es-UY" sz="1200" kern="1200" dirty="0"/>
        </a:p>
      </dsp:txBody>
      <dsp:txXfrm>
        <a:off x="1560571" y="1054867"/>
        <a:ext cx="921849" cy="92184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16B1CD-C1F9-4913-AB4B-6B0D2212E5C6}">
      <dsp:nvSpPr>
        <dsp:cNvPr id="0" name=""/>
        <dsp:cNvSpPr/>
      </dsp:nvSpPr>
      <dsp:spPr>
        <a:xfrm>
          <a:off x="1731618" y="550518"/>
          <a:ext cx="3775763" cy="3775763"/>
        </a:xfrm>
        <a:prstGeom prst="blockArc">
          <a:avLst>
            <a:gd name="adj1" fmla="val 12600000"/>
            <a:gd name="adj2" fmla="val 16200000"/>
            <a:gd name="adj3" fmla="val 452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081832-66D1-4813-B482-F8922B5B3591}">
      <dsp:nvSpPr>
        <dsp:cNvPr id="0" name=""/>
        <dsp:cNvSpPr/>
      </dsp:nvSpPr>
      <dsp:spPr>
        <a:xfrm>
          <a:off x="1731618" y="550518"/>
          <a:ext cx="3775763" cy="3775763"/>
        </a:xfrm>
        <a:prstGeom prst="blockArc">
          <a:avLst>
            <a:gd name="adj1" fmla="val 9000000"/>
            <a:gd name="adj2" fmla="val 12600000"/>
            <a:gd name="adj3" fmla="val 452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D473A79-B860-45A3-82F6-A81DDD70D1F1}">
      <dsp:nvSpPr>
        <dsp:cNvPr id="0" name=""/>
        <dsp:cNvSpPr/>
      </dsp:nvSpPr>
      <dsp:spPr>
        <a:xfrm>
          <a:off x="1731618" y="550518"/>
          <a:ext cx="3775763" cy="3775763"/>
        </a:xfrm>
        <a:prstGeom prst="blockArc">
          <a:avLst>
            <a:gd name="adj1" fmla="val 5400000"/>
            <a:gd name="adj2" fmla="val 9000000"/>
            <a:gd name="adj3" fmla="val 452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52D83F-1A7D-4DB7-8C9E-05B0F6A7C302}">
      <dsp:nvSpPr>
        <dsp:cNvPr id="0" name=""/>
        <dsp:cNvSpPr/>
      </dsp:nvSpPr>
      <dsp:spPr>
        <a:xfrm>
          <a:off x="1731618" y="550518"/>
          <a:ext cx="3775763" cy="3775763"/>
        </a:xfrm>
        <a:prstGeom prst="blockArc">
          <a:avLst>
            <a:gd name="adj1" fmla="val 1800000"/>
            <a:gd name="adj2" fmla="val 5400000"/>
            <a:gd name="adj3" fmla="val 452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406111-9323-4ABB-A6ED-EA605A6409E5}">
      <dsp:nvSpPr>
        <dsp:cNvPr id="0" name=""/>
        <dsp:cNvSpPr/>
      </dsp:nvSpPr>
      <dsp:spPr>
        <a:xfrm>
          <a:off x="1731618" y="550518"/>
          <a:ext cx="3775763" cy="3775763"/>
        </a:xfrm>
        <a:prstGeom prst="blockArc">
          <a:avLst>
            <a:gd name="adj1" fmla="val 19800000"/>
            <a:gd name="adj2" fmla="val 1800000"/>
            <a:gd name="adj3" fmla="val 452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9DDA4C3-B60B-467A-B26B-53F25B7FC59A}">
      <dsp:nvSpPr>
        <dsp:cNvPr id="0" name=""/>
        <dsp:cNvSpPr/>
      </dsp:nvSpPr>
      <dsp:spPr>
        <a:xfrm>
          <a:off x="1731618" y="550518"/>
          <a:ext cx="3775763" cy="3775763"/>
        </a:xfrm>
        <a:prstGeom prst="blockArc">
          <a:avLst>
            <a:gd name="adj1" fmla="val 16200000"/>
            <a:gd name="adj2" fmla="val 19800000"/>
            <a:gd name="adj3" fmla="val 452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B21077-5A27-4447-A95E-04DECCBA4B3F}">
      <dsp:nvSpPr>
        <dsp:cNvPr id="0" name=""/>
        <dsp:cNvSpPr/>
      </dsp:nvSpPr>
      <dsp:spPr>
        <a:xfrm>
          <a:off x="2772947" y="1591847"/>
          <a:ext cx="1693105" cy="169310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990" tIns="46990" rIns="46990" bIns="4699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UY" sz="3700" kern="1200" dirty="0" smtClean="0"/>
            <a:t>DUSA WEB</a:t>
          </a:r>
          <a:endParaRPr lang="es-UY" sz="3700" kern="1200" dirty="0"/>
        </a:p>
      </dsp:txBody>
      <dsp:txXfrm>
        <a:off x="3020896" y="1839796"/>
        <a:ext cx="1197207" cy="1197207"/>
      </dsp:txXfrm>
    </dsp:sp>
    <dsp:sp modelId="{489EDEA1-C664-44CA-AC95-1D4F235B2C41}">
      <dsp:nvSpPr>
        <dsp:cNvPr id="0" name=""/>
        <dsp:cNvSpPr/>
      </dsp:nvSpPr>
      <dsp:spPr>
        <a:xfrm>
          <a:off x="2967654" y="-58661"/>
          <a:ext cx="1303691" cy="1303691"/>
        </a:xfrm>
        <a:prstGeom prst="ellipse">
          <a:avLst/>
        </a:prstGeom>
        <a:solidFill>
          <a:schemeClr val="tx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UY" sz="1200" kern="1200" dirty="0" smtClean="0"/>
            <a:t>Requeri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UY" sz="1200" kern="1200" dirty="0" smtClean="0"/>
            <a:t>mientos</a:t>
          </a:r>
          <a:endParaRPr lang="es-UY" sz="1200" kern="1200" dirty="0"/>
        </a:p>
      </dsp:txBody>
      <dsp:txXfrm>
        <a:off x="3158575" y="132260"/>
        <a:ext cx="921849" cy="921849"/>
      </dsp:txXfrm>
    </dsp:sp>
    <dsp:sp modelId="{738C7ED3-C146-4743-9C3A-B52D3F5D8BDD}">
      <dsp:nvSpPr>
        <dsp:cNvPr id="0" name=""/>
        <dsp:cNvSpPr/>
      </dsp:nvSpPr>
      <dsp:spPr>
        <a:xfrm>
          <a:off x="4565657" y="863946"/>
          <a:ext cx="1303691" cy="1303691"/>
        </a:xfrm>
        <a:prstGeom prst="ellipse">
          <a:avLst/>
        </a:prstGeom>
        <a:solidFill>
          <a:schemeClr val="tx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UY" sz="1200" kern="1200" dirty="0" smtClean="0"/>
            <a:t>Solución de Problemas</a:t>
          </a:r>
          <a:endParaRPr lang="es-UY" sz="1200" kern="1200" dirty="0"/>
        </a:p>
      </dsp:txBody>
      <dsp:txXfrm>
        <a:off x="4756578" y="1054867"/>
        <a:ext cx="921849" cy="921849"/>
      </dsp:txXfrm>
    </dsp:sp>
    <dsp:sp modelId="{E2E2C651-A72D-417B-A956-D12D403CD0DD}">
      <dsp:nvSpPr>
        <dsp:cNvPr id="0" name=""/>
        <dsp:cNvSpPr/>
      </dsp:nvSpPr>
      <dsp:spPr>
        <a:xfrm>
          <a:off x="4565657" y="2709162"/>
          <a:ext cx="1303691" cy="1303691"/>
        </a:xfrm>
        <a:prstGeom prst="ellipse">
          <a:avLst/>
        </a:prstGeom>
        <a:solidFill>
          <a:schemeClr val="tx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UY" sz="1200" kern="1200" dirty="0" smtClean="0"/>
            <a:t>Gestión de Proyecto</a:t>
          </a:r>
          <a:endParaRPr lang="es-UY" sz="1200" kern="1200" dirty="0"/>
        </a:p>
      </dsp:txBody>
      <dsp:txXfrm>
        <a:off x="4756578" y="2900083"/>
        <a:ext cx="921849" cy="921849"/>
      </dsp:txXfrm>
    </dsp:sp>
    <dsp:sp modelId="{5468FB08-E3DC-43B5-A363-D65A0BC96B22}">
      <dsp:nvSpPr>
        <dsp:cNvPr id="0" name=""/>
        <dsp:cNvSpPr/>
      </dsp:nvSpPr>
      <dsp:spPr>
        <a:xfrm>
          <a:off x="2967654" y="3631769"/>
          <a:ext cx="1303691" cy="1303691"/>
        </a:xfrm>
        <a:prstGeom prst="ellipse">
          <a:avLst/>
        </a:prstGeom>
        <a:solidFill>
          <a:schemeClr val="tx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UY" sz="1200" kern="1200" dirty="0" smtClean="0"/>
            <a:t>Gestión de Calidad</a:t>
          </a:r>
          <a:endParaRPr lang="es-UY" sz="1200" kern="1200" dirty="0"/>
        </a:p>
      </dsp:txBody>
      <dsp:txXfrm>
        <a:off x="3158575" y="3822690"/>
        <a:ext cx="921849" cy="921849"/>
      </dsp:txXfrm>
    </dsp:sp>
    <dsp:sp modelId="{6C50EBA8-CBE4-42F8-ADF0-29693FE21166}">
      <dsp:nvSpPr>
        <dsp:cNvPr id="0" name=""/>
        <dsp:cNvSpPr/>
      </dsp:nvSpPr>
      <dsp:spPr>
        <a:xfrm>
          <a:off x="1369650" y="2709162"/>
          <a:ext cx="1303691" cy="1303691"/>
        </a:xfrm>
        <a:prstGeom prst="ellipse">
          <a:avLst/>
        </a:prstGeom>
        <a:solidFill>
          <a:schemeClr val="tx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UY" sz="1200" kern="1200" dirty="0" smtClean="0"/>
            <a:t>Verificación</a:t>
          </a:r>
          <a:endParaRPr lang="es-UY" sz="1200" kern="1200" dirty="0"/>
        </a:p>
      </dsp:txBody>
      <dsp:txXfrm>
        <a:off x="1560571" y="2900083"/>
        <a:ext cx="921849" cy="921849"/>
      </dsp:txXfrm>
    </dsp:sp>
    <dsp:sp modelId="{B7B0A88D-5021-4F74-A845-DC0E78F603E5}">
      <dsp:nvSpPr>
        <dsp:cNvPr id="0" name=""/>
        <dsp:cNvSpPr/>
      </dsp:nvSpPr>
      <dsp:spPr>
        <a:xfrm>
          <a:off x="1369650" y="863946"/>
          <a:ext cx="1303691" cy="1303691"/>
        </a:xfrm>
        <a:prstGeom prst="ellipse">
          <a:avLst/>
        </a:prstGeom>
        <a:solidFill>
          <a:schemeClr val="tx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UY" sz="1200" kern="1200" dirty="0" smtClean="0"/>
            <a:t>Gestión de la  Configuración</a:t>
          </a:r>
          <a:endParaRPr lang="es-UY" sz="1200" kern="1200" dirty="0"/>
        </a:p>
      </dsp:txBody>
      <dsp:txXfrm>
        <a:off x="1560571" y="1054867"/>
        <a:ext cx="921849" cy="92184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16B1CD-C1F9-4913-AB4B-6B0D2212E5C6}">
      <dsp:nvSpPr>
        <dsp:cNvPr id="0" name=""/>
        <dsp:cNvSpPr/>
      </dsp:nvSpPr>
      <dsp:spPr>
        <a:xfrm>
          <a:off x="1731618" y="550518"/>
          <a:ext cx="3775763" cy="3775763"/>
        </a:xfrm>
        <a:prstGeom prst="blockArc">
          <a:avLst>
            <a:gd name="adj1" fmla="val 12600000"/>
            <a:gd name="adj2" fmla="val 16200000"/>
            <a:gd name="adj3" fmla="val 452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081832-66D1-4813-B482-F8922B5B3591}">
      <dsp:nvSpPr>
        <dsp:cNvPr id="0" name=""/>
        <dsp:cNvSpPr/>
      </dsp:nvSpPr>
      <dsp:spPr>
        <a:xfrm>
          <a:off x="1731618" y="550518"/>
          <a:ext cx="3775763" cy="3775763"/>
        </a:xfrm>
        <a:prstGeom prst="blockArc">
          <a:avLst>
            <a:gd name="adj1" fmla="val 9000000"/>
            <a:gd name="adj2" fmla="val 12600000"/>
            <a:gd name="adj3" fmla="val 452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D473A79-B860-45A3-82F6-A81DDD70D1F1}">
      <dsp:nvSpPr>
        <dsp:cNvPr id="0" name=""/>
        <dsp:cNvSpPr/>
      </dsp:nvSpPr>
      <dsp:spPr>
        <a:xfrm>
          <a:off x="1731618" y="550518"/>
          <a:ext cx="3775763" cy="3775763"/>
        </a:xfrm>
        <a:prstGeom prst="blockArc">
          <a:avLst>
            <a:gd name="adj1" fmla="val 5400000"/>
            <a:gd name="adj2" fmla="val 9000000"/>
            <a:gd name="adj3" fmla="val 452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52D83F-1A7D-4DB7-8C9E-05B0F6A7C302}">
      <dsp:nvSpPr>
        <dsp:cNvPr id="0" name=""/>
        <dsp:cNvSpPr/>
      </dsp:nvSpPr>
      <dsp:spPr>
        <a:xfrm>
          <a:off x="1731618" y="550518"/>
          <a:ext cx="3775763" cy="3775763"/>
        </a:xfrm>
        <a:prstGeom prst="blockArc">
          <a:avLst>
            <a:gd name="adj1" fmla="val 1800000"/>
            <a:gd name="adj2" fmla="val 5400000"/>
            <a:gd name="adj3" fmla="val 452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406111-9323-4ABB-A6ED-EA605A6409E5}">
      <dsp:nvSpPr>
        <dsp:cNvPr id="0" name=""/>
        <dsp:cNvSpPr/>
      </dsp:nvSpPr>
      <dsp:spPr>
        <a:xfrm>
          <a:off x="1731618" y="550518"/>
          <a:ext cx="3775763" cy="3775763"/>
        </a:xfrm>
        <a:prstGeom prst="blockArc">
          <a:avLst>
            <a:gd name="adj1" fmla="val 19800000"/>
            <a:gd name="adj2" fmla="val 1800000"/>
            <a:gd name="adj3" fmla="val 452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9DDA4C3-B60B-467A-B26B-53F25B7FC59A}">
      <dsp:nvSpPr>
        <dsp:cNvPr id="0" name=""/>
        <dsp:cNvSpPr/>
      </dsp:nvSpPr>
      <dsp:spPr>
        <a:xfrm>
          <a:off x="1731618" y="550518"/>
          <a:ext cx="3775763" cy="3775763"/>
        </a:xfrm>
        <a:prstGeom prst="blockArc">
          <a:avLst>
            <a:gd name="adj1" fmla="val 16200000"/>
            <a:gd name="adj2" fmla="val 19800000"/>
            <a:gd name="adj3" fmla="val 452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B21077-5A27-4447-A95E-04DECCBA4B3F}">
      <dsp:nvSpPr>
        <dsp:cNvPr id="0" name=""/>
        <dsp:cNvSpPr/>
      </dsp:nvSpPr>
      <dsp:spPr>
        <a:xfrm>
          <a:off x="2772947" y="1591847"/>
          <a:ext cx="1693105" cy="169310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990" tIns="46990" rIns="46990" bIns="4699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UY" sz="3700" kern="1200" dirty="0" smtClean="0"/>
            <a:t>DUSA WEB</a:t>
          </a:r>
          <a:endParaRPr lang="es-UY" sz="3700" kern="1200" dirty="0"/>
        </a:p>
      </dsp:txBody>
      <dsp:txXfrm>
        <a:off x="3020896" y="1839796"/>
        <a:ext cx="1197207" cy="1197207"/>
      </dsp:txXfrm>
    </dsp:sp>
    <dsp:sp modelId="{489EDEA1-C664-44CA-AC95-1D4F235B2C41}">
      <dsp:nvSpPr>
        <dsp:cNvPr id="0" name=""/>
        <dsp:cNvSpPr/>
      </dsp:nvSpPr>
      <dsp:spPr>
        <a:xfrm>
          <a:off x="2967654" y="-58661"/>
          <a:ext cx="1303691" cy="1303691"/>
        </a:xfrm>
        <a:prstGeom prst="ellipse">
          <a:avLst/>
        </a:prstGeom>
        <a:solidFill>
          <a:schemeClr val="tx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UY" sz="1200" kern="1200" dirty="0" smtClean="0"/>
            <a:t>Requeri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UY" sz="1200" kern="1200" dirty="0" smtClean="0"/>
            <a:t>mientos</a:t>
          </a:r>
          <a:endParaRPr lang="es-UY" sz="1200" kern="1200" dirty="0"/>
        </a:p>
      </dsp:txBody>
      <dsp:txXfrm>
        <a:off x="3158575" y="132260"/>
        <a:ext cx="921849" cy="921849"/>
      </dsp:txXfrm>
    </dsp:sp>
    <dsp:sp modelId="{738C7ED3-C146-4743-9C3A-B52D3F5D8BDD}">
      <dsp:nvSpPr>
        <dsp:cNvPr id="0" name=""/>
        <dsp:cNvSpPr/>
      </dsp:nvSpPr>
      <dsp:spPr>
        <a:xfrm>
          <a:off x="4565657" y="863946"/>
          <a:ext cx="1303691" cy="1303691"/>
        </a:xfrm>
        <a:prstGeom prst="ellipse">
          <a:avLst/>
        </a:prstGeom>
        <a:solidFill>
          <a:schemeClr val="tx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UY" sz="1200" kern="1200" dirty="0" smtClean="0"/>
            <a:t>Solución de Problemas</a:t>
          </a:r>
          <a:endParaRPr lang="es-UY" sz="1200" kern="1200" dirty="0"/>
        </a:p>
      </dsp:txBody>
      <dsp:txXfrm>
        <a:off x="4756578" y="1054867"/>
        <a:ext cx="921849" cy="921849"/>
      </dsp:txXfrm>
    </dsp:sp>
    <dsp:sp modelId="{E2E2C651-A72D-417B-A956-D12D403CD0DD}">
      <dsp:nvSpPr>
        <dsp:cNvPr id="0" name=""/>
        <dsp:cNvSpPr/>
      </dsp:nvSpPr>
      <dsp:spPr>
        <a:xfrm>
          <a:off x="4565657" y="2709162"/>
          <a:ext cx="1303691" cy="1303691"/>
        </a:xfrm>
        <a:prstGeom prst="ellipse">
          <a:avLst/>
        </a:prstGeom>
        <a:solidFill>
          <a:schemeClr val="tx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UY" sz="1200" kern="1200" dirty="0" smtClean="0"/>
            <a:t>Gestión de Proyecto</a:t>
          </a:r>
          <a:endParaRPr lang="es-UY" sz="1200" kern="1200" dirty="0"/>
        </a:p>
      </dsp:txBody>
      <dsp:txXfrm>
        <a:off x="4756578" y="2900083"/>
        <a:ext cx="921849" cy="921849"/>
      </dsp:txXfrm>
    </dsp:sp>
    <dsp:sp modelId="{5468FB08-E3DC-43B5-A363-D65A0BC96B22}">
      <dsp:nvSpPr>
        <dsp:cNvPr id="0" name=""/>
        <dsp:cNvSpPr/>
      </dsp:nvSpPr>
      <dsp:spPr>
        <a:xfrm>
          <a:off x="2967654" y="3631769"/>
          <a:ext cx="1303691" cy="1303691"/>
        </a:xfrm>
        <a:prstGeom prst="ellipse">
          <a:avLst/>
        </a:prstGeom>
        <a:solidFill>
          <a:schemeClr val="tx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UY" sz="1200" kern="1200" dirty="0" smtClean="0"/>
            <a:t>Gestión de Calidad</a:t>
          </a:r>
          <a:endParaRPr lang="es-UY" sz="1200" kern="1200" dirty="0"/>
        </a:p>
      </dsp:txBody>
      <dsp:txXfrm>
        <a:off x="3158575" y="3822690"/>
        <a:ext cx="921849" cy="921849"/>
      </dsp:txXfrm>
    </dsp:sp>
    <dsp:sp modelId="{6C50EBA8-CBE4-42F8-ADF0-29693FE21166}">
      <dsp:nvSpPr>
        <dsp:cNvPr id="0" name=""/>
        <dsp:cNvSpPr/>
      </dsp:nvSpPr>
      <dsp:spPr>
        <a:xfrm>
          <a:off x="1369650" y="2709162"/>
          <a:ext cx="1303691" cy="1303691"/>
        </a:xfrm>
        <a:prstGeom prst="ellipse">
          <a:avLst/>
        </a:prstGeom>
        <a:solidFill>
          <a:schemeClr val="tx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UY" sz="1200" kern="1200" dirty="0" smtClean="0"/>
            <a:t>Verificación</a:t>
          </a:r>
          <a:endParaRPr lang="es-UY" sz="1200" kern="1200" dirty="0"/>
        </a:p>
      </dsp:txBody>
      <dsp:txXfrm>
        <a:off x="1560571" y="2900083"/>
        <a:ext cx="921849" cy="921849"/>
      </dsp:txXfrm>
    </dsp:sp>
    <dsp:sp modelId="{B7B0A88D-5021-4F74-A845-DC0E78F603E5}">
      <dsp:nvSpPr>
        <dsp:cNvPr id="0" name=""/>
        <dsp:cNvSpPr/>
      </dsp:nvSpPr>
      <dsp:spPr>
        <a:xfrm>
          <a:off x="1369650" y="863946"/>
          <a:ext cx="1303691" cy="1303691"/>
        </a:xfrm>
        <a:prstGeom prst="ellipse">
          <a:avLst/>
        </a:prstGeom>
        <a:solidFill>
          <a:schemeClr val="tx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UY" sz="1200" kern="1200" dirty="0" smtClean="0"/>
            <a:t>Gestión de la  Configuración</a:t>
          </a:r>
          <a:endParaRPr lang="es-UY" sz="1200" kern="1200" dirty="0"/>
        </a:p>
      </dsp:txBody>
      <dsp:txXfrm>
        <a:off x="1560571" y="1054867"/>
        <a:ext cx="921849" cy="921849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16B1CD-C1F9-4913-AB4B-6B0D2212E5C6}">
      <dsp:nvSpPr>
        <dsp:cNvPr id="0" name=""/>
        <dsp:cNvSpPr/>
      </dsp:nvSpPr>
      <dsp:spPr>
        <a:xfrm>
          <a:off x="1731618" y="550518"/>
          <a:ext cx="3775763" cy="3775763"/>
        </a:xfrm>
        <a:prstGeom prst="blockArc">
          <a:avLst>
            <a:gd name="adj1" fmla="val 12600000"/>
            <a:gd name="adj2" fmla="val 16200000"/>
            <a:gd name="adj3" fmla="val 452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081832-66D1-4813-B482-F8922B5B3591}">
      <dsp:nvSpPr>
        <dsp:cNvPr id="0" name=""/>
        <dsp:cNvSpPr/>
      </dsp:nvSpPr>
      <dsp:spPr>
        <a:xfrm>
          <a:off x="1731618" y="550518"/>
          <a:ext cx="3775763" cy="3775763"/>
        </a:xfrm>
        <a:prstGeom prst="blockArc">
          <a:avLst>
            <a:gd name="adj1" fmla="val 9000000"/>
            <a:gd name="adj2" fmla="val 12600000"/>
            <a:gd name="adj3" fmla="val 452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D473A79-B860-45A3-82F6-A81DDD70D1F1}">
      <dsp:nvSpPr>
        <dsp:cNvPr id="0" name=""/>
        <dsp:cNvSpPr/>
      </dsp:nvSpPr>
      <dsp:spPr>
        <a:xfrm>
          <a:off x="1731618" y="550518"/>
          <a:ext cx="3775763" cy="3775763"/>
        </a:xfrm>
        <a:prstGeom prst="blockArc">
          <a:avLst>
            <a:gd name="adj1" fmla="val 5400000"/>
            <a:gd name="adj2" fmla="val 9000000"/>
            <a:gd name="adj3" fmla="val 452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52D83F-1A7D-4DB7-8C9E-05B0F6A7C302}">
      <dsp:nvSpPr>
        <dsp:cNvPr id="0" name=""/>
        <dsp:cNvSpPr/>
      </dsp:nvSpPr>
      <dsp:spPr>
        <a:xfrm>
          <a:off x="1731618" y="550518"/>
          <a:ext cx="3775763" cy="3775763"/>
        </a:xfrm>
        <a:prstGeom prst="blockArc">
          <a:avLst>
            <a:gd name="adj1" fmla="val 1800000"/>
            <a:gd name="adj2" fmla="val 5400000"/>
            <a:gd name="adj3" fmla="val 452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406111-9323-4ABB-A6ED-EA605A6409E5}">
      <dsp:nvSpPr>
        <dsp:cNvPr id="0" name=""/>
        <dsp:cNvSpPr/>
      </dsp:nvSpPr>
      <dsp:spPr>
        <a:xfrm>
          <a:off x="1731618" y="550518"/>
          <a:ext cx="3775763" cy="3775763"/>
        </a:xfrm>
        <a:prstGeom prst="blockArc">
          <a:avLst>
            <a:gd name="adj1" fmla="val 19800000"/>
            <a:gd name="adj2" fmla="val 1800000"/>
            <a:gd name="adj3" fmla="val 452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9DDA4C3-B60B-467A-B26B-53F25B7FC59A}">
      <dsp:nvSpPr>
        <dsp:cNvPr id="0" name=""/>
        <dsp:cNvSpPr/>
      </dsp:nvSpPr>
      <dsp:spPr>
        <a:xfrm>
          <a:off x="1731618" y="550518"/>
          <a:ext cx="3775763" cy="3775763"/>
        </a:xfrm>
        <a:prstGeom prst="blockArc">
          <a:avLst>
            <a:gd name="adj1" fmla="val 16200000"/>
            <a:gd name="adj2" fmla="val 19800000"/>
            <a:gd name="adj3" fmla="val 452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B21077-5A27-4447-A95E-04DECCBA4B3F}">
      <dsp:nvSpPr>
        <dsp:cNvPr id="0" name=""/>
        <dsp:cNvSpPr/>
      </dsp:nvSpPr>
      <dsp:spPr>
        <a:xfrm>
          <a:off x="2772947" y="1591847"/>
          <a:ext cx="1693105" cy="169310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990" tIns="46990" rIns="46990" bIns="4699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UY" sz="3700" kern="1200" dirty="0" smtClean="0"/>
            <a:t>DUSA WEB</a:t>
          </a:r>
          <a:endParaRPr lang="es-UY" sz="3700" kern="1200" dirty="0"/>
        </a:p>
      </dsp:txBody>
      <dsp:txXfrm>
        <a:off x="3020896" y="1839796"/>
        <a:ext cx="1197207" cy="1197207"/>
      </dsp:txXfrm>
    </dsp:sp>
    <dsp:sp modelId="{489EDEA1-C664-44CA-AC95-1D4F235B2C41}">
      <dsp:nvSpPr>
        <dsp:cNvPr id="0" name=""/>
        <dsp:cNvSpPr/>
      </dsp:nvSpPr>
      <dsp:spPr>
        <a:xfrm>
          <a:off x="2967654" y="-58661"/>
          <a:ext cx="1303691" cy="1303691"/>
        </a:xfrm>
        <a:prstGeom prst="ellipse">
          <a:avLst/>
        </a:prstGeom>
        <a:solidFill>
          <a:schemeClr val="tx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UY" sz="1200" kern="1200" dirty="0" smtClean="0"/>
            <a:t>Requeri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UY" sz="1200" kern="1200" dirty="0" smtClean="0"/>
            <a:t>mientos</a:t>
          </a:r>
          <a:endParaRPr lang="es-UY" sz="1200" kern="1200" dirty="0"/>
        </a:p>
      </dsp:txBody>
      <dsp:txXfrm>
        <a:off x="3158575" y="132260"/>
        <a:ext cx="921849" cy="921849"/>
      </dsp:txXfrm>
    </dsp:sp>
    <dsp:sp modelId="{738C7ED3-C146-4743-9C3A-B52D3F5D8BDD}">
      <dsp:nvSpPr>
        <dsp:cNvPr id="0" name=""/>
        <dsp:cNvSpPr/>
      </dsp:nvSpPr>
      <dsp:spPr>
        <a:xfrm>
          <a:off x="4565657" y="863946"/>
          <a:ext cx="1303691" cy="1303691"/>
        </a:xfrm>
        <a:prstGeom prst="ellipse">
          <a:avLst/>
        </a:prstGeom>
        <a:solidFill>
          <a:schemeClr val="tx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UY" sz="1200" kern="1200" dirty="0" smtClean="0"/>
            <a:t>Solución de Problemas</a:t>
          </a:r>
          <a:endParaRPr lang="es-UY" sz="1200" kern="1200" dirty="0"/>
        </a:p>
      </dsp:txBody>
      <dsp:txXfrm>
        <a:off x="4756578" y="1054867"/>
        <a:ext cx="921849" cy="921849"/>
      </dsp:txXfrm>
    </dsp:sp>
    <dsp:sp modelId="{E2E2C651-A72D-417B-A956-D12D403CD0DD}">
      <dsp:nvSpPr>
        <dsp:cNvPr id="0" name=""/>
        <dsp:cNvSpPr/>
      </dsp:nvSpPr>
      <dsp:spPr>
        <a:xfrm>
          <a:off x="4565657" y="2709162"/>
          <a:ext cx="1303691" cy="1303691"/>
        </a:xfrm>
        <a:prstGeom prst="ellipse">
          <a:avLst/>
        </a:prstGeom>
        <a:solidFill>
          <a:schemeClr val="tx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UY" sz="1200" kern="1200" dirty="0" smtClean="0"/>
            <a:t>Gestión de Proyecto</a:t>
          </a:r>
          <a:endParaRPr lang="es-UY" sz="1200" kern="1200" dirty="0"/>
        </a:p>
      </dsp:txBody>
      <dsp:txXfrm>
        <a:off x="4756578" y="2900083"/>
        <a:ext cx="921849" cy="921849"/>
      </dsp:txXfrm>
    </dsp:sp>
    <dsp:sp modelId="{5468FB08-E3DC-43B5-A363-D65A0BC96B22}">
      <dsp:nvSpPr>
        <dsp:cNvPr id="0" name=""/>
        <dsp:cNvSpPr/>
      </dsp:nvSpPr>
      <dsp:spPr>
        <a:xfrm>
          <a:off x="2967654" y="3631769"/>
          <a:ext cx="1303691" cy="1303691"/>
        </a:xfrm>
        <a:prstGeom prst="ellipse">
          <a:avLst/>
        </a:prstGeom>
        <a:solidFill>
          <a:schemeClr val="tx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UY" sz="1200" kern="1200" dirty="0" smtClean="0"/>
            <a:t>Gestión de Calidad</a:t>
          </a:r>
          <a:endParaRPr lang="es-UY" sz="1200" kern="1200" dirty="0"/>
        </a:p>
      </dsp:txBody>
      <dsp:txXfrm>
        <a:off x="3158575" y="3822690"/>
        <a:ext cx="921849" cy="921849"/>
      </dsp:txXfrm>
    </dsp:sp>
    <dsp:sp modelId="{6C50EBA8-CBE4-42F8-ADF0-29693FE21166}">
      <dsp:nvSpPr>
        <dsp:cNvPr id="0" name=""/>
        <dsp:cNvSpPr/>
      </dsp:nvSpPr>
      <dsp:spPr>
        <a:xfrm>
          <a:off x="1369650" y="2709162"/>
          <a:ext cx="1303691" cy="1303691"/>
        </a:xfrm>
        <a:prstGeom prst="ellipse">
          <a:avLst/>
        </a:prstGeom>
        <a:solidFill>
          <a:schemeClr val="tx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UY" sz="1200" kern="1200" dirty="0" smtClean="0"/>
            <a:t>Verificación</a:t>
          </a:r>
          <a:endParaRPr lang="es-UY" sz="1200" kern="1200" dirty="0"/>
        </a:p>
      </dsp:txBody>
      <dsp:txXfrm>
        <a:off x="1560571" y="2900083"/>
        <a:ext cx="921849" cy="921849"/>
      </dsp:txXfrm>
    </dsp:sp>
    <dsp:sp modelId="{B7B0A88D-5021-4F74-A845-DC0E78F603E5}">
      <dsp:nvSpPr>
        <dsp:cNvPr id="0" name=""/>
        <dsp:cNvSpPr/>
      </dsp:nvSpPr>
      <dsp:spPr>
        <a:xfrm>
          <a:off x="1369650" y="863946"/>
          <a:ext cx="1303691" cy="1303691"/>
        </a:xfrm>
        <a:prstGeom prst="ellipse">
          <a:avLst/>
        </a:prstGeom>
        <a:solidFill>
          <a:schemeClr val="tx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UY" sz="1200" kern="1200" dirty="0" smtClean="0"/>
            <a:t>Gestión de la  Configuración</a:t>
          </a:r>
          <a:endParaRPr lang="es-UY" sz="1200" kern="1200" dirty="0"/>
        </a:p>
      </dsp:txBody>
      <dsp:txXfrm>
        <a:off x="1560571" y="1054867"/>
        <a:ext cx="921849" cy="921849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16B1CD-C1F9-4913-AB4B-6B0D2212E5C6}">
      <dsp:nvSpPr>
        <dsp:cNvPr id="0" name=""/>
        <dsp:cNvSpPr/>
      </dsp:nvSpPr>
      <dsp:spPr>
        <a:xfrm>
          <a:off x="1731618" y="550518"/>
          <a:ext cx="3775763" cy="3775763"/>
        </a:xfrm>
        <a:prstGeom prst="blockArc">
          <a:avLst>
            <a:gd name="adj1" fmla="val 12600000"/>
            <a:gd name="adj2" fmla="val 16200000"/>
            <a:gd name="adj3" fmla="val 452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081832-66D1-4813-B482-F8922B5B3591}">
      <dsp:nvSpPr>
        <dsp:cNvPr id="0" name=""/>
        <dsp:cNvSpPr/>
      </dsp:nvSpPr>
      <dsp:spPr>
        <a:xfrm>
          <a:off x="1731618" y="550518"/>
          <a:ext cx="3775763" cy="3775763"/>
        </a:xfrm>
        <a:prstGeom prst="blockArc">
          <a:avLst>
            <a:gd name="adj1" fmla="val 9000000"/>
            <a:gd name="adj2" fmla="val 12600000"/>
            <a:gd name="adj3" fmla="val 452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D473A79-B860-45A3-82F6-A81DDD70D1F1}">
      <dsp:nvSpPr>
        <dsp:cNvPr id="0" name=""/>
        <dsp:cNvSpPr/>
      </dsp:nvSpPr>
      <dsp:spPr>
        <a:xfrm>
          <a:off x="1731618" y="550518"/>
          <a:ext cx="3775763" cy="3775763"/>
        </a:xfrm>
        <a:prstGeom prst="blockArc">
          <a:avLst>
            <a:gd name="adj1" fmla="val 5400000"/>
            <a:gd name="adj2" fmla="val 9000000"/>
            <a:gd name="adj3" fmla="val 452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52D83F-1A7D-4DB7-8C9E-05B0F6A7C302}">
      <dsp:nvSpPr>
        <dsp:cNvPr id="0" name=""/>
        <dsp:cNvSpPr/>
      </dsp:nvSpPr>
      <dsp:spPr>
        <a:xfrm>
          <a:off x="1731618" y="550518"/>
          <a:ext cx="3775763" cy="3775763"/>
        </a:xfrm>
        <a:prstGeom prst="blockArc">
          <a:avLst>
            <a:gd name="adj1" fmla="val 1800000"/>
            <a:gd name="adj2" fmla="val 5400000"/>
            <a:gd name="adj3" fmla="val 452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406111-9323-4ABB-A6ED-EA605A6409E5}">
      <dsp:nvSpPr>
        <dsp:cNvPr id="0" name=""/>
        <dsp:cNvSpPr/>
      </dsp:nvSpPr>
      <dsp:spPr>
        <a:xfrm>
          <a:off x="1731618" y="550518"/>
          <a:ext cx="3775763" cy="3775763"/>
        </a:xfrm>
        <a:prstGeom prst="blockArc">
          <a:avLst>
            <a:gd name="adj1" fmla="val 19800000"/>
            <a:gd name="adj2" fmla="val 1800000"/>
            <a:gd name="adj3" fmla="val 452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9DDA4C3-B60B-467A-B26B-53F25B7FC59A}">
      <dsp:nvSpPr>
        <dsp:cNvPr id="0" name=""/>
        <dsp:cNvSpPr/>
      </dsp:nvSpPr>
      <dsp:spPr>
        <a:xfrm>
          <a:off x="1731618" y="550518"/>
          <a:ext cx="3775763" cy="3775763"/>
        </a:xfrm>
        <a:prstGeom prst="blockArc">
          <a:avLst>
            <a:gd name="adj1" fmla="val 16200000"/>
            <a:gd name="adj2" fmla="val 19800000"/>
            <a:gd name="adj3" fmla="val 452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B21077-5A27-4447-A95E-04DECCBA4B3F}">
      <dsp:nvSpPr>
        <dsp:cNvPr id="0" name=""/>
        <dsp:cNvSpPr/>
      </dsp:nvSpPr>
      <dsp:spPr>
        <a:xfrm>
          <a:off x="2772947" y="1591847"/>
          <a:ext cx="1693105" cy="169310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990" tIns="46990" rIns="46990" bIns="4699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UY" sz="3700" kern="1200" dirty="0" smtClean="0"/>
            <a:t>DUSA WEB</a:t>
          </a:r>
          <a:endParaRPr lang="es-UY" sz="3700" kern="1200" dirty="0"/>
        </a:p>
      </dsp:txBody>
      <dsp:txXfrm>
        <a:off x="3020896" y="1839796"/>
        <a:ext cx="1197207" cy="1197207"/>
      </dsp:txXfrm>
    </dsp:sp>
    <dsp:sp modelId="{489EDEA1-C664-44CA-AC95-1D4F235B2C41}">
      <dsp:nvSpPr>
        <dsp:cNvPr id="0" name=""/>
        <dsp:cNvSpPr/>
      </dsp:nvSpPr>
      <dsp:spPr>
        <a:xfrm>
          <a:off x="2967654" y="-58661"/>
          <a:ext cx="1303691" cy="1303691"/>
        </a:xfrm>
        <a:prstGeom prst="ellipse">
          <a:avLst/>
        </a:prstGeom>
        <a:solidFill>
          <a:schemeClr val="tx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UY" sz="1200" kern="1200" dirty="0" smtClean="0"/>
            <a:t>Requeri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UY" sz="1200" kern="1200" dirty="0" smtClean="0"/>
            <a:t>mientos</a:t>
          </a:r>
          <a:endParaRPr lang="es-UY" sz="1200" kern="1200" dirty="0"/>
        </a:p>
      </dsp:txBody>
      <dsp:txXfrm>
        <a:off x="3158575" y="132260"/>
        <a:ext cx="921849" cy="921849"/>
      </dsp:txXfrm>
    </dsp:sp>
    <dsp:sp modelId="{738C7ED3-C146-4743-9C3A-B52D3F5D8BDD}">
      <dsp:nvSpPr>
        <dsp:cNvPr id="0" name=""/>
        <dsp:cNvSpPr/>
      </dsp:nvSpPr>
      <dsp:spPr>
        <a:xfrm>
          <a:off x="4565657" y="863946"/>
          <a:ext cx="1303691" cy="1303691"/>
        </a:xfrm>
        <a:prstGeom prst="ellipse">
          <a:avLst/>
        </a:prstGeom>
        <a:solidFill>
          <a:schemeClr val="tx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UY" sz="1200" kern="1200" dirty="0" smtClean="0"/>
            <a:t>Solución de Problemas</a:t>
          </a:r>
          <a:endParaRPr lang="es-UY" sz="1200" kern="1200" dirty="0"/>
        </a:p>
      </dsp:txBody>
      <dsp:txXfrm>
        <a:off x="4756578" y="1054867"/>
        <a:ext cx="921849" cy="921849"/>
      </dsp:txXfrm>
    </dsp:sp>
    <dsp:sp modelId="{E2E2C651-A72D-417B-A956-D12D403CD0DD}">
      <dsp:nvSpPr>
        <dsp:cNvPr id="0" name=""/>
        <dsp:cNvSpPr/>
      </dsp:nvSpPr>
      <dsp:spPr>
        <a:xfrm>
          <a:off x="4565657" y="2709162"/>
          <a:ext cx="1303691" cy="1303691"/>
        </a:xfrm>
        <a:prstGeom prst="ellipse">
          <a:avLst/>
        </a:prstGeom>
        <a:solidFill>
          <a:schemeClr val="tx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UY" sz="1200" kern="1200" dirty="0" smtClean="0"/>
            <a:t>Gestión de Proyecto</a:t>
          </a:r>
          <a:endParaRPr lang="es-UY" sz="1200" kern="1200" dirty="0"/>
        </a:p>
      </dsp:txBody>
      <dsp:txXfrm>
        <a:off x="4756578" y="2900083"/>
        <a:ext cx="921849" cy="921849"/>
      </dsp:txXfrm>
    </dsp:sp>
    <dsp:sp modelId="{5468FB08-E3DC-43B5-A363-D65A0BC96B22}">
      <dsp:nvSpPr>
        <dsp:cNvPr id="0" name=""/>
        <dsp:cNvSpPr/>
      </dsp:nvSpPr>
      <dsp:spPr>
        <a:xfrm>
          <a:off x="2967654" y="3631769"/>
          <a:ext cx="1303691" cy="1303691"/>
        </a:xfrm>
        <a:prstGeom prst="ellipse">
          <a:avLst/>
        </a:prstGeom>
        <a:solidFill>
          <a:schemeClr val="tx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UY" sz="1200" kern="1200" dirty="0" smtClean="0"/>
            <a:t>Gestión de Calidad</a:t>
          </a:r>
          <a:endParaRPr lang="es-UY" sz="1200" kern="1200" dirty="0"/>
        </a:p>
      </dsp:txBody>
      <dsp:txXfrm>
        <a:off x="3158575" y="3822690"/>
        <a:ext cx="921849" cy="921849"/>
      </dsp:txXfrm>
    </dsp:sp>
    <dsp:sp modelId="{6C50EBA8-CBE4-42F8-ADF0-29693FE21166}">
      <dsp:nvSpPr>
        <dsp:cNvPr id="0" name=""/>
        <dsp:cNvSpPr/>
      </dsp:nvSpPr>
      <dsp:spPr>
        <a:xfrm>
          <a:off x="1369650" y="2709162"/>
          <a:ext cx="1303691" cy="1303691"/>
        </a:xfrm>
        <a:prstGeom prst="ellipse">
          <a:avLst/>
        </a:prstGeom>
        <a:solidFill>
          <a:schemeClr val="tx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UY" sz="1200" kern="1200" dirty="0" smtClean="0"/>
            <a:t>Verificación</a:t>
          </a:r>
          <a:endParaRPr lang="es-UY" sz="1200" kern="1200" dirty="0"/>
        </a:p>
      </dsp:txBody>
      <dsp:txXfrm>
        <a:off x="1560571" y="2900083"/>
        <a:ext cx="921849" cy="921849"/>
      </dsp:txXfrm>
    </dsp:sp>
    <dsp:sp modelId="{B7B0A88D-5021-4F74-A845-DC0E78F603E5}">
      <dsp:nvSpPr>
        <dsp:cNvPr id="0" name=""/>
        <dsp:cNvSpPr/>
      </dsp:nvSpPr>
      <dsp:spPr>
        <a:xfrm>
          <a:off x="1369650" y="863946"/>
          <a:ext cx="1303691" cy="1303691"/>
        </a:xfrm>
        <a:prstGeom prst="ellipse">
          <a:avLst/>
        </a:prstGeom>
        <a:solidFill>
          <a:schemeClr val="tx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UY" sz="1200" kern="1200" dirty="0" smtClean="0"/>
            <a:t>Gestión de la  Configuración</a:t>
          </a:r>
          <a:endParaRPr lang="es-UY" sz="1200" kern="1200" dirty="0"/>
        </a:p>
      </dsp:txBody>
      <dsp:txXfrm>
        <a:off x="1560571" y="1054867"/>
        <a:ext cx="921849" cy="92184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chitecture+Icon#1">
  <dgm:title val="Architecture Layout"/>
  <dgm:desc val="Use to show hierarchical relationships that build from the bottom up. This layout works well for showing architectural components or objects that build on other objects."/>
  <dgm:catLst>
    <dgm:cat type="hierarchy" pri="4500"/>
    <dgm:cat type="list" pri="24500"/>
    <dgm:cat type="relationship" pri="10500"/>
    <dgm:cat type="officeonline" pri="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b"/>
        </dgm:alg>
      </dgm:if>
      <dgm:else name="Name3">
        <dgm:alg type="lin">
          <dgm:param type="linDir" val="fromR"/>
          <dgm:param type="nodeVertAlign" val="b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B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b"/>
              </dgm:alg>
            </dgm:if>
            <dgm:else name="Name10">
              <dgm:alg type="lin">
                <dgm:param type="linDir" val="fromR"/>
                <dgm:param type="nodeVertAlign" val="b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B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b"/>
                    </dgm:alg>
                  </dgm:if>
                  <dgm:else name="Name17">
                    <dgm:alg type="lin">
                      <dgm:param type="linDir" val="fromR"/>
                      <dgm:param type="nodeVertAlign" val="b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B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b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b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B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b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b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chitecture+Icon#1">
  <dgm:title val="Architecture Layout"/>
  <dgm:desc val="Use to show hierarchical relationships that build from the bottom up. This layout works well for showing architectural components or objects that build on other objects."/>
  <dgm:catLst>
    <dgm:cat type="hierarchy" pri="4500"/>
    <dgm:cat type="list" pri="24500"/>
    <dgm:cat type="relationship" pri="10500"/>
    <dgm:cat type="officeonline" pri="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b"/>
        </dgm:alg>
      </dgm:if>
      <dgm:else name="Name3">
        <dgm:alg type="lin">
          <dgm:param type="linDir" val="fromR"/>
          <dgm:param type="nodeVertAlign" val="b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B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b"/>
              </dgm:alg>
            </dgm:if>
            <dgm:else name="Name10">
              <dgm:alg type="lin">
                <dgm:param type="linDir" val="fromR"/>
                <dgm:param type="nodeVertAlign" val="b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B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b"/>
                    </dgm:alg>
                  </dgm:if>
                  <dgm:else name="Name17">
                    <dgm:alg type="lin">
                      <dgm:param type="linDir" val="fromR"/>
                      <dgm:param type="nodeVertAlign" val="b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B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b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b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B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b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b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UY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C6123D-842F-4DD0-8B38-B56E681F7DB0}" type="datetimeFigureOut">
              <a:rPr lang="es-UY" smtClean="0"/>
              <a:t>03/12/2013</a:t>
            </a:fld>
            <a:endParaRPr lang="es-UY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UY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U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U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B24AD4-DA3A-4534-BC78-8F11EE517797}" type="slidenum">
              <a:rPr lang="es-UY" smtClean="0"/>
              <a:t>‹#›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29363845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UY" dirty="0" smtClean="0"/>
              <a:t>Nuestro</a:t>
            </a:r>
            <a:r>
              <a:rPr lang="es-UY" baseline="0" dirty="0" smtClean="0"/>
              <a:t> proyecto surge como una necesidad de DUSA para brindar una alternativa a la compra del llamado telefónico de las farmacias. Se desarrolló una aplicación web que facilita la gestión de pedidos de las farmacias.</a:t>
            </a:r>
            <a:endParaRPr lang="es-U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B24AD4-DA3A-4534-BC78-8F11EE517797}" type="slidenum">
              <a:rPr lang="es-UY" smtClean="0"/>
              <a:t>4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42209822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U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B24AD4-DA3A-4534-BC78-8F11EE517797}" type="slidenum">
              <a:rPr lang="es-UY" smtClean="0"/>
              <a:t>19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4713133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UY" dirty="0" smtClean="0"/>
              <a:t>Documento</a:t>
            </a:r>
            <a:r>
              <a:rPr lang="es-UY" baseline="0" dirty="0" smtClean="0"/>
              <a:t> de Visión</a:t>
            </a:r>
          </a:p>
          <a:p>
            <a:endParaRPr lang="es-U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B24AD4-DA3A-4534-BC78-8F11EE517797}" type="slidenum">
              <a:rPr lang="es-UY" smtClean="0"/>
              <a:t>20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34864002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U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B24AD4-DA3A-4534-BC78-8F11EE517797}" type="slidenum">
              <a:rPr lang="es-UY" smtClean="0"/>
              <a:t>21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4713133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U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B24AD4-DA3A-4534-BC78-8F11EE517797}" type="slidenum">
              <a:rPr lang="es-UY" smtClean="0"/>
              <a:t>22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47131331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U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B24AD4-DA3A-4534-BC78-8F11EE517797}" type="slidenum">
              <a:rPr lang="es-UY" smtClean="0"/>
              <a:t>23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145298195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U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B24AD4-DA3A-4534-BC78-8F11EE517797}" type="slidenum">
              <a:rPr lang="es-UY" smtClean="0"/>
              <a:t>24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145298195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U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B24AD4-DA3A-4534-BC78-8F11EE517797}" type="slidenum">
              <a:rPr lang="es-UY" smtClean="0"/>
              <a:t>25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145298195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UY" sz="1200" dirty="0" smtClean="0"/>
              <a:t>promedio de horas por semana por rol</a:t>
            </a:r>
            <a:endParaRPr lang="es-U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B24AD4-DA3A-4534-BC78-8F11EE517797}" type="slidenum">
              <a:rPr lang="es-UY" smtClean="0"/>
              <a:t>26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145298195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U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B24AD4-DA3A-4534-BC78-8F11EE517797}" type="slidenum">
              <a:rPr lang="es-UY" smtClean="0"/>
              <a:t>27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145298195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U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B24AD4-DA3A-4534-BC78-8F11EE517797}" type="slidenum">
              <a:rPr lang="es-UY" smtClean="0"/>
              <a:t>28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14529819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U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619BF2-B8D7-4FCA-BD4B-637991BFB2D5}" type="slidenum">
              <a:rPr lang="es-UY">
                <a:solidFill>
                  <a:prstClr val="black"/>
                </a:solidFill>
              </a:rPr>
              <a:pPr/>
              <a:t>7</a:t>
            </a:fld>
            <a:endParaRPr lang="es-UY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036020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U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B24AD4-DA3A-4534-BC78-8F11EE517797}" type="slidenum">
              <a:rPr lang="es-UY" smtClean="0"/>
              <a:t>29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145298195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U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B24AD4-DA3A-4534-BC78-8F11EE517797}" type="slidenum">
              <a:rPr lang="es-UY" smtClean="0"/>
              <a:t>32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47131331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U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B24AD4-DA3A-4534-BC78-8F11EE517797}" type="slidenum">
              <a:rPr lang="es-UY" smtClean="0"/>
              <a:t>33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47131331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UY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70761C-0504-458B-B93F-E7946CDF63B2}" type="slidenum">
              <a:rPr lang="es-UY" smtClean="0">
                <a:solidFill>
                  <a:prstClr val="black"/>
                </a:solidFill>
              </a:rPr>
              <a:pPr/>
              <a:t>39</a:t>
            </a:fld>
            <a:endParaRPr lang="es-UY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U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B24AD4-DA3A-4534-BC78-8F11EE517797}" type="slidenum">
              <a:rPr lang="es-UY" smtClean="0"/>
              <a:t>41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47131331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U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B24AD4-DA3A-4534-BC78-8F11EE517797}" type="slidenum">
              <a:rPr lang="es-UY" smtClean="0"/>
              <a:t>42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47131331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rtl="0">
              <a:buClr>
                <a:schemeClr val="dk1"/>
              </a:buClr>
              <a:buSzPct val="25000"/>
              <a:buFont typeface="Arial"/>
              <a:buNone/>
            </a:pPr>
            <a:r>
              <a:rPr lang="es">
                <a:solidFill>
                  <a:schemeClr val="dk1"/>
                </a:solidFill>
              </a:rPr>
              <a:t>Las pruebas que se realizaron durante el proyecto fueron: </a:t>
            </a:r>
          </a:p>
          <a:p>
            <a:endParaRPr lang="es">
              <a:solidFill>
                <a:schemeClr val="dk1"/>
              </a:solidFill>
            </a:endParaRPr>
          </a:p>
          <a:p>
            <a:pPr lvl="0" rtl="0">
              <a:buClr>
                <a:schemeClr val="dk1"/>
              </a:buClr>
              <a:buSzPct val="25000"/>
              <a:buFont typeface="Arial"/>
              <a:buNone/>
            </a:pPr>
            <a:r>
              <a:rPr lang="es">
                <a:solidFill>
                  <a:schemeClr val="dk1"/>
                </a:solidFill>
              </a:rPr>
              <a:t>Unitarias y de Integración, ambas estuvieron a cargo de implementadores y responsable de integración y además se decidió no crear informes para priorizar el tiempo de desarrollo, salvo para algùn caso crítico. (Modificar datos de Farmacia). </a:t>
            </a:r>
          </a:p>
          <a:p>
            <a:endParaRPr lang="es">
              <a:solidFill>
                <a:schemeClr val="dk1"/>
              </a:solidFill>
            </a:endParaRPr>
          </a:p>
          <a:p>
            <a:pPr lvl="0" rtl="0">
              <a:buClr>
                <a:schemeClr val="dk1"/>
              </a:buClr>
              <a:buSzPct val="25000"/>
              <a:buFont typeface="Arial"/>
              <a:buNone/>
            </a:pPr>
            <a:r>
              <a:rPr lang="es">
                <a:solidFill>
                  <a:schemeClr val="dk1"/>
                </a:solidFill>
              </a:rPr>
              <a:t>Pruebas de Carga: Se realizaron dos tipos de pruebas, por un lado se probó realizar un pedido con muchos productos diferentes, y por otro lado se midieron los tiempos de respuestas de la aplicación y la cantidad de usuarios concurrentes que soportaba el mismo. </a:t>
            </a:r>
          </a:p>
          <a:p>
            <a:endParaRPr lang="es">
              <a:solidFill>
                <a:schemeClr val="dk1"/>
              </a:solidFill>
            </a:endParaRPr>
          </a:p>
          <a:p>
            <a:pPr lvl="0" rtl="0">
              <a:buClr>
                <a:schemeClr val="dk1"/>
              </a:buClr>
              <a:buSzPct val="25000"/>
              <a:buFont typeface="Arial"/>
              <a:buNone/>
            </a:pPr>
            <a:r>
              <a:rPr lang="es">
                <a:solidFill>
                  <a:schemeClr val="dk1"/>
                </a:solidFill>
              </a:rPr>
              <a:t>Pruebas de interfaz de usuarios, se controlaba que las pantallas no fueran muy diferentes a lo que se había planteado como mockup </a:t>
            </a:r>
          </a:p>
          <a:p>
            <a:endParaRPr lang="es">
              <a:solidFill>
                <a:schemeClr val="dk1"/>
              </a:solidFill>
            </a:endParaRPr>
          </a:p>
          <a:p>
            <a:pPr lvl="0" rtl="0">
              <a:buClr>
                <a:schemeClr val="dk1"/>
              </a:buClr>
              <a:buSzPct val="25000"/>
              <a:buFont typeface="Arial"/>
              <a:buNone/>
            </a:pPr>
            <a:r>
              <a:rPr lang="es">
                <a:solidFill>
                  <a:schemeClr val="dk1"/>
                </a:solidFill>
              </a:rPr>
              <a:t>Pruebas de Seguridad y Control de acceso: se verificaron que las contraseñas se guardan encriptadas, que los campos sean robustos ante script injection, que los usuarios solo puedan acceder a las funcionalidades que les permite su rol y que no se pueda acceder a alguna funcionalidad mediante modificaciones en los links. </a:t>
            </a:r>
          </a:p>
          <a:p>
            <a:endParaRPr lang="es">
              <a:solidFill>
                <a:schemeClr val="dk1"/>
              </a:solidFill>
            </a:endParaRPr>
          </a:p>
        </p:txBody>
      </p:sp>
      <p:sp>
        <p:nvSpPr>
          <p:cNvPr id="103" name="Shape 103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>
              <a:buSzPct val="25000"/>
            </a:pPr>
            <a:r>
              <a:rPr lang="es">
                <a:solidFill>
                  <a:prstClr val="black"/>
                </a:solidFill>
              </a:rPr>
              <a:t> </a:t>
            </a: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0" name="Shape 11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rtl="0">
              <a:buClr>
                <a:schemeClr val="dk1"/>
              </a:buClr>
              <a:buSzPct val="100000"/>
              <a:buFont typeface="Arial"/>
              <a:buNone/>
            </a:pPr>
            <a:r>
              <a:rPr lang="es" sz="1100">
                <a:solidFill>
                  <a:schemeClr val="dk1"/>
                </a:solidFill>
              </a:rPr>
              <a:t>-Previo a la liberación de la versión, se planifican y diseñan los casos de prueba para la misma.</a:t>
            </a:r>
          </a:p>
          <a:p>
            <a:pPr lvl="0" rtl="0">
              <a:buClr>
                <a:schemeClr val="dk1"/>
              </a:buClr>
              <a:buSzPct val="100000"/>
              <a:buFont typeface="Arial"/>
              <a:buNone/>
            </a:pPr>
            <a:r>
              <a:rPr lang="es" sz="1100">
                <a:solidFill>
                  <a:schemeClr val="dk1"/>
                </a:solidFill>
              </a:rPr>
              <a:t>-Por parte de los implementadores se realizan las pruebas unitarias y de integración.</a:t>
            </a:r>
          </a:p>
          <a:p>
            <a:pPr lvl="0" rtl="0">
              <a:buClr>
                <a:schemeClr val="dk1"/>
              </a:buClr>
              <a:buSzPct val="100000"/>
              <a:buFont typeface="Arial"/>
              <a:buNone/>
            </a:pPr>
            <a:r>
              <a:rPr lang="es" sz="1100">
                <a:solidFill>
                  <a:schemeClr val="dk1"/>
                </a:solidFill>
              </a:rPr>
              <a:t>-Primer paso luego de la liberación es realizar las pruebas de humo sobre el sistema, con el fin de tener una visión general del estado del mismo. </a:t>
            </a:r>
          </a:p>
          <a:p>
            <a:pPr lvl="0" rtl="0">
              <a:buClr>
                <a:schemeClr val="dk1"/>
              </a:buClr>
              <a:buSzPct val="100000"/>
              <a:buFont typeface="Arial"/>
              <a:buNone/>
            </a:pPr>
            <a:r>
              <a:rPr lang="es" sz="1100">
                <a:solidFill>
                  <a:schemeClr val="dk1"/>
                </a:solidFill>
              </a:rPr>
              <a:t>-Una vez que se conoce el estado del sistema se procede a realizar las pruebas planificadas y el testing exploratorio.</a:t>
            </a:r>
          </a:p>
          <a:p>
            <a:endParaRPr lang="es" sz="1100">
              <a:solidFill>
                <a:schemeClr val="dk1"/>
              </a:solidFill>
            </a:endParaRPr>
          </a:p>
        </p:txBody>
      </p:sp>
      <p:sp>
        <p:nvSpPr>
          <p:cNvPr id="111" name="Shape 111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>
              <a:buSzPct val="25000"/>
            </a:pPr>
            <a:r>
              <a:rPr lang="es">
                <a:solidFill>
                  <a:prstClr val="black"/>
                </a:solidFill>
              </a:rPr>
              <a:t> </a:t>
            </a: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8" name="Shape 11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buSzPct val="25000"/>
              <a:buFont typeface="Arial"/>
              <a:buNone/>
            </a:pPr>
            <a:r>
              <a:rPr lang="es"/>
              <a:t>Se acordó realizar las pruebas en los navegadores ie  8 y 10, fire 24 y 25 y chrome 30</a:t>
            </a:r>
          </a:p>
        </p:txBody>
      </p:sp>
      <p:sp>
        <p:nvSpPr>
          <p:cNvPr id="119" name="Shape 119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>
              <a:buSzPct val="25000"/>
            </a:pPr>
            <a:r>
              <a:rPr lang="es">
                <a:solidFill>
                  <a:prstClr val="black"/>
                </a:solidFill>
              </a:rPr>
              <a:t> </a:t>
            </a: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5" name="Shape 12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rtl="0">
              <a:buSzPct val="25000"/>
              <a:buFont typeface="Arial"/>
              <a:buNone/>
            </a:pPr>
            <a:r>
              <a:rPr lang="es">
                <a:solidFill>
                  <a:schemeClr val="dk1"/>
                </a:solidFill>
              </a:rPr>
              <a:t>Para la verificación  de documentos fue importante la coordinación con SQA. </a:t>
            </a:r>
          </a:p>
          <a:p>
            <a:endParaRPr lang="es">
              <a:solidFill>
                <a:schemeClr val="dk1"/>
              </a:solidFill>
            </a:endParaRPr>
          </a:p>
          <a:p>
            <a:pPr lvl="0" rtl="0">
              <a:buClr>
                <a:schemeClr val="dk1"/>
              </a:buClr>
              <a:buSzPct val="25000"/>
              <a:buFont typeface="Arial"/>
              <a:buNone/>
            </a:pPr>
            <a:r>
              <a:rPr lang="es">
                <a:solidFill>
                  <a:schemeClr val="dk1"/>
                </a:solidFill>
              </a:rPr>
              <a:t>La especificación de req , el modelo de casos de uso y la descripción de la arquitectura fueron los documentos que se verificaron, dado que estos eran los principales documentos del proyecto. Además a medida que nos daba el tiempo se seleccionaban los documentos más relevantes de la fase y también se verificaron. </a:t>
            </a:r>
          </a:p>
          <a:p>
            <a:endParaRPr lang="es">
              <a:solidFill>
                <a:schemeClr val="dk1"/>
              </a:solidFill>
            </a:endParaRPr>
          </a:p>
          <a:p>
            <a:endParaRPr lang="es">
              <a:solidFill>
                <a:schemeClr val="dk1"/>
              </a:solidFill>
            </a:endParaRPr>
          </a:p>
        </p:txBody>
      </p:sp>
      <p:sp>
        <p:nvSpPr>
          <p:cNvPr id="126" name="Shape 126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>
              <a:buSzPct val="25000"/>
            </a:pPr>
            <a:r>
              <a:rPr lang="es">
                <a:solidFill>
                  <a:prstClr val="black"/>
                </a:solidFill>
              </a:rPr>
              <a:t> 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UY" dirty="0" smtClean="0"/>
              <a:t>En fase inicial, la iteración 2 se extiende 3 días debido a</a:t>
            </a:r>
            <a:r>
              <a:rPr lang="es-UY" baseline="0" dirty="0" smtClean="0"/>
              <a:t> que faltaba la negociación formal del alcance con el cliente. Se le presentó una propuesta siguiendo </a:t>
            </a:r>
            <a:r>
              <a:rPr lang="es-UY" baseline="0" dirty="0" err="1" smtClean="0"/>
              <a:t>Planning</a:t>
            </a:r>
            <a:r>
              <a:rPr lang="es-UY" baseline="0" dirty="0" smtClean="0"/>
              <a:t> </a:t>
            </a:r>
            <a:r>
              <a:rPr lang="es-UY" baseline="0" dirty="0" err="1" smtClean="0"/>
              <a:t>Pocker</a:t>
            </a:r>
            <a:r>
              <a:rPr lang="es-UY" baseline="0" dirty="0" smtClean="0"/>
              <a:t> tanto en el caso promedio como en el peor caso, esperando que el proyecto se mueva en el caso promedio.</a:t>
            </a:r>
          </a:p>
          <a:p>
            <a:endParaRPr lang="es-UY" baseline="0" dirty="0" smtClean="0"/>
          </a:p>
          <a:p>
            <a:r>
              <a:rPr lang="es-UY" baseline="0" dirty="0" smtClean="0"/>
              <a:t>De los casos de uso relevados quedan fuera del alcance preliminar 2 casos de uso, Ver Cartelera y Agregar Contenido a la cartelera. Se dejó espacio en la interfaz gráfica para que pudiera ampliarse en un futuro.</a:t>
            </a:r>
          </a:p>
          <a:p>
            <a:endParaRPr lang="es-UY" baseline="0" dirty="0" smtClean="0"/>
          </a:p>
          <a:p>
            <a:r>
              <a:rPr lang="es-UY" baseline="0" dirty="0" smtClean="0"/>
              <a:t>En semana 08 se le informa al cliente que el proyecto se está moviendo según el peor caso del alcance presentado, por lo tanto 3 casos de uso de prioridad baja quedarían fuera de alcance</a:t>
            </a:r>
            <a:endParaRPr lang="es-U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619BF2-B8D7-4FCA-BD4B-637991BFB2D5}" type="slidenum">
              <a:rPr lang="es-UY">
                <a:solidFill>
                  <a:prstClr val="black"/>
                </a:solidFill>
              </a:rPr>
              <a:pPr/>
              <a:t>8</a:t>
            </a:fld>
            <a:endParaRPr lang="es-UY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036020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2" name="Shape 13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buSzPct val="25000"/>
              <a:buFont typeface="Arial"/>
              <a:buNone/>
            </a:pPr>
            <a:r>
              <a:rPr lang="es"/>
              <a:t>El cliente realizó las pruebas de aceptación con resultados satisfactorios en todas las funcionalidades, cumpliendo el requerimiento de no tener defectos críticos ni bloqueantes.</a:t>
            </a:r>
          </a:p>
        </p:txBody>
      </p:sp>
      <p:sp>
        <p:nvSpPr>
          <p:cNvPr id="133" name="Shape 133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>
              <a:buSzPct val="25000"/>
            </a:pPr>
            <a:r>
              <a:rPr lang="es">
                <a:solidFill>
                  <a:prstClr val="black"/>
                </a:solidFill>
              </a:rPr>
              <a:t> </a:t>
            </a: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9" name="Shape 13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rtl="0">
              <a:buClr>
                <a:schemeClr val="dk1"/>
              </a:buClr>
              <a:buSzPct val="25000"/>
              <a:buFont typeface="Arial"/>
              <a:buNone/>
            </a:pPr>
            <a:r>
              <a:rPr lang="es" dirty="0">
                <a:solidFill>
                  <a:schemeClr val="dk1"/>
                </a:solidFill>
              </a:rPr>
              <a:t>En cuanto a las liberaciones, las mismas fueron semanales en las cuales se incluían las nuevas funcionalidades y las mismas se retroalimentaban con liberaciones tipo parche que contenían arreglos puntuales.</a:t>
            </a:r>
          </a:p>
          <a:p>
            <a:endParaRPr lang="es" dirty="0">
              <a:solidFill>
                <a:schemeClr val="dk1"/>
              </a:solidFill>
            </a:endParaRPr>
          </a:p>
          <a:p>
            <a:pPr lvl="0" rtl="0">
              <a:buClr>
                <a:schemeClr val="dk1"/>
              </a:buClr>
              <a:buSzPct val="25000"/>
              <a:buFont typeface="Arial"/>
              <a:buNone/>
            </a:pPr>
            <a:r>
              <a:rPr lang="es" dirty="0">
                <a:solidFill>
                  <a:schemeClr val="dk1"/>
                </a:solidFill>
              </a:rPr>
              <a:t>Las ventajas de este método es que no fue necesario esperar a una próxima liberación  y que las versiones quedaban más estables para la próxima integración. </a:t>
            </a:r>
          </a:p>
          <a:p>
            <a:endParaRPr lang="es" dirty="0">
              <a:solidFill>
                <a:schemeClr val="dk1"/>
              </a:solidFill>
            </a:endParaRPr>
          </a:p>
          <a:p>
            <a:pPr lvl="0" rtl="0">
              <a:buClr>
                <a:schemeClr val="dk1"/>
              </a:buClr>
              <a:buSzPct val="25000"/>
              <a:buFont typeface="Arial"/>
              <a:buNone/>
            </a:pPr>
            <a:r>
              <a:rPr lang="es" dirty="0">
                <a:solidFill>
                  <a:schemeClr val="dk1"/>
                </a:solidFill>
              </a:rPr>
              <a:t>Pero esto tiene como desventaja un mayor esfuerzo de verificación y una mayor coordinación con desarrollo. </a:t>
            </a:r>
          </a:p>
        </p:txBody>
      </p:sp>
      <p:sp>
        <p:nvSpPr>
          <p:cNvPr id="140" name="Shape 140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>
              <a:buSzPct val="25000"/>
            </a:pPr>
            <a:r>
              <a:rPr lang="es">
                <a:solidFill>
                  <a:prstClr val="black"/>
                </a:solidFill>
              </a:rPr>
              <a:t> </a:t>
            </a: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9" name="Shape 14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buSzPct val="25000"/>
              <a:buFont typeface="Arial"/>
              <a:buNone/>
            </a:pPr>
            <a:r>
              <a:rPr lang="es"/>
              <a:t>Selenium: solo se automatizó una ciclo completo, pero dado que el sistema cambiaba mucho al final se dejó de utilizar por falta de tiempo para mantener los scripts</a:t>
            </a:r>
          </a:p>
        </p:txBody>
      </p:sp>
      <p:sp>
        <p:nvSpPr>
          <p:cNvPr id="150" name="Shape 150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>
              <a:buSzPct val="25000"/>
            </a:pPr>
            <a:r>
              <a:rPr lang="es">
                <a:solidFill>
                  <a:prstClr val="black"/>
                </a:solidFill>
              </a:rPr>
              <a:t> </a:t>
            </a: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7" name="Shape 1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rtl="0">
              <a:buClr>
                <a:schemeClr val="dk1"/>
              </a:buClr>
              <a:buSzPct val="25000"/>
              <a:buFont typeface="Arial"/>
              <a:buNone/>
            </a:pPr>
            <a:r>
              <a:rPr lang="es">
                <a:solidFill>
                  <a:schemeClr val="dk1"/>
                </a:solidFill>
              </a:rPr>
              <a:t>La gráfica de barras muestra la cantidad de caso de uso de cada versión y las líneas muestran la cantidad de casos de pruebas correctos, fallidos y bloqueantes.</a:t>
            </a:r>
          </a:p>
          <a:p>
            <a:pPr lvl="0" rtl="0">
              <a:buClr>
                <a:schemeClr val="dk1"/>
              </a:buClr>
              <a:buSzPct val="25000"/>
              <a:buFont typeface="Arial"/>
              <a:buNone/>
            </a:pPr>
            <a:r>
              <a:rPr lang="es">
                <a:solidFill>
                  <a:schemeClr val="dk1"/>
                </a:solidFill>
              </a:rPr>
              <a:t>Se denota una desviación en la cantidad de casos ejecutados (al principio aumentan los CP junto con el tamaño del producto, para la version 2.x baja, y sobre el final, con el producto mayormente terminado vuelve a aumentar) . En la última versión desciende debido mayormente a que se decidió realizar mas testing exploratorio (para buscar flujos que el testing planificado no contemplaba) y a que el ambiente era compartido con el Cliente y por lo tanto no se podía utilizar.  </a:t>
            </a:r>
          </a:p>
          <a:p>
            <a:endParaRPr lang="es">
              <a:solidFill>
                <a:schemeClr val="dk1"/>
              </a:solidFill>
            </a:endParaRPr>
          </a:p>
        </p:txBody>
      </p:sp>
      <p:sp>
        <p:nvSpPr>
          <p:cNvPr id="158" name="Shape 15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>
              <a:buSzPct val="25000"/>
            </a:pPr>
            <a:r>
              <a:rPr lang="es">
                <a:solidFill>
                  <a:prstClr val="black"/>
                </a:solidFill>
              </a:rPr>
              <a:t> </a:t>
            </a: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4" name="Shape 1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rtl="0">
              <a:buClr>
                <a:schemeClr val="dk1"/>
              </a:buClr>
              <a:buSzPct val="110000"/>
              <a:buFont typeface="Arial"/>
              <a:buNone/>
            </a:pPr>
            <a:r>
              <a:rPr lang="es" sz="1000" b="1" i="1" u="sng">
                <a:solidFill>
                  <a:schemeClr val="dk1"/>
                </a:solidFill>
              </a:rPr>
              <a:t>DENSIDAD</a:t>
            </a:r>
          </a:p>
          <a:p>
            <a:pPr lvl="0" rtl="0">
              <a:buClr>
                <a:schemeClr val="dk1"/>
              </a:buClr>
              <a:buSzPct val="110000"/>
              <a:buFont typeface="Arial"/>
              <a:buNone/>
            </a:pPr>
            <a:r>
              <a:rPr lang="es" sz="1000" b="1" i="1" u="sng">
                <a:solidFill>
                  <a:schemeClr val="dk1"/>
                </a:solidFill>
              </a:rPr>
              <a:t>I2</a:t>
            </a:r>
            <a:r>
              <a:rPr lang="es" sz="1000" i="1">
                <a:solidFill>
                  <a:schemeClr val="dk1"/>
                </a:solidFill>
              </a:rPr>
              <a:t>= </a:t>
            </a:r>
            <a:r>
              <a:rPr lang="es" sz="1000" u="sng">
                <a:solidFill>
                  <a:schemeClr val="dk1"/>
                </a:solidFill>
              </a:rPr>
              <a:t>Permite obtener una medida de la densidad de</a:t>
            </a:r>
            <a:r>
              <a:rPr lang="es" sz="1000" b="1" u="sng">
                <a:solidFill>
                  <a:schemeClr val="dk1"/>
                </a:solidFill>
              </a:rPr>
              <a:t> pruebas planificadas</a:t>
            </a:r>
            <a:r>
              <a:rPr lang="es" sz="1000" u="sng">
                <a:solidFill>
                  <a:schemeClr val="dk1"/>
                </a:solidFill>
              </a:rPr>
              <a:t> relativa a la cantidad de Casos de Uso</a:t>
            </a:r>
            <a:r>
              <a:rPr lang="es" sz="1000">
                <a:solidFill>
                  <a:schemeClr val="dk1"/>
                </a:solidFill>
              </a:rPr>
              <a:t> del aplicativo o módulo a verificar. </a:t>
            </a:r>
          </a:p>
          <a:p>
            <a:endParaRPr lang="es" sz="1000">
              <a:solidFill>
                <a:schemeClr val="dk1"/>
              </a:solidFill>
            </a:endParaRPr>
          </a:p>
          <a:p>
            <a:pPr lvl="0" rtl="0">
              <a:buClr>
                <a:schemeClr val="dk1"/>
              </a:buClr>
              <a:buSzPct val="110000"/>
              <a:buFont typeface="Arial"/>
              <a:buNone/>
            </a:pPr>
            <a:r>
              <a:rPr lang="es" sz="1000">
                <a:solidFill>
                  <a:schemeClr val="dk1"/>
                </a:solidFill>
              </a:rPr>
              <a:t>Concluimos que se planificaron en promedio 14 casos de pruebas por caso de uso</a:t>
            </a:r>
          </a:p>
          <a:p>
            <a:endParaRPr lang="es" sz="1000">
              <a:solidFill>
                <a:schemeClr val="dk1"/>
              </a:solidFill>
            </a:endParaRPr>
          </a:p>
          <a:p>
            <a:pPr lvl="0" rtl="0">
              <a:buClr>
                <a:schemeClr val="dk1"/>
              </a:buClr>
              <a:buSzPct val="110000"/>
              <a:buFont typeface="Arial"/>
              <a:buNone/>
            </a:pPr>
            <a:r>
              <a:rPr lang="es" sz="1000" b="1" i="1" u="sng">
                <a:solidFill>
                  <a:schemeClr val="dk1"/>
                </a:solidFill>
              </a:rPr>
              <a:t>I4</a:t>
            </a:r>
            <a:r>
              <a:rPr lang="es" sz="1000" i="1">
                <a:solidFill>
                  <a:schemeClr val="dk1"/>
                </a:solidFill>
              </a:rPr>
              <a:t>= </a:t>
            </a:r>
            <a:r>
              <a:rPr lang="es" sz="1000" u="sng">
                <a:solidFill>
                  <a:schemeClr val="dk1"/>
                </a:solidFill>
              </a:rPr>
              <a:t>Permite obtener una medida de la densidad de </a:t>
            </a:r>
            <a:r>
              <a:rPr lang="es" sz="1000" b="1" u="sng">
                <a:solidFill>
                  <a:schemeClr val="dk1"/>
                </a:solidFill>
              </a:rPr>
              <a:t>pruebas ejecutadas</a:t>
            </a:r>
            <a:r>
              <a:rPr lang="es" sz="1000" u="sng">
                <a:solidFill>
                  <a:schemeClr val="dk1"/>
                </a:solidFill>
              </a:rPr>
              <a:t> relativa a la cantidad de Casos de Uso</a:t>
            </a:r>
            <a:r>
              <a:rPr lang="es" sz="1000">
                <a:solidFill>
                  <a:schemeClr val="dk1"/>
                </a:solidFill>
              </a:rPr>
              <a:t> del aplicativo o módulo a verificar. [VERSION FINAL]</a:t>
            </a:r>
          </a:p>
          <a:p>
            <a:endParaRPr lang="es" sz="1000">
              <a:solidFill>
                <a:schemeClr val="dk1"/>
              </a:solidFill>
            </a:endParaRPr>
          </a:p>
          <a:p>
            <a:pPr lvl="0" rtl="0">
              <a:buClr>
                <a:schemeClr val="dk1"/>
              </a:buClr>
              <a:buSzPct val="110000"/>
              <a:buFont typeface="Arial"/>
              <a:buNone/>
            </a:pPr>
            <a:r>
              <a:rPr lang="es" sz="1000">
                <a:solidFill>
                  <a:schemeClr val="dk1"/>
                </a:solidFill>
              </a:rPr>
              <a:t>Concluimos que se ejecutaron en promedio 9 casos de pruebas por caso de uso</a:t>
            </a:r>
          </a:p>
          <a:p>
            <a:endParaRPr lang="es" sz="1000">
              <a:solidFill>
                <a:schemeClr val="dk1"/>
              </a:solidFill>
            </a:endParaRPr>
          </a:p>
          <a:p>
            <a:pPr lvl="0" rtl="0">
              <a:buClr>
                <a:schemeClr val="dk1"/>
              </a:buClr>
              <a:buSzPct val="110000"/>
              <a:buFont typeface="Arial"/>
              <a:buNone/>
            </a:pPr>
            <a:r>
              <a:rPr lang="es" sz="1000" b="1" i="1" u="sng">
                <a:solidFill>
                  <a:schemeClr val="dk1"/>
                </a:solidFill>
              </a:rPr>
              <a:t>CALIDAD</a:t>
            </a:r>
          </a:p>
          <a:p>
            <a:pPr lvl="0" rtl="0">
              <a:buClr>
                <a:schemeClr val="dk1"/>
              </a:buClr>
              <a:buSzPct val="110000"/>
              <a:buFont typeface="Arial"/>
              <a:buNone/>
            </a:pPr>
            <a:r>
              <a:rPr lang="es" sz="1000" b="1" i="1" u="sng">
                <a:solidFill>
                  <a:schemeClr val="dk1"/>
                </a:solidFill>
              </a:rPr>
              <a:t>I1</a:t>
            </a:r>
            <a:r>
              <a:rPr lang="es" sz="1000" i="1">
                <a:solidFill>
                  <a:schemeClr val="dk1"/>
                </a:solidFill>
              </a:rPr>
              <a:t>= </a:t>
            </a:r>
            <a:r>
              <a:rPr lang="es" sz="1000" u="sng">
                <a:solidFill>
                  <a:schemeClr val="dk1"/>
                </a:solidFill>
              </a:rPr>
              <a:t>Permite evaluar la calidad del producto</a:t>
            </a:r>
            <a:r>
              <a:rPr lang="es" sz="1000">
                <a:solidFill>
                  <a:schemeClr val="dk1"/>
                </a:solidFill>
              </a:rPr>
              <a:t> en relación al porcentaje de casos de prueba que se ejecutaron en forma exitosa versus la cantidad total. [VERSION FINAL]</a:t>
            </a:r>
          </a:p>
          <a:p>
            <a:endParaRPr lang="es" sz="1000">
              <a:solidFill>
                <a:schemeClr val="dk1"/>
              </a:solidFill>
            </a:endParaRPr>
          </a:p>
        </p:txBody>
      </p:sp>
      <p:sp>
        <p:nvSpPr>
          <p:cNvPr id="165" name="Shape 165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>
              <a:buSzPct val="25000"/>
            </a:pPr>
            <a:r>
              <a:rPr lang="es">
                <a:solidFill>
                  <a:prstClr val="black"/>
                </a:solidFill>
              </a:rPr>
              <a:t> </a:t>
            </a: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U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B24AD4-DA3A-4534-BC78-8F11EE517797}" type="slidenum">
              <a:rPr lang="es-UY" smtClean="0"/>
              <a:t>52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47131331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U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B24AD4-DA3A-4534-BC78-8F11EE517797}" type="slidenum">
              <a:rPr lang="es-UY" smtClean="0"/>
              <a:t>53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47131331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U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B24AD4-DA3A-4534-BC78-8F11EE517797}" type="slidenum">
              <a:rPr lang="es-UY" smtClean="0"/>
              <a:t>54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47131331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U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B24AD4-DA3A-4534-BC78-8F11EE517797}" type="slidenum">
              <a:rPr lang="es-UY" smtClean="0"/>
              <a:t>55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47131331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U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B24AD4-DA3A-4534-BC78-8F11EE517797}" type="slidenum">
              <a:rPr lang="es-UY" smtClean="0"/>
              <a:t>56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4713133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s-UY" baseline="0" dirty="0" smtClean="0"/>
          </a:p>
          <a:p>
            <a:r>
              <a:rPr lang="es-UY" baseline="0" dirty="0" smtClean="0"/>
              <a:t>Elaboración: </a:t>
            </a:r>
          </a:p>
          <a:p>
            <a:r>
              <a:rPr lang="es-UY" baseline="0" dirty="0" smtClean="0"/>
              <a:t>- Comunicar el diseño a los implementadores.</a:t>
            </a:r>
          </a:p>
          <a:p>
            <a:pPr marL="171450" indent="-171450">
              <a:buFontTx/>
              <a:buChar char="-"/>
            </a:pPr>
            <a:r>
              <a:rPr lang="es-UY" baseline="0" dirty="0" smtClean="0"/>
              <a:t>Se estabilizó la arquitectura.</a:t>
            </a:r>
          </a:p>
          <a:p>
            <a:pPr marL="171450" indent="-171450">
              <a:buFontTx/>
              <a:buChar char="-"/>
            </a:pPr>
            <a:r>
              <a:rPr lang="es-UY" baseline="0" dirty="0" smtClean="0"/>
              <a:t>Se realizó la presentación de caso de uso al cliente, analizando solicitudes de cambio.</a:t>
            </a:r>
          </a:p>
          <a:p>
            <a:endParaRPr lang="es-UY" baseline="0" dirty="0" smtClean="0"/>
          </a:p>
          <a:p>
            <a:r>
              <a:rPr lang="es-UY" baseline="0" dirty="0" smtClean="0"/>
              <a:t>Construcción:</a:t>
            </a:r>
          </a:p>
          <a:p>
            <a:pPr marL="171450" indent="-171450">
              <a:buFontTx/>
              <a:buChar char="-"/>
            </a:pPr>
            <a:r>
              <a:rPr lang="es-UY" baseline="0" dirty="0" smtClean="0"/>
              <a:t>Presentación de los diferentes casos de uso al cliente</a:t>
            </a:r>
          </a:p>
          <a:p>
            <a:pPr marL="171450" indent="-171450">
              <a:buFontTx/>
              <a:buChar char="-"/>
            </a:pPr>
            <a:r>
              <a:rPr lang="es-UY" baseline="0" dirty="0" smtClean="0"/>
              <a:t>Se analizaron y/o implementaron las solicitudes de cambio del cliente</a:t>
            </a:r>
          </a:p>
          <a:p>
            <a:pPr marL="171450" indent="-171450">
              <a:buFontTx/>
              <a:buChar char="-"/>
            </a:pPr>
            <a:r>
              <a:rPr lang="es-UY" baseline="0" dirty="0" smtClean="0"/>
              <a:t>Se terminó la construcción de los casos de uso y se realizó corrección de defectos</a:t>
            </a:r>
          </a:p>
          <a:p>
            <a:pPr marL="171450" indent="-171450">
              <a:buFontTx/>
              <a:buChar char="-"/>
            </a:pPr>
            <a:r>
              <a:rPr lang="es-UY" baseline="0" dirty="0" smtClean="0"/>
              <a:t>Se planificó la implantación.</a:t>
            </a:r>
          </a:p>
          <a:p>
            <a:pPr marL="171450" indent="-171450">
              <a:buFontTx/>
              <a:buChar char="-"/>
            </a:pPr>
            <a:endParaRPr lang="es-UY" dirty="0" smtClean="0"/>
          </a:p>
          <a:p>
            <a:pPr marL="171450" indent="-171450">
              <a:buFontTx/>
              <a:buChar char="-"/>
            </a:pPr>
            <a:r>
              <a:rPr lang="es-UY" dirty="0" smtClean="0"/>
              <a:t>Transición:</a:t>
            </a:r>
          </a:p>
          <a:p>
            <a:pPr marL="171450" indent="-171450">
              <a:buFontTx/>
              <a:buChar char="-"/>
            </a:pPr>
            <a:r>
              <a:rPr lang="es-UY" dirty="0" smtClean="0"/>
              <a:t>Presentación del Producto al Cliente</a:t>
            </a:r>
          </a:p>
          <a:p>
            <a:pPr marL="171450" indent="-171450">
              <a:buFontTx/>
              <a:buChar char="-"/>
            </a:pPr>
            <a:r>
              <a:rPr lang="es-UY" dirty="0" smtClean="0"/>
              <a:t>Capacitación y soporte</a:t>
            </a:r>
            <a:r>
              <a:rPr lang="es-UY" baseline="0" dirty="0" smtClean="0"/>
              <a:t> al c</a:t>
            </a:r>
            <a:r>
              <a:rPr lang="es-UY" dirty="0" smtClean="0"/>
              <a:t>liente durante</a:t>
            </a:r>
            <a:r>
              <a:rPr lang="es-UY" baseline="0" dirty="0" smtClean="0"/>
              <a:t> las pruebas de aceptación</a:t>
            </a:r>
          </a:p>
          <a:p>
            <a:pPr marL="171450" indent="-171450">
              <a:buFontTx/>
              <a:buChar char="-"/>
            </a:pPr>
            <a:r>
              <a:rPr lang="es-UY" baseline="0" dirty="0" smtClean="0"/>
              <a:t>Cierre del proyecto.</a:t>
            </a:r>
            <a:endParaRPr lang="es-UY" dirty="0" smtClean="0"/>
          </a:p>
          <a:p>
            <a:pPr marL="171450" indent="-171450">
              <a:buFontTx/>
              <a:buChar char="-"/>
            </a:pPr>
            <a:endParaRPr lang="es-UY" dirty="0" smtClean="0"/>
          </a:p>
          <a:p>
            <a:pPr marL="0" indent="0">
              <a:buFontTx/>
              <a:buNone/>
            </a:pPr>
            <a:r>
              <a:rPr lang="es-UY" dirty="0" smtClean="0"/>
              <a:t>Principales desviaciones y medidas tomadas</a:t>
            </a:r>
          </a:p>
          <a:p>
            <a:pPr marL="0" indent="0">
              <a:buFontTx/>
              <a:buNone/>
            </a:pPr>
            <a:r>
              <a:rPr lang="es-UY" dirty="0" smtClean="0"/>
              <a:t> - Atraso de SCM con la</a:t>
            </a:r>
            <a:r>
              <a:rPr lang="es-UY" baseline="0" dirty="0" smtClean="0"/>
              <a:t> utilización del repositorio y con los ambientes. Se le asignaron dos recursos en distintos momentos del proyecto para darle soporte al responsable de </a:t>
            </a:r>
            <a:r>
              <a:rPr lang="es-UY" baseline="0" dirty="0" err="1" smtClean="0"/>
              <a:t>Scm</a:t>
            </a:r>
            <a:r>
              <a:rPr lang="es-UY" baseline="0" dirty="0" smtClean="0"/>
              <a:t>.</a:t>
            </a:r>
          </a:p>
          <a:p>
            <a:pPr marL="0" indent="0">
              <a:buFontTx/>
              <a:buNone/>
            </a:pPr>
            <a:endParaRPr lang="es-UY" dirty="0" smtClean="0"/>
          </a:p>
          <a:p>
            <a:pPr marL="171450" indent="-171450">
              <a:buFontTx/>
              <a:buChar char="-"/>
            </a:pPr>
            <a:r>
              <a:rPr lang="es-UY" dirty="0" smtClean="0"/>
              <a:t>Negociación</a:t>
            </a:r>
            <a:r>
              <a:rPr lang="es-UY" baseline="0" dirty="0" smtClean="0"/>
              <a:t> del alcance a principios de semana 05. Esto no causó un impacto en el proyecto ya que era una aceptación formal lo que faltaba.</a:t>
            </a:r>
          </a:p>
          <a:p>
            <a:pPr marL="171450" indent="-171450">
              <a:buFontTx/>
              <a:buChar char="-"/>
            </a:pPr>
            <a:endParaRPr lang="es-UY" baseline="0" dirty="0" smtClean="0"/>
          </a:p>
          <a:p>
            <a:pPr marL="171450" indent="-171450">
              <a:buFontTx/>
              <a:buChar char="-"/>
            </a:pPr>
            <a:r>
              <a:rPr lang="es-UY" baseline="0" dirty="0" smtClean="0"/>
              <a:t>Se extendió la fase elaboración por dos semanas para lograr el objetivo de estabilizar la arquitectura. Esto generó liberaciones más cercanas en el tiempo, generando sobrecarga de trabajo para SCM y en verificación. Con respecto a verificación se modificaron los planes, por esto se asignaron dos recursos tiempo completo para cumplir con lo planificado.</a:t>
            </a:r>
          </a:p>
          <a:p>
            <a:endParaRPr lang="es-UY" dirty="0" smtClean="0"/>
          </a:p>
          <a:p>
            <a:endParaRPr lang="es-UY" dirty="0" smtClean="0"/>
          </a:p>
          <a:p>
            <a:pPr marL="171450" indent="-171450">
              <a:buFontTx/>
              <a:buChar char="-"/>
            </a:pPr>
            <a:endParaRPr lang="es-UY" dirty="0" smtClean="0"/>
          </a:p>
          <a:p>
            <a:pPr marL="0" indent="0">
              <a:buFontTx/>
              <a:buNone/>
            </a:pPr>
            <a:r>
              <a:rPr lang="es-UY" dirty="0" smtClean="0"/>
              <a:t>Análisis</a:t>
            </a:r>
            <a:r>
              <a:rPr lang="es-UY" baseline="0" dirty="0" smtClean="0"/>
              <a:t> de Requerimientos</a:t>
            </a:r>
          </a:p>
          <a:p>
            <a:pPr marL="0" indent="0">
              <a:buFontTx/>
              <a:buNone/>
            </a:pPr>
            <a:r>
              <a:rPr lang="es-UY" dirty="0" smtClean="0"/>
              <a:t>-- Designamos un coordinador de Analistas para unificar </a:t>
            </a:r>
            <a:r>
              <a:rPr lang="es-UY" dirty="0" err="1" smtClean="0"/>
              <a:t>criteros</a:t>
            </a:r>
            <a:r>
              <a:rPr lang="es-UY" dirty="0" smtClean="0"/>
              <a:t>, asignar las tareas.</a:t>
            </a:r>
          </a:p>
          <a:p>
            <a:pPr marL="0" indent="0">
              <a:buFontTx/>
              <a:buNone/>
            </a:pPr>
            <a:r>
              <a:rPr lang="es-UY" dirty="0" smtClean="0"/>
              <a:t>-- Se realizaron en las primeras semanas reuniones con el cliente para relevar los requerimientos.</a:t>
            </a:r>
          </a:p>
          <a:p>
            <a:pPr marL="0" indent="0">
              <a:buFontTx/>
              <a:buNone/>
            </a:pPr>
            <a:r>
              <a:rPr lang="es-UY" dirty="0" smtClean="0"/>
              <a:t>-- se nombró un ayudante de arquitecto, dado que el arquitecto realizó también la coordinación del </a:t>
            </a:r>
          </a:p>
          <a:p>
            <a:pPr marL="0" indent="0">
              <a:buFontTx/>
              <a:buNone/>
            </a:pPr>
            <a:r>
              <a:rPr lang="es-UY" dirty="0" smtClean="0"/>
              <a:t>desarrollo.</a:t>
            </a:r>
          </a:p>
          <a:p>
            <a:pPr marL="0" indent="0">
              <a:buFontTx/>
              <a:buNone/>
            </a:pPr>
            <a:r>
              <a:rPr lang="es-UY" dirty="0" smtClean="0"/>
              <a:t>-- Se asignó un recurso más a verificación de lo que plantea el MUM a comienzo de semana 09. </a:t>
            </a:r>
          </a:p>
          <a:p>
            <a:pPr marL="0" indent="0">
              <a:buFontTx/>
              <a:buNone/>
            </a:pPr>
            <a:r>
              <a:rPr lang="es-UY" dirty="0" smtClean="0"/>
              <a:t>-- El documento de alcance incluyó requerimientos factibles del cliente</a:t>
            </a:r>
          </a:p>
          <a:p>
            <a:endParaRPr lang="es-U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B24AD4-DA3A-4534-BC78-8F11EE517797}" type="slidenum">
              <a:rPr lang="es-UY" smtClean="0"/>
              <a:t>10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57615590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U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B24AD4-DA3A-4534-BC78-8F11EE517797}" type="slidenum">
              <a:rPr lang="es-UY" smtClean="0"/>
              <a:t>57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47131331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U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B24AD4-DA3A-4534-BC78-8F11EE517797}" type="slidenum">
              <a:rPr lang="es-UY" smtClean="0"/>
              <a:t>58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47131331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U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B24AD4-DA3A-4534-BC78-8F11EE517797}" type="slidenum">
              <a:rPr lang="es-UY" smtClean="0"/>
              <a:t>59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47131331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U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B24AD4-DA3A-4534-BC78-8F11EE517797}" type="slidenum">
              <a:rPr lang="es-UY" smtClean="0"/>
              <a:t>60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471313311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U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B24AD4-DA3A-4534-BC78-8F11EE517797}" type="slidenum">
              <a:rPr lang="es-UY" smtClean="0"/>
              <a:t>61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471313311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U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B24AD4-DA3A-4534-BC78-8F11EE517797}" type="slidenum">
              <a:rPr lang="es-UY" smtClean="0"/>
              <a:t>62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471313311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UY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B24AD4-DA3A-4534-BC78-8F11EE517797}" type="slidenum">
              <a:rPr lang="es-UY" smtClean="0">
                <a:solidFill>
                  <a:prstClr val="black"/>
                </a:solidFill>
              </a:rPr>
              <a:pPr/>
              <a:t>69</a:t>
            </a:fld>
            <a:endParaRPr lang="es-UY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4621541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" dirty="0" smtClean="0"/>
              <a:t>Se reportaron 74 incidentes, la gráfica muestra los errores nuevos que se detectaban en cada versión discriminados según su severidad.</a:t>
            </a:r>
          </a:p>
          <a:p>
            <a:endParaRPr lang="es-U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B24AD4-DA3A-4534-BC78-8F11EE517797}" type="slidenum">
              <a:rPr lang="es-UY" smtClean="0">
                <a:solidFill>
                  <a:prstClr val="black"/>
                </a:solidFill>
              </a:rPr>
              <a:pPr/>
              <a:t>81</a:t>
            </a:fld>
            <a:endParaRPr lang="es-UY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2267884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rtl="0">
              <a:buSzPct val="25000"/>
              <a:buFont typeface="Arial"/>
              <a:buNone/>
            </a:pPr>
            <a:r>
              <a:rPr lang="es" dirty="0" smtClean="0"/>
              <a:t>Hoy el sistema cuenta con 9 errores remanentes cuya severidad es: </a:t>
            </a:r>
          </a:p>
          <a:p>
            <a:pPr marL="457200" marR="0" lvl="0" indent="-317500" algn="l" rtl="0"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s" dirty="0" smtClean="0"/>
              <a:t>Mayor: 2 </a:t>
            </a:r>
          </a:p>
          <a:p>
            <a:pPr marL="457200" marR="0" lvl="0" indent="-317500" algn="l" rtl="0"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s" dirty="0" smtClean="0"/>
              <a:t>Menor: 4</a:t>
            </a:r>
          </a:p>
          <a:p>
            <a:pPr marL="457200" marR="0" lvl="0" indent="-317500" algn="l" rtl="0"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s" dirty="0" smtClean="0"/>
              <a:t>Trivial:  3</a:t>
            </a:r>
          </a:p>
          <a:p>
            <a:endParaRPr lang="es" dirty="0" smtClean="0"/>
          </a:p>
          <a:p>
            <a:pPr marR="0" lvl="0" algn="l" rtl="0">
              <a:buNone/>
            </a:pPr>
            <a:r>
              <a:rPr lang="es" dirty="0" smtClean="0"/>
              <a:t>NO HAY defectos bloqueantes/críticos detectados en el sistema.</a:t>
            </a:r>
          </a:p>
          <a:p>
            <a:endParaRPr lang="es-U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B24AD4-DA3A-4534-BC78-8F11EE517797}" type="slidenum">
              <a:rPr lang="es-UY" smtClean="0">
                <a:solidFill>
                  <a:prstClr val="black"/>
                </a:solidFill>
              </a:rPr>
              <a:pPr/>
              <a:t>82</a:t>
            </a:fld>
            <a:endParaRPr lang="es-UY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22678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U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B24AD4-DA3A-4534-BC78-8F11EE517797}" type="slidenum">
              <a:rPr lang="es-UY" smtClean="0"/>
              <a:t>12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12336354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U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B24AD4-DA3A-4534-BC78-8F11EE517797}" type="slidenum">
              <a:rPr lang="es-UY" smtClean="0"/>
              <a:t>15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4713133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U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B24AD4-DA3A-4534-BC78-8F11EE517797}" type="slidenum">
              <a:rPr lang="es-UY" smtClean="0"/>
              <a:t>16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4713133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UY" dirty="0" smtClean="0"/>
              <a:t>Documento</a:t>
            </a:r>
            <a:r>
              <a:rPr lang="es-UY" baseline="0" dirty="0" smtClean="0"/>
              <a:t> de Visión</a:t>
            </a:r>
          </a:p>
          <a:p>
            <a:endParaRPr lang="es-U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B24AD4-DA3A-4534-BC78-8F11EE517797}" type="slidenum">
              <a:rPr lang="es-UY" smtClean="0"/>
              <a:t>17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34864002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U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B24AD4-DA3A-4534-BC78-8F11EE517797}" type="slidenum">
              <a:rPr lang="es-UY" smtClean="0"/>
              <a:t>18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4713133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s-UY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s-U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B7B44-9BB3-4FAE-AD25-EB9ECBDA2024}" type="datetimeFigureOut">
              <a:rPr lang="es-UY" smtClean="0"/>
              <a:t>03/12/2013</a:t>
            </a:fld>
            <a:endParaRPr lang="es-UY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A4CF5-B672-4EBE-9295-16849AFCC8BC}" type="slidenum">
              <a:rPr lang="es-UY" smtClean="0"/>
              <a:t>‹#›</a:t>
            </a:fld>
            <a:endParaRPr lang="es-UY" dirty="0"/>
          </a:p>
        </p:txBody>
      </p:sp>
    </p:spTree>
    <p:extLst>
      <p:ext uri="{BB962C8B-B14F-4D97-AF65-F5344CB8AC3E}">
        <p14:creationId xmlns:p14="http://schemas.microsoft.com/office/powerpoint/2010/main" val="23271982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U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U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B7B44-9BB3-4FAE-AD25-EB9ECBDA2024}" type="datetimeFigureOut">
              <a:rPr lang="es-UY" smtClean="0"/>
              <a:t>03/12/2013</a:t>
            </a:fld>
            <a:endParaRPr lang="es-UY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A4CF5-B672-4EBE-9295-16849AFCC8BC}" type="slidenum">
              <a:rPr lang="es-UY" smtClean="0"/>
              <a:t>‹#›</a:t>
            </a:fld>
            <a:endParaRPr lang="es-UY" dirty="0"/>
          </a:p>
        </p:txBody>
      </p:sp>
    </p:spTree>
    <p:extLst>
      <p:ext uri="{BB962C8B-B14F-4D97-AF65-F5344CB8AC3E}">
        <p14:creationId xmlns:p14="http://schemas.microsoft.com/office/powerpoint/2010/main" val="11954911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s-U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U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B7B44-9BB3-4FAE-AD25-EB9ECBDA2024}" type="datetimeFigureOut">
              <a:rPr lang="es-UY" smtClean="0"/>
              <a:t>03/12/2013</a:t>
            </a:fld>
            <a:endParaRPr lang="es-UY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A4CF5-B672-4EBE-9295-16849AFCC8BC}" type="slidenum">
              <a:rPr lang="es-UY" smtClean="0"/>
              <a:t>‹#›</a:t>
            </a:fld>
            <a:endParaRPr lang="es-UY" dirty="0"/>
          </a:p>
        </p:txBody>
      </p:sp>
    </p:spTree>
    <p:extLst>
      <p:ext uri="{BB962C8B-B14F-4D97-AF65-F5344CB8AC3E}">
        <p14:creationId xmlns:p14="http://schemas.microsoft.com/office/powerpoint/2010/main" val="29803013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s-UY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s-U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76087-19BF-4E93-BC8C-F2FAF75A44C6}" type="datetimeFigureOut">
              <a:rPr lang="es-UY">
                <a:solidFill>
                  <a:prstClr val="black">
                    <a:tint val="75000"/>
                  </a:prstClr>
                </a:solidFill>
              </a:rPr>
              <a:pPr/>
              <a:t>03/12/2013</a:t>
            </a:fld>
            <a:endParaRPr lang="es-U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92615-0D15-45C7-BF6A-1DD7774DA656}" type="slidenum">
              <a:rPr lang="es-UY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U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60812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U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U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76087-19BF-4E93-BC8C-F2FAF75A44C6}" type="datetimeFigureOut">
              <a:rPr lang="es-UY">
                <a:solidFill>
                  <a:prstClr val="black">
                    <a:tint val="75000"/>
                  </a:prstClr>
                </a:solidFill>
              </a:rPr>
              <a:pPr/>
              <a:t>03/12/2013</a:t>
            </a:fld>
            <a:endParaRPr lang="es-U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92615-0D15-45C7-BF6A-1DD7774DA656}" type="slidenum">
              <a:rPr lang="es-UY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U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1363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s-U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76087-19BF-4E93-BC8C-F2FAF75A44C6}" type="datetimeFigureOut">
              <a:rPr lang="es-UY">
                <a:solidFill>
                  <a:prstClr val="black">
                    <a:tint val="75000"/>
                  </a:prstClr>
                </a:solidFill>
              </a:rPr>
              <a:pPr/>
              <a:t>03/12/2013</a:t>
            </a:fld>
            <a:endParaRPr lang="es-U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92615-0D15-45C7-BF6A-1DD7774DA656}" type="slidenum">
              <a:rPr lang="es-UY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U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75351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UY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UY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UY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76087-19BF-4E93-BC8C-F2FAF75A44C6}" type="datetimeFigureOut">
              <a:rPr lang="es-UY">
                <a:solidFill>
                  <a:prstClr val="black">
                    <a:tint val="75000"/>
                  </a:prstClr>
                </a:solidFill>
              </a:rPr>
              <a:pPr/>
              <a:t>03/12/2013</a:t>
            </a:fld>
            <a:endParaRPr lang="es-U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92615-0D15-45C7-BF6A-1DD7774DA656}" type="slidenum">
              <a:rPr lang="es-UY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U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22540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s-U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UY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UY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76087-19BF-4E93-BC8C-F2FAF75A44C6}" type="datetimeFigureOut">
              <a:rPr lang="es-UY">
                <a:solidFill>
                  <a:prstClr val="black">
                    <a:tint val="75000"/>
                  </a:prstClr>
                </a:solidFill>
              </a:rPr>
              <a:pPr/>
              <a:t>03/12/2013</a:t>
            </a:fld>
            <a:endParaRPr lang="es-U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92615-0D15-45C7-BF6A-1DD7774DA656}" type="slidenum">
              <a:rPr lang="es-UY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U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18157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UY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76087-19BF-4E93-BC8C-F2FAF75A44C6}" type="datetimeFigureOut">
              <a:rPr lang="es-UY">
                <a:solidFill>
                  <a:prstClr val="black">
                    <a:tint val="75000"/>
                  </a:prstClr>
                </a:solidFill>
              </a:rPr>
              <a:pPr/>
              <a:t>03/12/2013</a:t>
            </a:fld>
            <a:endParaRPr lang="es-U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92615-0D15-45C7-BF6A-1DD7774DA656}" type="slidenum">
              <a:rPr lang="es-UY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U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29467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76087-19BF-4E93-BC8C-F2FAF75A44C6}" type="datetimeFigureOut">
              <a:rPr lang="es-UY">
                <a:solidFill>
                  <a:prstClr val="black">
                    <a:tint val="75000"/>
                  </a:prstClr>
                </a:solidFill>
              </a:rPr>
              <a:pPr/>
              <a:t>03/12/2013</a:t>
            </a:fld>
            <a:endParaRPr lang="es-U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92615-0D15-45C7-BF6A-1DD7774DA656}" type="slidenum">
              <a:rPr lang="es-UY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U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46663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s-U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U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76087-19BF-4E93-BC8C-F2FAF75A44C6}" type="datetimeFigureOut">
              <a:rPr lang="es-UY">
                <a:solidFill>
                  <a:prstClr val="black">
                    <a:tint val="75000"/>
                  </a:prstClr>
                </a:solidFill>
              </a:rPr>
              <a:pPr/>
              <a:t>03/12/2013</a:t>
            </a:fld>
            <a:endParaRPr lang="es-U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92615-0D15-45C7-BF6A-1DD7774DA656}" type="slidenum">
              <a:rPr lang="es-UY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U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3885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U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U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B7B44-9BB3-4FAE-AD25-EB9ECBDA2024}" type="datetimeFigureOut">
              <a:rPr lang="es-UY" smtClean="0"/>
              <a:t>03/12/2013</a:t>
            </a:fld>
            <a:endParaRPr lang="es-UY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A4CF5-B672-4EBE-9295-16849AFCC8BC}" type="slidenum">
              <a:rPr lang="es-UY" smtClean="0"/>
              <a:t>‹#›</a:t>
            </a:fld>
            <a:endParaRPr lang="es-UY" dirty="0"/>
          </a:p>
        </p:txBody>
      </p:sp>
    </p:spTree>
    <p:extLst>
      <p:ext uri="{BB962C8B-B14F-4D97-AF65-F5344CB8AC3E}">
        <p14:creationId xmlns:p14="http://schemas.microsoft.com/office/powerpoint/2010/main" val="167492413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s-UY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U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76087-19BF-4E93-BC8C-F2FAF75A44C6}" type="datetimeFigureOut">
              <a:rPr lang="es-UY">
                <a:solidFill>
                  <a:prstClr val="black">
                    <a:tint val="75000"/>
                  </a:prstClr>
                </a:solidFill>
              </a:rPr>
              <a:pPr/>
              <a:t>03/12/2013</a:t>
            </a:fld>
            <a:endParaRPr lang="es-U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92615-0D15-45C7-BF6A-1DD7774DA656}" type="slidenum">
              <a:rPr lang="es-UY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U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46576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U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U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76087-19BF-4E93-BC8C-F2FAF75A44C6}" type="datetimeFigureOut">
              <a:rPr lang="es-UY">
                <a:solidFill>
                  <a:prstClr val="black">
                    <a:tint val="75000"/>
                  </a:prstClr>
                </a:solidFill>
              </a:rPr>
              <a:pPr/>
              <a:t>03/12/2013</a:t>
            </a:fld>
            <a:endParaRPr lang="es-U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92615-0D15-45C7-BF6A-1DD7774DA656}" type="slidenum">
              <a:rPr lang="es-UY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U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81955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s-U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U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76087-19BF-4E93-BC8C-F2FAF75A44C6}" type="datetimeFigureOut">
              <a:rPr lang="es-UY">
                <a:solidFill>
                  <a:prstClr val="black">
                    <a:tint val="75000"/>
                  </a:prstClr>
                </a:solidFill>
              </a:rPr>
              <a:pPr/>
              <a:t>03/12/2013</a:t>
            </a:fld>
            <a:endParaRPr lang="es-U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92615-0D15-45C7-BF6A-1DD7774DA656}" type="slidenum">
              <a:rPr lang="es-UY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U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976244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s-UY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s-U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B7B44-9BB3-4FAE-AD25-EB9ECBDA2024}" type="datetimeFigureOut">
              <a:rPr lang="es-UY" smtClean="0">
                <a:solidFill>
                  <a:prstClr val="black">
                    <a:tint val="75000"/>
                  </a:prstClr>
                </a:solidFill>
              </a:rPr>
              <a:pPr/>
              <a:t>03/12/2013</a:t>
            </a:fld>
            <a:endParaRPr lang="es-UY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A4CF5-B672-4EBE-9295-16849AFCC8BC}" type="slidenum">
              <a:rPr lang="es-U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UY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427236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U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U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B7B44-9BB3-4FAE-AD25-EB9ECBDA2024}" type="datetimeFigureOut">
              <a:rPr lang="es-UY" smtClean="0">
                <a:solidFill>
                  <a:prstClr val="black">
                    <a:tint val="75000"/>
                  </a:prstClr>
                </a:solidFill>
              </a:rPr>
              <a:pPr/>
              <a:t>03/12/2013</a:t>
            </a:fld>
            <a:endParaRPr lang="es-UY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A4CF5-B672-4EBE-9295-16849AFCC8BC}" type="slidenum">
              <a:rPr lang="es-U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UY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009330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s-U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B7B44-9BB3-4FAE-AD25-EB9ECBDA2024}" type="datetimeFigureOut">
              <a:rPr lang="es-UY" smtClean="0">
                <a:solidFill>
                  <a:prstClr val="black">
                    <a:tint val="75000"/>
                  </a:prstClr>
                </a:solidFill>
              </a:rPr>
              <a:pPr/>
              <a:t>03/12/2013</a:t>
            </a:fld>
            <a:endParaRPr lang="es-UY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A4CF5-B672-4EBE-9295-16849AFCC8BC}" type="slidenum">
              <a:rPr lang="es-U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UY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363813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UY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UY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UY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B7B44-9BB3-4FAE-AD25-EB9ECBDA2024}" type="datetimeFigureOut">
              <a:rPr lang="es-UY" smtClean="0">
                <a:solidFill>
                  <a:prstClr val="black">
                    <a:tint val="75000"/>
                  </a:prstClr>
                </a:solidFill>
              </a:rPr>
              <a:pPr/>
              <a:t>03/12/2013</a:t>
            </a:fld>
            <a:endParaRPr lang="es-UY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A4CF5-B672-4EBE-9295-16849AFCC8BC}" type="slidenum">
              <a:rPr lang="es-U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UY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984064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s-U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UY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UY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B7B44-9BB3-4FAE-AD25-EB9ECBDA2024}" type="datetimeFigureOut">
              <a:rPr lang="es-UY" smtClean="0">
                <a:solidFill>
                  <a:prstClr val="black">
                    <a:tint val="75000"/>
                  </a:prstClr>
                </a:solidFill>
              </a:rPr>
              <a:pPr/>
              <a:t>03/12/2013</a:t>
            </a:fld>
            <a:endParaRPr lang="es-UY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A4CF5-B672-4EBE-9295-16849AFCC8BC}" type="slidenum">
              <a:rPr lang="es-U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UY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102425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UY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B7B44-9BB3-4FAE-AD25-EB9ECBDA2024}" type="datetimeFigureOut">
              <a:rPr lang="es-UY" smtClean="0">
                <a:solidFill>
                  <a:prstClr val="black">
                    <a:tint val="75000"/>
                  </a:prstClr>
                </a:solidFill>
              </a:rPr>
              <a:pPr/>
              <a:t>03/12/2013</a:t>
            </a:fld>
            <a:endParaRPr lang="es-UY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A4CF5-B672-4EBE-9295-16849AFCC8BC}" type="slidenum">
              <a:rPr lang="es-U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UY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041219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B7B44-9BB3-4FAE-AD25-EB9ECBDA2024}" type="datetimeFigureOut">
              <a:rPr lang="es-UY" smtClean="0">
                <a:solidFill>
                  <a:prstClr val="black">
                    <a:tint val="75000"/>
                  </a:prstClr>
                </a:solidFill>
              </a:rPr>
              <a:pPr/>
              <a:t>03/12/2013</a:t>
            </a:fld>
            <a:endParaRPr lang="es-UY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A4CF5-B672-4EBE-9295-16849AFCC8BC}" type="slidenum">
              <a:rPr lang="es-U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UY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32425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s-U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B7B44-9BB3-4FAE-AD25-EB9ECBDA2024}" type="datetimeFigureOut">
              <a:rPr lang="es-UY" smtClean="0"/>
              <a:t>03/12/2013</a:t>
            </a:fld>
            <a:endParaRPr lang="es-UY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A4CF5-B672-4EBE-9295-16849AFCC8BC}" type="slidenum">
              <a:rPr lang="es-UY" smtClean="0"/>
              <a:t>‹#›</a:t>
            </a:fld>
            <a:endParaRPr lang="es-UY" dirty="0"/>
          </a:p>
        </p:txBody>
      </p:sp>
    </p:spTree>
    <p:extLst>
      <p:ext uri="{BB962C8B-B14F-4D97-AF65-F5344CB8AC3E}">
        <p14:creationId xmlns:p14="http://schemas.microsoft.com/office/powerpoint/2010/main" val="165529179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s-U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U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B7B44-9BB3-4FAE-AD25-EB9ECBDA2024}" type="datetimeFigureOut">
              <a:rPr lang="es-UY" smtClean="0">
                <a:solidFill>
                  <a:prstClr val="black">
                    <a:tint val="75000"/>
                  </a:prstClr>
                </a:solidFill>
              </a:rPr>
              <a:pPr/>
              <a:t>03/12/2013</a:t>
            </a:fld>
            <a:endParaRPr lang="es-UY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A4CF5-B672-4EBE-9295-16849AFCC8BC}" type="slidenum">
              <a:rPr lang="es-U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UY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845921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s-UY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UY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B7B44-9BB3-4FAE-AD25-EB9ECBDA2024}" type="datetimeFigureOut">
              <a:rPr lang="es-UY" smtClean="0">
                <a:solidFill>
                  <a:prstClr val="black">
                    <a:tint val="75000"/>
                  </a:prstClr>
                </a:solidFill>
              </a:rPr>
              <a:pPr/>
              <a:t>03/12/2013</a:t>
            </a:fld>
            <a:endParaRPr lang="es-UY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A4CF5-B672-4EBE-9295-16849AFCC8BC}" type="slidenum">
              <a:rPr lang="es-U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UY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188736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U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U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B7B44-9BB3-4FAE-AD25-EB9ECBDA2024}" type="datetimeFigureOut">
              <a:rPr lang="es-UY" smtClean="0">
                <a:solidFill>
                  <a:prstClr val="black">
                    <a:tint val="75000"/>
                  </a:prstClr>
                </a:solidFill>
              </a:rPr>
              <a:pPr/>
              <a:t>03/12/2013</a:t>
            </a:fld>
            <a:endParaRPr lang="es-UY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A4CF5-B672-4EBE-9295-16849AFCC8BC}" type="slidenum">
              <a:rPr lang="es-U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UY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16561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s-U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U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B7B44-9BB3-4FAE-AD25-EB9ECBDA2024}" type="datetimeFigureOut">
              <a:rPr lang="es-UY" smtClean="0">
                <a:solidFill>
                  <a:prstClr val="black">
                    <a:tint val="75000"/>
                  </a:prstClr>
                </a:solidFill>
              </a:rPr>
              <a:pPr/>
              <a:t>03/12/2013</a:t>
            </a:fld>
            <a:endParaRPr lang="es-UY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A4CF5-B672-4EBE-9295-16849AFCC8BC}" type="slidenum">
              <a:rPr lang="es-U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UY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989161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ctrTitle"/>
          </p:nvPr>
        </p:nvSpPr>
        <p:spPr>
          <a:xfrm>
            <a:off x="685800" y="2130424"/>
            <a:ext cx="7772400" cy="1470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indent="0" algn="l" rtl="0">
              <a:defRPr/>
            </a:lvl2pPr>
            <a:lvl3pPr marL="0" marR="0" indent="0" algn="l" rtl="0">
              <a:defRPr/>
            </a:lvl3pPr>
            <a:lvl4pPr marL="0" marR="0" indent="0" algn="l" rtl="0">
              <a:defRPr/>
            </a:lvl4pPr>
            <a:lvl5pPr marL="0" marR="0" indent="0" algn="l" rtl="0">
              <a:defRPr/>
            </a:lvl5pPr>
            <a:lvl6pPr marL="0" marR="0" indent="0" algn="l" rtl="0">
              <a:defRPr/>
            </a:lvl6pPr>
            <a:lvl7pPr marL="0" marR="0" indent="0" algn="l" rtl="0">
              <a:defRPr/>
            </a:lvl7pPr>
            <a:lvl8pPr marL="0" marR="0" indent="0" algn="l" rtl="0">
              <a:defRPr/>
            </a:lvl8pPr>
            <a:lvl9pPr marL="0" marR="0" indent="0" algn="l" rtl="0">
              <a:defRPr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subTitle" idx="1"/>
          </p:nvPr>
        </p:nvSpPr>
        <p:spPr>
          <a:xfrm>
            <a:off x="1371601" y="3886200"/>
            <a:ext cx="6400799" cy="1752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spcBef>
                <a:spcPts val="640"/>
              </a:spcBef>
              <a:buClr>
                <a:srgbClr val="888888"/>
              </a:buClr>
              <a:buFont typeface="Calibri"/>
              <a:buNone/>
              <a:defRPr sz="3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ctr" rtl="0">
              <a:spcBef>
                <a:spcPts val="560"/>
              </a:spcBef>
              <a:buClr>
                <a:srgbClr val="888888"/>
              </a:buClr>
              <a:buFont typeface="Calibri"/>
              <a:buNone/>
              <a:defRPr sz="28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ctr" rtl="0">
              <a:spcBef>
                <a:spcPts val="480"/>
              </a:spcBef>
              <a:buClr>
                <a:srgbClr val="888888"/>
              </a:buClr>
              <a:buFont typeface="Calibri"/>
              <a:buNone/>
              <a:defRPr sz="24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ctr" rtl="0">
              <a:spcBef>
                <a:spcPts val="400"/>
              </a:spcBef>
              <a:buClr>
                <a:srgbClr val="888888"/>
              </a:buClr>
              <a:buFont typeface="Calibri"/>
              <a:buNone/>
              <a:defRPr sz="20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ctr" rtl="0">
              <a:spcBef>
                <a:spcPts val="400"/>
              </a:spcBef>
              <a:buClr>
                <a:srgbClr val="888888"/>
              </a:buClr>
              <a:buFont typeface="Calibri"/>
              <a:buNone/>
              <a:defRPr sz="20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ctr" rtl="0">
              <a:spcBef>
                <a:spcPts val="400"/>
              </a:spcBef>
              <a:buClr>
                <a:srgbClr val="888888"/>
              </a:buClr>
              <a:buFont typeface="Calibri"/>
              <a:buNone/>
              <a:defRPr sz="20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ctr" rtl="0">
              <a:spcBef>
                <a:spcPts val="400"/>
              </a:spcBef>
              <a:buClr>
                <a:srgbClr val="888888"/>
              </a:buClr>
              <a:buFont typeface="Calibri"/>
              <a:buNone/>
              <a:defRPr sz="20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ctr" rtl="0">
              <a:spcBef>
                <a:spcPts val="400"/>
              </a:spcBef>
              <a:buClr>
                <a:srgbClr val="888888"/>
              </a:buClr>
              <a:buFont typeface="Calibri"/>
              <a:buNone/>
              <a:defRPr sz="20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ctr" rtl="0">
              <a:spcBef>
                <a:spcPts val="400"/>
              </a:spcBef>
              <a:buClr>
                <a:srgbClr val="888888"/>
              </a:buClr>
              <a:buFont typeface="Calibri"/>
              <a:buNone/>
              <a:defRPr sz="20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dt" idx="10"/>
          </p:nvPr>
        </p:nvSpPr>
        <p:spPr>
          <a:xfrm>
            <a:off x="457200" y="6356349"/>
            <a:ext cx="2133599" cy="365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32" name="Shape 32"/>
          <p:cNvSpPr txBox="1">
            <a:spLocks noGrp="1"/>
          </p:cNvSpPr>
          <p:nvPr>
            <p:ph type="ftr" idx="11"/>
          </p:nvPr>
        </p:nvSpPr>
        <p:spPr>
          <a:xfrm>
            <a:off x="3124200" y="6356349"/>
            <a:ext cx="2895600" cy="365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33" name="Shape 33"/>
          <p:cNvSpPr txBox="1">
            <a:spLocks noGrp="1"/>
          </p:cNvSpPr>
          <p:nvPr>
            <p:ph type="sldNum" idx="12"/>
          </p:nvPr>
        </p:nvSpPr>
        <p:spPr>
          <a:xfrm>
            <a:off x="6553201" y="6356349"/>
            <a:ext cx="2133599" cy="365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2767393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39700" algn="l" rtl="0">
              <a:spcBef>
                <a:spcPts val="640"/>
              </a:spcBef>
              <a:buClr>
                <a:schemeClr val="dk1"/>
              </a:buClr>
              <a:buFont typeface="Calibri"/>
              <a:buChar char="•"/>
              <a:defRPr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indent="-107950" algn="l" rtl="0">
              <a:spcBef>
                <a:spcPts val="560"/>
              </a:spcBef>
              <a:buClr>
                <a:schemeClr val="dk1"/>
              </a:buClr>
              <a:buFont typeface="Calibri"/>
              <a:buChar char="–"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indent="-76200" algn="l" rtl="0">
              <a:spcBef>
                <a:spcPts val="480"/>
              </a:spcBef>
              <a:buClr>
                <a:schemeClr val="dk1"/>
              </a:buClr>
              <a:buFont typeface="Calibri"/>
              <a:buChar char="•"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–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»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dt" idx="10"/>
          </p:nvPr>
        </p:nvSpPr>
        <p:spPr>
          <a:xfrm>
            <a:off x="457200" y="6356349"/>
            <a:ext cx="2133599" cy="365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38" name="Shape 38"/>
          <p:cNvSpPr txBox="1">
            <a:spLocks noGrp="1"/>
          </p:cNvSpPr>
          <p:nvPr>
            <p:ph type="ftr" idx="11"/>
          </p:nvPr>
        </p:nvSpPr>
        <p:spPr>
          <a:xfrm>
            <a:off x="3124200" y="6356349"/>
            <a:ext cx="2895600" cy="365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39" name="Shape 39"/>
          <p:cNvSpPr txBox="1">
            <a:spLocks noGrp="1"/>
          </p:cNvSpPr>
          <p:nvPr>
            <p:ph type="sldNum" idx="12"/>
          </p:nvPr>
        </p:nvSpPr>
        <p:spPr>
          <a:xfrm>
            <a:off x="6553201" y="6356349"/>
            <a:ext cx="2133599" cy="365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6348858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722312" y="4406901"/>
            <a:ext cx="7772400" cy="1361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l" rtl="0">
              <a:defRPr sz="4000" b="1" cap="small"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0" cy="1500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buClr>
                <a:srgbClr val="888888"/>
              </a:buClr>
              <a:buFont typeface="Calibri"/>
              <a:buNone/>
              <a:defRPr sz="2000">
                <a:solidFill>
                  <a:srgbClr val="888888"/>
                </a:solidFill>
              </a:defRPr>
            </a:lvl1pPr>
            <a:lvl2pPr marL="457200" indent="0" rtl="0">
              <a:buClr>
                <a:srgbClr val="888888"/>
              </a:buClr>
              <a:buFont typeface="Calibri"/>
              <a:buNone/>
              <a:defRPr sz="1800">
                <a:solidFill>
                  <a:srgbClr val="888888"/>
                </a:solidFill>
              </a:defRPr>
            </a:lvl2pPr>
            <a:lvl3pPr marL="914400" indent="0" rtl="0">
              <a:buClr>
                <a:srgbClr val="888888"/>
              </a:buClr>
              <a:buFont typeface="Calibri"/>
              <a:buNone/>
              <a:defRPr sz="1600">
                <a:solidFill>
                  <a:srgbClr val="888888"/>
                </a:solidFill>
              </a:defRPr>
            </a:lvl3pPr>
            <a:lvl4pPr marL="1371600" indent="0" rtl="0">
              <a:buClr>
                <a:srgbClr val="888888"/>
              </a:buClr>
              <a:buFont typeface="Calibri"/>
              <a:buNone/>
              <a:defRPr sz="1400">
                <a:solidFill>
                  <a:srgbClr val="888888"/>
                </a:solidFill>
              </a:defRPr>
            </a:lvl4pPr>
            <a:lvl5pPr marL="1828800" indent="0" rtl="0">
              <a:buClr>
                <a:srgbClr val="888888"/>
              </a:buClr>
              <a:buFont typeface="Calibri"/>
              <a:buNone/>
              <a:defRPr sz="1400">
                <a:solidFill>
                  <a:srgbClr val="888888"/>
                </a:solidFill>
              </a:defRPr>
            </a:lvl5pPr>
            <a:lvl6pPr marL="2286000" indent="0" rtl="0">
              <a:buClr>
                <a:srgbClr val="888888"/>
              </a:buClr>
              <a:buFont typeface="Calibri"/>
              <a:buNone/>
              <a:defRPr sz="1400">
                <a:solidFill>
                  <a:srgbClr val="888888"/>
                </a:solidFill>
              </a:defRPr>
            </a:lvl6pPr>
            <a:lvl7pPr marL="2743200" indent="0" rtl="0">
              <a:buClr>
                <a:srgbClr val="888888"/>
              </a:buClr>
              <a:buFont typeface="Calibri"/>
              <a:buNone/>
              <a:defRPr sz="1400">
                <a:solidFill>
                  <a:srgbClr val="888888"/>
                </a:solidFill>
              </a:defRPr>
            </a:lvl7pPr>
            <a:lvl8pPr marL="3200400" indent="0" rtl="0">
              <a:buClr>
                <a:srgbClr val="888888"/>
              </a:buClr>
              <a:buFont typeface="Calibri"/>
              <a:buNone/>
              <a:defRPr sz="1400">
                <a:solidFill>
                  <a:srgbClr val="888888"/>
                </a:solidFill>
              </a:defRPr>
            </a:lvl8pPr>
            <a:lvl9pPr marL="3657600" indent="0" rtl="0">
              <a:buClr>
                <a:srgbClr val="888888"/>
              </a:buClr>
              <a:buFont typeface="Calibri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dt" idx="10"/>
          </p:nvPr>
        </p:nvSpPr>
        <p:spPr>
          <a:xfrm>
            <a:off x="457200" y="6356349"/>
            <a:ext cx="2133599" cy="365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44" name="Shape 44"/>
          <p:cNvSpPr txBox="1">
            <a:spLocks noGrp="1"/>
          </p:cNvSpPr>
          <p:nvPr>
            <p:ph type="ftr" idx="11"/>
          </p:nvPr>
        </p:nvSpPr>
        <p:spPr>
          <a:xfrm>
            <a:off x="3124200" y="6356349"/>
            <a:ext cx="2895600" cy="365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45" name="Shape 45"/>
          <p:cNvSpPr txBox="1">
            <a:spLocks noGrp="1"/>
          </p:cNvSpPr>
          <p:nvPr>
            <p:ph type="sldNum" idx="12"/>
          </p:nvPr>
        </p:nvSpPr>
        <p:spPr>
          <a:xfrm>
            <a:off x="6553201" y="6356349"/>
            <a:ext cx="2133599" cy="365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1240853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599" cy="4526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 sz="2800"/>
            </a:lvl1pPr>
            <a:lvl2pPr rtl="0">
              <a:defRPr sz="2400"/>
            </a:lvl2pPr>
            <a:lvl3pPr rtl="0">
              <a:defRPr sz="2000"/>
            </a:lvl3pPr>
            <a:lvl4pPr rtl="0">
              <a:defRPr sz="1800"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body" idx="2"/>
          </p:nvPr>
        </p:nvSpPr>
        <p:spPr>
          <a:xfrm>
            <a:off x="4648201" y="1600200"/>
            <a:ext cx="4038599" cy="4526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 sz="2800"/>
            </a:lvl1pPr>
            <a:lvl2pPr rtl="0">
              <a:defRPr sz="2400"/>
            </a:lvl2pPr>
            <a:lvl3pPr rtl="0">
              <a:defRPr sz="2000"/>
            </a:lvl3pPr>
            <a:lvl4pPr rtl="0">
              <a:defRPr sz="1800"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dt" idx="10"/>
          </p:nvPr>
        </p:nvSpPr>
        <p:spPr>
          <a:xfrm>
            <a:off x="457200" y="6356349"/>
            <a:ext cx="2133599" cy="365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51" name="Shape 51"/>
          <p:cNvSpPr txBox="1">
            <a:spLocks noGrp="1"/>
          </p:cNvSpPr>
          <p:nvPr>
            <p:ph type="ftr" idx="11"/>
          </p:nvPr>
        </p:nvSpPr>
        <p:spPr>
          <a:xfrm>
            <a:off x="3124200" y="6356349"/>
            <a:ext cx="2895600" cy="365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52" name="Shape 52"/>
          <p:cNvSpPr txBox="1">
            <a:spLocks noGrp="1"/>
          </p:cNvSpPr>
          <p:nvPr>
            <p:ph type="sldNum" idx="12"/>
          </p:nvPr>
        </p:nvSpPr>
        <p:spPr>
          <a:xfrm>
            <a:off x="6553201" y="6356349"/>
            <a:ext cx="2133599" cy="365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1473289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body" idx="1"/>
          </p:nvPr>
        </p:nvSpPr>
        <p:spPr>
          <a:xfrm>
            <a:off x="457201" y="1535112"/>
            <a:ext cx="4040099" cy="639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buFont typeface="Calibri"/>
              <a:buNone/>
              <a:defRPr sz="2400" b="1"/>
            </a:lvl1pPr>
            <a:lvl2pPr marL="457200" indent="0" rtl="0">
              <a:buFont typeface="Calibri"/>
              <a:buNone/>
              <a:defRPr sz="2000" b="1"/>
            </a:lvl2pPr>
            <a:lvl3pPr marL="914400" indent="0" rtl="0">
              <a:buFont typeface="Calibri"/>
              <a:buNone/>
              <a:defRPr sz="1800" b="1"/>
            </a:lvl3pPr>
            <a:lvl4pPr marL="1371600" indent="0" rtl="0">
              <a:buFont typeface="Calibri"/>
              <a:buNone/>
              <a:defRPr sz="1600" b="1"/>
            </a:lvl4pPr>
            <a:lvl5pPr marL="1828800" indent="0" rtl="0">
              <a:buFont typeface="Calibri"/>
              <a:buNone/>
              <a:defRPr sz="1600" b="1"/>
            </a:lvl5pPr>
            <a:lvl6pPr marL="2286000" indent="0" rtl="0">
              <a:buFont typeface="Calibri"/>
              <a:buNone/>
              <a:defRPr sz="1600" b="1"/>
            </a:lvl6pPr>
            <a:lvl7pPr marL="2743200" indent="0" rtl="0">
              <a:buFont typeface="Calibri"/>
              <a:buNone/>
              <a:defRPr sz="1600" b="1"/>
            </a:lvl7pPr>
            <a:lvl8pPr marL="3200400" indent="0" rtl="0">
              <a:buFont typeface="Calibri"/>
              <a:buNone/>
              <a:defRPr sz="1600" b="1"/>
            </a:lvl8pPr>
            <a:lvl9pPr marL="3657600" indent="0" rtl="0">
              <a:buFont typeface="Calibri"/>
              <a:buNone/>
              <a:defRPr sz="1600" b="1"/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body" idx="2"/>
          </p:nvPr>
        </p:nvSpPr>
        <p:spPr>
          <a:xfrm>
            <a:off x="457201" y="2174875"/>
            <a:ext cx="4040099" cy="3951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 sz="2400"/>
            </a:lvl1pPr>
            <a:lvl2pPr rtl="0">
              <a:defRPr sz="2000"/>
            </a:lvl2pPr>
            <a:lvl3pPr rtl="0">
              <a:defRPr sz="1800"/>
            </a:lvl3pPr>
            <a:lvl4pPr rtl="0">
              <a:defRPr sz="1600"/>
            </a:lvl4pPr>
            <a:lvl5pPr rtl="0">
              <a:defRPr sz="1600"/>
            </a:lvl5pPr>
            <a:lvl6pPr rtl="0">
              <a:defRPr sz="1600"/>
            </a:lvl6pPr>
            <a:lvl7pPr rtl="0">
              <a:defRPr sz="1600"/>
            </a:lvl7pPr>
            <a:lvl8pPr rtl="0">
              <a:defRPr sz="1600"/>
            </a:lvl8pPr>
            <a:lvl9pPr rtl="0">
              <a:defRPr sz="1600"/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body" idx="3"/>
          </p:nvPr>
        </p:nvSpPr>
        <p:spPr>
          <a:xfrm>
            <a:off x="4645025" y="1535112"/>
            <a:ext cx="4041900" cy="639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buFont typeface="Calibri"/>
              <a:buNone/>
              <a:defRPr sz="2400" b="1"/>
            </a:lvl1pPr>
            <a:lvl2pPr marL="457200" indent="0" rtl="0">
              <a:buFont typeface="Calibri"/>
              <a:buNone/>
              <a:defRPr sz="2000" b="1"/>
            </a:lvl2pPr>
            <a:lvl3pPr marL="914400" indent="0" rtl="0">
              <a:buFont typeface="Calibri"/>
              <a:buNone/>
              <a:defRPr sz="1800" b="1"/>
            </a:lvl3pPr>
            <a:lvl4pPr marL="1371600" indent="0" rtl="0">
              <a:buFont typeface="Calibri"/>
              <a:buNone/>
              <a:defRPr sz="1600" b="1"/>
            </a:lvl4pPr>
            <a:lvl5pPr marL="1828800" indent="0" rtl="0">
              <a:buFont typeface="Calibri"/>
              <a:buNone/>
              <a:defRPr sz="1600" b="1"/>
            </a:lvl5pPr>
            <a:lvl6pPr marL="2286000" indent="0" rtl="0">
              <a:buFont typeface="Calibri"/>
              <a:buNone/>
              <a:defRPr sz="1600" b="1"/>
            </a:lvl6pPr>
            <a:lvl7pPr marL="2743200" indent="0" rtl="0">
              <a:buFont typeface="Calibri"/>
              <a:buNone/>
              <a:defRPr sz="1600" b="1"/>
            </a:lvl7pPr>
            <a:lvl8pPr marL="3200400" indent="0" rtl="0">
              <a:buFont typeface="Calibri"/>
              <a:buNone/>
              <a:defRPr sz="1600" b="1"/>
            </a:lvl8pPr>
            <a:lvl9pPr marL="3657600" indent="0" rtl="0">
              <a:buFont typeface="Calibri"/>
              <a:buNone/>
              <a:defRPr sz="1600" b="1"/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900" cy="3951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 sz="2400"/>
            </a:lvl1pPr>
            <a:lvl2pPr rtl="0">
              <a:defRPr sz="2000"/>
            </a:lvl2pPr>
            <a:lvl3pPr rtl="0">
              <a:defRPr sz="1800"/>
            </a:lvl3pPr>
            <a:lvl4pPr rtl="0">
              <a:defRPr sz="1600"/>
            </a:lvl4pPr>
            <a:lvl5pPr rtl="0">
              <a:defRPr sz="1600"/>
            </a:lvl5pPr>
            <a:lvl6pPr rtl="0">
              <a:defRPr sz="1600"/>
            </a:lvl6pPr>
            <a:lvl7pPr rtl="0">
              <a:defRPr sz="1600"/>
            </a:lvl7pPr>
            <a:lvl8pPr rtl="0">
              <a:defRPr sz="1600"/>
            </a:lvl8pPr>
            <a:lvl9pPr rtl="0">
              <a:defRPr sz="1600"/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dt" idx="10"/>
          </p:nvPr>
        </p:nvSpPr>
        <p:spPr>
          <a:xfrm>
            <a:off x="457200" y="6356349"/>
            <a:ext cx="2133599" cy="365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60" name="Shape 60"/>
          <p:cNvSpPr txBox="1">
            <a:spLocks noGrp="1"/>
          </p:cNvSpPr>
          <p:nvPr>
            <p:ph type="ftr" idx="11"/>
          </p:nvPr>
        </p:nvSpPr>
        <p:spPr>
          <a:xfrm>
            <a:off x="3124200" y="6356349"/>
            <a:ext cx="2895600" cy="365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61" name="Shape 61"/>
          <p:cNvSpPr txBox="1">
            <a:spLocks noGrp="1"/>
          </p:cNvSpPr>
          <p:nvPr>
            <p:ph type="sldNum" idx="12"/>
          </p:nvPr>
        </p:nvSpPr>
        <p:spPr>
          <a:xfrm>
            <a:off x="6553201" y="6356349"/>
            <a:ext cx="2133599" cy="365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7032392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dt" idx="10"/>
          </p:nvPr>
        </p:nvSpPr>
        <p:spPr>
          <a:xfrm>
            <a:off x="457200" y="6356349"/>
            <a:ext cx="2133599" cy="365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65" name="Shape 65"/>
          <p:cNvSpPr txBox="1">
            <a:spLocks noGrp="1"/>
          </p:cNvSpPr>
          <p:nvPr>
            <p:ph type="ftr" idx="11"/>
          </p:nvPr>
        </p:nvSpPr>
        <p:spPr>
          <a:xfrm>
            <a:off x="3124200" y="6356349"/>
            <a:ext cx="2895600" cy="365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66" name="Shape 66"/>
          <p:cNvSpPr txBox="1">
            <a:spLocks noGrp="1"/>
          </p:cNvSpPr>
          <p:nvPr>
            <p:ph type="sldNum" idx="12"/>
          </p:nvPr>
        </p:nvSpPr>
        <p:spPr>
          <a:xfrm>
            <a:off x="6553201" y="6356349"/>
            <a:ext cx="2133599" cy="365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11521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UY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UY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UY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B7B44-9BB3-4FAE-AD25-EB9ECBDA2024}" type="datetimeFigureOut">
              <a:rPr lang="es-UY" smtClean="0"/>
              <a:t>03/12/2013</a:t>
            </a:fld>
            <a:endParaRPr lang="es-UY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A4CF5-B672-4EBE-9295-16849AFCC8BC}" type="slidenum">
              <a:rPr lang="es-UY" smtClean="0"/>
              <a:t>‹#›</a:t>
            </a:fld>
            <a:endParaRPr lang="es-UY" dirty="0"/>
          </a:p>
        </p:txBody>
      </p:sp>
    </p:spTree>
    <p:extLst>
      <p:ext uri="{BB962C8B-B14F-4D97-AF65-F5344CB8AC3E}">
        <p14:creationId xmlns:p14="http://schemas.microsoft.com/office/powerpoint/2010/main" val="423615067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>
            <a:spLocks noGrp="1"/>
          </p:cNvSpPr>
          <p:nvPr>
            <p:ph type="dt" idx="10"/>
          </p:nvPr>
        </p:nvSpPr>
        <p:spPr>
          <a:xfrm>
            <a:off x="457200" y="6356349"/>
            <a:ext cx="2133599" cy="365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69" name="Shape 69"/>
          <p:cNvSpPr txBox="1">
            <a:spLocks noGrp="1"/>
          </p:cNvSpPr>
          <p:nvPr>
            <p:ph type="ftr" idx="11"/>
          </p:nvPr>
        </p:nvSpPr>
        <p:spPr>
          <a:xfrm>
            <a:off x="3124200" y="6356349"/>
            <a:ext cx="2895600" cy="365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70" name="Shape 70"/>
          <p:cNvSpPr txBox="1">
            <a:spLocks noGrp="1"/>
          </p:cNvSpPr>
          <p:nvPr>
            <p:ph type="sldNum" idx="12"/>
          </p:nvPr>
        </p:nvSpPr>
        <p:spPr>
          <a:xfrm>
            <a:off x="6553201" y="6356349"/>
            <a:ext cx="2133599" cy="365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1494674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>
            <a:spLocks noGrp="1"/>
          </p:cNvSpPr>
          <p:nvPr>
            <p:ph type="title"/>
          </p:nvPr>
        </p:nvSpPr>
        <p:spPr>
          <a:xfrm>
            <a:off x="457201" y="273050"/>
            <a:ext cx="3008399" cy="1161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defRPr sz="2000" b="1"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>
            <a:off x="3575051" y="273050"/>
            <a:ext cx="5111699" cy="5852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 sz="3200"/>
            </a:lvl1pPr>
            <a:lvl2pPr rtl="0">
              <a:defRPr sz="2800"/>
            </a:lvl2pPr>
            <a:lvl3pPr rtl="0">
              <a:defRPr sz="2400"/>
            </a:lvl3pPr>
            <a:lvl4pPr rtl="0">
              <a:defRPr sz="2000"/>
            </a:lvl4pPr>
            <a:lvl5pPr rtl="0">
              <a:defRPr sz="2000"/>
            </a:lvl5pPr>
            <a:lvl6pPr rtl="0">
              <a:defRPr sz="2000"/>
            </a:lvl6pPr>
            <a:lvl7pPr rtl="0">
              <a:defRPr sz="2000"/>
            </a:lvl7pPr>
            <a:lvl8pPr rtl="0">
              <a:defRPr sz="2000"/>
            </a:lvl8pPr>
            <a:lvl9pPr rtl="0">
              <a:defRPr sz="2000"/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body" idx="2"/>
          </p:nvPr>
        </p:nvSpPr>
        <p:spPr>
          <a:xfrm>
            <a:off x="457201" y="1435101"/>
            <a:ext cx="3008399" cy="4691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buFont typeface="Calibri"/>
              <a:buNone/>
              <a:defRPr sz="1400"/>
            </a:lvl1pPr>
            <a:lvl2pPr marL="457200" indent="0" rtl="0">
              <a:buFont typeface="Calibri"/>
              <a:buNone/>
              <a:defRPr sz="1200"/>
            </a:lvl2pPr>
            <a:lvl3pPr marL="914400" indent="0" rtl="0">
              <a:buFont typeface="Calibri"/>
              <a:buNone/>
              <a:defRPr sz="1000"/>
            </a:lvl3pPr>
            <a:lvl4pPr marL="1371600" indent="0" rtl="0">
              <a:buFont typeface="Calibri"/>
              <a:buNone/>
              <a:defRPr sz="900"/>
            </a:lvl4pPr>
            <a:lvl5pPr marL="1828800" indent="0" rtl="0">
              <a:buFont typeface="Calibri"/>
              <a:buNone/>
              <a:defRPr sz="900"/>
            </a:lvl5pPr>
            <a:lvl6pPr marL="2286000" indent="0" rtl="0">
              <a:buFont typeface="Calibri"/>
              <a:buNone/>
              <a:defRPr sz="900"/>
            </a:lvl6pPr>
            <a:lvl7pPr marL="2743200" indent="0" rtl="0">
              <a:buFont typeface="Calibri"/>
              <a:buNone/>
              <a:defRPr sz="900"/>
            </a:lvl7pPr>
            <a:lvl8pPr marL="3200400" indent="0" rtl="0">
              <a:buFont typeface="Calibri"/>
              <a:buNone/>
              <a:defRPr sz="900"/>
            </a:lvl8pPr>
            <a:lvl9pPr marL="3657600" indent="0" rtl="0">
              <a:buFont typeface="Calibri"/>
              <a:buNone/>
              <a:defRPr sz="900"/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dt" idx="10"/>
          </p:nvPr>
        </p:nvSpPr>
        <p:spPr>
          <a:xfrm>
            <a:off x="457200" y="6356349"/>
            <a:ext cx="2133599" cy="365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76" name="Shape 76"/>
          <p:cNvSpPr txBox="1">
            <a:spLocks noGrp="1"/>
          </p:cNvSpPr>
          <p:nvPr>
            <p:ph type="ftr" idx="11"/>
          </p:nvPr>
        </p:nvSpPr>
        <p:spPr>
          <a:xfrm>
            <a:off x="3124200" y="6356349"/>
            <a:ext cx="2895600" cy="365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77" name="Shape 77"/>
          <p:cNvSpPr txBox="1">
            <a:spLocks noGrp="1"/>
          </p:cNvSpPr>
          <p:nvPr>
            <p:ph type="sldNum" idx="12"/>
          </p:nvPr>
        </p:nvSpPr>
        <p:spPr>
          <a:xfrm>
            <a:off x="6553201" y="6356349"/>
            <a:ext cx="2133599" cy="365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9798155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title"/>
          </p:nvPr>
        </p:nvSpPr>
        <p:spPr>
          <a:xfrm>
            <a:off x="1792289" y="4800601"/>
            <a:ext cx="5486399" cy="566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defRPr sz="2000" b="1"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  <p:sp>
        <p:nvSpPr>
          <p:cNvPr id="80" name="Shape 80"/>
          <p:cNvSpPr>
            <a:spLocks noGrp="1"/>
          </p:cNvSpPr>
          <p:nvPr>
            <p:ph type="pic" idx="2"/>
          </p:nvPr>
        </p:nvSpPr>
        <p:spPr>
          <a:xfrm>
            <a:off x="1792289" y="612775"/>
            <a:ext cx="5486399" cy="4114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buClr>
                <a:srgbClr val="888888"/>
              </a:buClr>
              <a:buFont typeface="Calibri"/>
              <a:buNone/>
              <a:defRPr sz="3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buClr>
                <a:schemeClr val="dk1"/>
              </a:buClr>
              <a:buFont typeface="Calibri"/>
              <a:buNone/>
              <a:defRPr sz="2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buClr>
                <a:schemeClr val="dk1"/>
              </a:buClr>
              <a:buFont typeface="Calibri"/>
              <a:buNone/>
              <a:defRPr sz="2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buClr>
                <a:schemeClr val="dk1"/>
              </a:buClr>
              <a:buFont typeface="Calibri"/>
              <a:buNone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buClr>
                <a:schemeClr val="dk1"/>
              </a:buClr>
              <a:buFont typeface="Calibri"/>
              <a:buNone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buClr>
                <a:schemeClr val="dk1"/>
              </a:buClr>
              <a:buFont typeface="Calibri"/>
              <a:buNone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buClr>
                <a:schemeClr val="dk1"/>
              </a:buClr>
              <a:buFont typeface="Calibri"/>
              <a:buNone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buClr>
                <a:schemeClr val="dk1"/>
              </a:buClr>
              <a:buFont typeface="Calibri"/>
              <a:buNone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buClr>
                <a:schemeClr val="dk1"/>
              </a:buClr>
              <a:buFont typeface="Calibri"/>
              <a:buNone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1792289" y="5367338"/>
            <a:ext cx="5486399" cy="804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buFont typeface="Calibri"/>
              <a:buNone/>
              <a:defRPr sz="1400"/>
            </a:lvl1pPr>
            <a:lvl2pPr marL="457200" indent="0" rtl="0">
              <a:buFont typeface="Calibri"/>
              <a:buNone/>
              <a:defRPr sz="1200"/>
            </a:lvl2pPr>
            <a:lvl3pPr marL="914400" indent="0" rtl="0">
              <a:buFont typeface="Calibri"/>
              <a:buNone/>
              <a:defRPr sz="1000"/>
            </a:lvl3pPr>
            <a:lvl4pPr marL="1371600" indent="0" rtl="0">
              <a:buFont typeface="Calibri"/>
              <a:buNone/>
              <a:defRPr sz="900"/>
            </a:lvl4pPr>
            <a:lvl5pPr marL="1828800" indent="0" rtl="0">
              <a:buFont typeface="Calibri"/>
              <a:buNone/>
              <a:defRPr sz="900"/>
            </a:lvl5pPr>
            <a:lvl6pPr marL="2286000" indent="0" rtl="0">
              <a:buFont typeface="Calibri"/>
              <a:buNone/>
              <a:defRPr sz="900"/>
            </a:lvl6pPr>
            <a:lvl7pPr marL="2743200" indent="0" rtl="0">
              <a:buFont typeface="Calibri"/>
              <a:buNone/>
              <a:defRPr sz="900"/>
            </a:lvl7pPr>
            <a:lvl8pPr marL="3200400" indent="0" rtl="0">
              <a:buFont typeface="Calibri"/>
              <a:buNone/>
              <a:defRPr sz="900"/>
            </a:lvl8pPr>
            <a:lvl9pPr marL="3657600" indent="0" rtl="0">
              <a:buFont typeface="Calibri"/>
              <a:buNone/>
              <a:defRPr sz="900"/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dt" idx="10"/>
          </p:nvPr>
        </p:nvSpPr>
        <p:spPr>
          <a:xfrm>
            <a:off x="457200" y="6356349"/>
            <a:ext cx="2133599" cy="365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83" name="Shape 83"/>
          <p:cNvSpPr txBox="1">
            <a:spLocks noGrp="1"/>
          </p:cNvSpPr>
          <p:nvPr>
            <p:ph type="ftr" idx="11"/>
          </p:nvPr>
        </p:nvSpPr>
        <p:spPr>
          <a:xfrm>
            <a:off x="3124200" y="6356349"/>
            <a:ext cx="2895600" cy="365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84" name="Shape 84"/>
          <p:cNvSpPr txBox="1">
            <a:spLocks noGrp="1"/>
          </p:cNvSpPr>
          <p:nvPr>
            <p:ph type="sldNum" idx="12"/>
          </p:nvPr>
        </p:nvSpPr>
        <p:spPr>
          <a:xfrm>
            <a:off x="6553201" y="6356349"/>
            <a:ext cx="2133599" cy="365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7312752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 rot="5400000">
            <a:off x="2308999" y="-251600"/>
            <a:ext cx="4526000" cy="822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39700" algn="l" rtl="0">
              <a:spcBef>
                <a:spcPts val="640"/>
              </a:spcBef>
              <a:buClr>
                <a:schemeClr val="dk1"/>
              </a:buClr>
              <a:buFont typeface="Calibri"/>
              <a:buChar char="•"/>
              <a:defRPr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indent="-107950" algn="l" rtl="0">
              <a:spcBef>
                <a:spcPts val="560"/>
              </a:spcBef>
              <a:buClr>
                <a:schemeClr val="dk1"/>
              </a:buClr>
              <a:buFont typeface="Calibri"/>
              <a:buChar char="–"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indent="-76200" algn="l" rtl="0">
              <a:spcBef>
                <a:spcPts val="480"/>
              </a:spcBef>
              <a:buClr>
                <a:schemeClr val="dk1"/>
              </a:buClr>
              <a:buFont typeface="Calibri"/>
              <a:buChar char="•"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–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»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8" name="Shape 88"/>
          <p:cNvSpPr txBox="1">
            <a:spLocks noGrp="1"/>
          </p:cNvSpPr>
          <p:nvPr>
            <p:ph type="dt" idx="10"/>
          </p:nvPr>
        </p:nvSpPr>
        <p:spPr>
          <a:xfrm>
            <a:off x="457200" y="6356349"/>
            <a:ext cx="2133599" cy="365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89" name="Shape 89"/>
          <p:cNvSpPr txBox="1">
            <a:spLocks noGrp="1"/>
          </p:cNvSpPr>
          <p:nvPr>
            <p:ph type="ftr" idx="11"/>
          </p:nvPr>
        </p:nvSpPr>
        <p:spPr>
          <a:xfrm>
            <a:off x="3124200" y="6356349"/>
            <a:ext cx="2895600" cy="365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90" name="Shape 90"/>
          <p:cNvSpPr txBox="1">
            <a:spLocks noGrp="1"/>
          </p:cNvSpPr>
          <p:nvPr>
            <p:ph type="sldNum" idx="12"/>
          </p:nvPr>
        </p:nvSpPr>
        <p:spPr>
          <a:xfrm>
            <a:off x="6553201" y="6356349"/>
            <a:ext cx="2133599" cy="365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8808014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>
            <a:spLocks noGrp="1"/>
          </p:cNvSpPr>
          <p:nvPr>
            <p:ph type="title"/>
          </p:nvPr>
        </p:nvSpPr>
        <p:spPr>
          <a:xfrm rot="5400000">
            <a:off x="4732299" y="2171737"/>
            <a:ext cx="5851600" cy="20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 rot="5400000">
            <a:off x="541300" y="190539"/>
            <a:ext cx="5851600" cy="6019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39700" algn="l" rtl="0">
              <a:spcBef>
                <a:spcPts val="640"/>
              </a:spcBef>
              <a:buClr>
                <a:schemeClr val="dk1"/>
              </a:buClr>
              <a:buFont typeface="Calibri"/>
              <a:buChar char="•"/>
              <a:defRPr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indent="-107950" algn="l" rtl="0">
              <a:spcBef>
                <a:spcPts val="560"/>
              </a:spcBef>
              <a:buClr>
                <a:schemeClr val="dk1"/>
              </a:buClr>
              <a:buFont typeface="Calibri"/>
              <a:buChar char="–"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indent="-76200" algn="l" rtl="0">
              <a:spcBef>
                <a:spcPts val="480"/>
              </a:spcBef>
              <a:buClr>
                <a:schemeClr val="dk1"/>
              </a:buClr>
              <a:buFont typeface="Calibri"/>
              <a:buChar char="•"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–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»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4" name="Shape 94"/>
          <p:cNvSpPr txBox="1">
            <a:spLocks noGrp="1"/>
          </p:cNvSpPr>
          <p:nvPr>
            <p:ph type="dt" idx="10"/>
          </p:nvPr>
        </p:nvSpPr>
        <p:spPr>
          <a:xfrm>
            <a:off x="457200" y="6356349"/>
            <a:ext cx="2133599" cy="365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95" name="Shape 95"/>
          <p:cNvSpPr txBox="1">
            <a:spLocks noGrp="1"/>
          </p:cNvSpPr>
          <p:nvPr>
            <p:ph type="ftr" idx="11"/>
          </p:nvPr>
        </p:nvSpPr>
        <p:spPr>
          <a:xfrm>
            <a:off x="3124200" y="6356349"/>
            <a:ext cx="2895600" cy="365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96" name="Shape 96"/>
          <p:cNvSpPr txBox="1">
            <a:spLocks noGrp="1"/>
          </p:cNvSpPr>
          <p:nvPr>
            <p:ph type="sldNum" idx="12"/>
          </p:nvPr>
        </p:nvSpPr>
        <p:spPr>
          <a:xfrm>
            <a:off x="6553201" y="6356349"/>
            <a:ext cx="2133599" cy="365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2227690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s-UY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s-U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B7B44-9BB3-4FAE-AD25-EB9ECBDA2024}" type="datetimeFigureOut">
              <a:rPr lang="es-UY" smtClean="0">
                <a:solidFill>
                  <a:prstClr val="black">
                    <a:tint val="75000"/>
                  </a:prstClr>
                </a:solidFill>
              </a:rPr>
              <a:pPr/>
              <a:t>03/12/2013</a:t>
            </a:fld>
            <a:endParaRPr lang="es-UY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A4CF5-B672-4EBE-9295-16849AFCC8BC}" type="slidenum">
              <a:rPr lang="es-U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UY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745340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U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U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B7B44-9BB3-4FAE-AD25-EB9ECBDA2024}" type="datetimeFigureOut">
              <a:rPr lang="es-UY" smtClean="0">
                <a:solidFill>
                  <a:prstClr val="black">
                    <a:tint val="75000"/>
                  </a:prstClr>
                </a:solidFill>
              </a:rPr>
              <a:pPr/>
              <a:t>03/12/2013</a:t>
            </a:fld>
            <a:endParaRPr lang="es-UY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A4CF5-B672-4EBE-9295-16849AFCC8BC}" type="slidenum">
              <a:rPr lang="es-U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UY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1561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s-U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B7B44-9BB3-4FAE-AD25-EB9ECBDA2024}" type="datetimeFigureOut">
              <a:rPr lang="es-UY" smtClean="0">
                <a:solidFill>
                  <a:prstClr val="black">
                    <a:tint val="75000"/>
                  </a:prstClr>
                </a:solidFill>
              </a:rPr>
              <a:pPr/>
              <a:t>03/12/2013</a:t>
            </a:fld>
            <a:endParaRPr lang="es-UY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A4CF5-B672-4EBE-9295-16849AFCC8BC}" type="slidenum">
              <a:rPr lang="es-U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UY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881493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UY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UY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UY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B7B44-9BB3-4FAE-AD25-EB9ECBDA2024}" type="datetimeFigureOut">
              <a:rPr lang="es-UY" smtClean="0">
                <a:solidFill>
                  <a:prstClr val="black">
                    <a:tint val="75000"/>
                  </a:prstClr>
                </a:solidFill>
              </a:rPr>
              <a:pPr/>
              <a:t>03/12/2013</a:t>
            </a:fld>
            <a:endParaRPr lang="es-UY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A4CF5-B672-4EBE-9295-16849AFCC8BC}" type="slidenum">
              <a:rPr lang="es-U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UY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931455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s-U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UY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UY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B7B44-9BB3-4FAE-AD25-EB9ECBDA2024}" type="datetimeFigureOut">
              <a:rPr lang="es-UY" smtClean="0">
                <a:solidFill>
                  <a:prstClr val="black">
                    <a:tint val="75000"/>
                  </a:prstClr>
                </a:solidFill>
              </a:rPr>
              <a:pPr/>
              <a:t>03/12/2013</a:t>
            </a:fld>
            <a:endParaRPr lang="es-UY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A4CF5-B672-4EBE-9295-16849AFCC8BC}" type="slidenum">
              <a:rPr lang="es-U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UY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87697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s-U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UY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UY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B7B44-9BB3-4FAE-AD25-EB9ECBDA2024}" type="datetimeFigureOut">
              <a:rPr lang="es-UY" smtClean="0"/>
              <a:t>03/12/2013</a:t>
            </a:fld>
            <a:endParaRPr lang="es-UY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A4CF5-B672-4EBE-9295-16849AFCC8BC}" type="slidenum">
              <a:rPr lang="es-UY" smtClean="0"/>
              <a:t>‹#›</a:t>
            </a:fld>
            <a:endParaRPr lang="es-UY" dirty="0"/>
          </a:p>
        </p:txBody>
      </p:sp>
    </p:spTree>
    <p:extLst>
      <p:ext uri="{BB962C8B-B14F-4D97-AF65-F5344CB8AC3E}">
        <p14:creationId xmlns:p14="http://schemas.microsoft.com/office/powerpoint/2010/main" val="111973435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UY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B7B44-9BB3-4FAE-AD25-EB9ECBDA2024}" type="datetimeFigureOut">
              <a:rPr lang="es-UY" smtClean="0">
                <a:solidFill>
                  <a:prstClr val="black">
                    <a:tint val="75000"/>
                  </a:prstClr>
                </a:solidFill>
              </a:rPr>
              <a:pPr/>
              <a:t>03/12/2013</a:t>
            </a:fld>
            <a:endParaRPr lang="es-UY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A4CF5-B672-4EBE-9295-16849AFCC8BC}" type="slidenum">
              <a:rPr lang="es-U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UY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929875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B7B44-9BB3-4FAE-AD25-EB9ECBDA2024}" type="datetimeFigureOut">
              <a:rPr lang="es-UY" smtClean="0">
                <a:solidFill>
                  <a:prstClr val="black">
                    <a:tint val="75000"/>
                  </a:prstClr>
                </a:solidFill>
              </a:rPr>
              <a:pPr/>
              <a:t>03/12/2013</a:t>
            </a:fld>
            <a:endParaRPr lang="es-UY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A4CF5-B672-4EBE-9295-16849AFCC8BC}" type="slidenum">
              <a:rPr lang="es-U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UY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839876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s-U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U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B7B44-9BB3-4FAE-AD25-EB9ECBDA2024}" type="datetimeFigureOut">
              <a:rPr lang="es-UY" smtClean="0">
                <a:solidFill>
                  <a:prstClr val="black">
                    <a:tint val="75000"/>
                  </a:prstClr>
                </a:solidFill>
              </a:rPr>
              <a:pPr/>
              <a:t>03/12/2013</a:t>
            </a:fld>
            <a:endParaRPr lang="es-UY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A4CF5-B672-4EBE-9295-16849AFCC8BC}" type="slidenum">
              <a:rPr lang="es-U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UY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500942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s-UY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UY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B7B44-9BB3-4FAE-AD25-EB9ECBDA2024}" type="datetimeFigureOut">
              <a:rPr lang="es-UY" smtClean="0">
                <a:solidFill>
                  <a:prstClr val="black">
                    <a:tint val="75000"/>
                  </a:prstClr>
                </a:solidFill>
              </a:rPr>
              <a:pPr/>
              <a:t>03/12/2013</a:t>
            </a:fld>
            <a:endParaRPr lang="es-UY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A4CF5-B672-4EBE-9295-16849AFCC8BC}" type="slidenum">
              <a:rPr lang="es-U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UY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783589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U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U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B7B44-9BB3-4FAE-AD25-EB9ECBDA2024}" type="datetimeFigureOut">
              <a:rPr lang="es-UY" smtClean="0">
                <a:solidFill>
                  <a:prstClr val="black">
                    <a:tint val="75000"/>
                  </a:prstClr>
                </a:solidFill>
              </a:rPr>
              <a:pPr/>
              <a:t>03/12/2013</a:t>
            </a:fld>
            <a:endParaRPr lang="es-UY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A4CF5-B672-4EBE-9295-16849AFCC8BC}" type="slidenum">
              <a:rPr lang="es-U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UY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375738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s-U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U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B7B44-9BB3-4FAE-AD25-EB9ECBDA2024}" type="datetimeFigureOut">
              <a:rPr lang="es-UY" smtClean="0">
                <a:solidFill>
                  <a:prstClr val="black">
                    <a:tint val="75000"/>
                  </a:prstClr>
                </a:solidFill>
              </a:rPr>
              <a:pPr/>
              <a:t>03/12/2013</a:t>
            </a:fld>
            <a:endParaRPr lang="es-UY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A4CF5-B672-4EBE-9295-16849AFCC8BC}" type="slidenum">
              <a:rPr lang="es-U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UY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10269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UY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B7B44-9BB3-4FAE-AD25-EB9ECBDA2024}" type="datetimeFigureOut">
              <a:rPr lang="es-UY" smtClean="0"/>
              <a:t>03/12/2013</a:t>
            </a:fld>
            <a:endParaRPr lang="es-UY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A4CF5-B672-4EBE-9295-16849AFCC8BC}" type="slidenum">
              <a:rPr lang="es-UY" smtClean="0"/>
              <a:t>‹#›</a:t>
            </a:fld>
            <a:endParaRPr lang="es-UY" dirty="0"/>
          </a:p>
        </p:txBody>
      </p:sp>
    </p:spTree>
    <p:extLst>
      <p:ext uri="{BB962C8B-B14F-4D97-AF65-F5344CB8AC3E}">
        <p14:creationId xmlns:p14="http://schemas.microsoft.com/office/powerpoint/2010/main" val="29866161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B7B44-9BB3-4FAE-AD25-EB9ECBDA2024}" type="datetimeFigureOut">
              <a:rPr lang="es-UY" smtClean="0"/>
              <a:t>03/12/2013</a:t>
            </a:fld>
            <a:endParaRPr lang="es-UY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A4CF5-B672-4EBE-9295-16849AFCC8BC}" type="slidenum">
              <a:rPr lang="es-UY" smtClean="0"/>
              <a:t>‹#›</a:t>
            </a:fld>
            <a:endParaRPr lang="es-UY" dirty="0"/>
          </a:p>
        </p:txBody>
      </p:sp>
    </p:spTree>
    <p:extLst>
      <p:ext uri="{BB962C8B-B14F-4D97-AF65-F5344CB8AC3E}">
        <p14:creationId xmlns:p14="http://schemas.microsoft.com/office/powerpoint/2010/main" val="32686678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s-U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U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B7B44-9BB3-4FAE-AD25-EB9ECBDA2024}" type="datetimeFigureOut">
              <a:rPr lang="es-UY" smtClean="0"/>
              <a:t>03/12/2013</a:t>
            </a:fld>
            <a:endParaRPr lang="es-UY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A4CF5-B672-4EBE-9295-16849AFCC8BC}" type="slidenum">
              <a:rPr lang="es-UY" smtClean="0"/>
              <a:t>‹#›</a:t>
            </a:fld>
            <a:endParaRPr lang="es-UY" dirty="0"/>
          </a:p>
        </p:txBody>
      </p:sp>
    </p:spTree>
    <p:extLst>
      <p:ext uri="{BB962C8B-B14F-4D97-AF65-F5344CB8AC3E}">
        <p14:creationId xmlns:p14="http://schemas.microsoft.com/office/powerpoint/2010/main" val="42898050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s-UY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UY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B7B44-9BB3-4FAE-AD25-EB9ECBDA2024}" type="datetimeFigureOut">
              <a:rPr lang="es-UY" smtClean="0"/>
              <a:t>03/12/2013</a:t>
            </a:fld>
            <a:endParaRPr lang="es-UY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A4CF5-B672-4EBE-9295-16849AFCC8BC}" type="slidenum">
              <a:rPr lang="es-UY" smtClean="0"/>
              <a:t>‹#›</a:t>
            </a:fld>
            <a:endParaRPr lang="es-UY" dirty="0"/>
          </a:p>
        </p:txBody>
      </p:sp>
    </p:spTree>
    <p:extLst>
      <p:ext uri="{BB962C8B-B14F-4D97-AF65-F5344CB8AC3E}">
        <p14:creationId xmlns:p14="http://schemas.microsoft.com/office/powerpoint/2010/main" val="34927189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s-U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U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3B7B44-9BB3-4FAE-AD25-EB9ECBDA2024}" type="datetimeFigureOut">
              <a:rPr lang="es-UY" smtClean="0"/>
              <a:t>03/12/2013</a:t>
            </a:fld>
            <a:endParaRPr lang="es-UY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UY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A4CF5-B672-4EBE-9295-16849AFCC8BC}" type="slidenum">
              <a:rPr lang="es-UY" smtClean="0"/>
              <a:t>‹#›</a:t>
            </a:fld>
            <a:endParaRPr lang="es-UY" dirty="0"/>
          </a:p>
        </p:txBody>
      </p:sp>
    </p:spTree>
    <p:extLst>
      <p:ext uri="{BB962C8B-B14F-4D97-AF65-F5344CB8AC3E}">
        <p14:creationId xmlns:p14="http://schemas.microsoft.com/office/powerpoint/2010/main" val="29158472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U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s-U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U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676087-19BF-4E93-BC8C-F2FAF75A44C6}" type="datetimeFigureOut">
              <a:rPr lang="es-UY" smtClean="0">
                <a:solidFill>
                  <a:prstClr val="black">
                    <a:tint val="75000"/>
                  </a:prstClr>
                </a:solidFill>
              </a:rPr>
              <a:pPr/>
              <a:t>03/12/2013</a:t>
            </a:fld>
            <a:endParaRPr lang="es-UY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UY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892615-0D15-45C7-BF6A-1DD7774DA656}" type="slidenum">
              <a:rPr lang="es-U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UY" smtClean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0668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U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s-U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U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3B7B44-9BB3-4FAE-AD25-EB9ECBDA2024}" type="datetimeFigureOut">
              <a:rPr lang="es-UY" smtClean="0">
                <a:solidFill>
                  <a:prstClr val="black">
                    <a:tint val="75000"/>
                  </a:prstClr>
                </a:solidFill>
              </a:rPr>
              <a:pPr/>
              <a:t>03/12/2013</a:t>
            </a:fld>
            <a:endParaRPr lang="es-UY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UY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A4CF5-B672-4EBE-9295-16849AFCC8BC}" type="slidenum">
              <a:rPr lang="es-U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UY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79731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U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indent="0" algn="l" rtl="0">
              <a:defRPr/>
            </a:lvl2pPr>
            <a:lvl3pPr marL="0" marR="0" indent="0" algn="l" rtl="0">
              <a:defRPr/>
            </a:lvl3pPr>
            <a:lvl4pPr marL="0" marR="0" indent="0" algn="l" rtl="0">
              <a:defRPr/>
            </a:lvl4pPr>
            <a:lvl5pPr marL="0" marR="0" indent="0" algn="l" rtl="0">
              <a:defRPr/>
            </a:lvl5pPr>
            <a:lvl6pPr marL="0" marR="0" indent="0" algn="l" rtl="0">
              <a:defRPr/>
            </a:lvl6pPr>
            <a:lvl7pPr marL="0" marR="0" indent="0" algn="l" rtl="0">
              <a:defRPr/>
            </a:lvl7pPr>
            <a:lvl8pPr marL="0" marR="0" indent="0" algn="l" rtl="0">
              <a:defRPr/>
            </a:lvl8pPr>
            <a:lvl9pPr marL="0" marR="0" indent="0" algn="l" rtl="0">
              <a:defRPr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indent="-139700" algn="l" rtl="0">
              <a:spcBef>
                <a:spcPts val="640"/>
              </a:spcBef>
              <a:buClr>
                <a:schemeClr val="dk1"/>
              </a:buClr>
              <a:buFont typeface="Calibri"/>
              <a:buChar char="•"/>
              <a:defRPr sz="3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indent="-107950" algn="l" rtl="0">
              <a:spcBef>
                <a:spcPts val="560"/>
              </a:spcBef>
              <a:buClr>
                <a:schemeClr val="dk1"/>
              </a:buClr>
              <a:buFont typeface="Calibri"/>
              <a:buChar char="–"/>
              <a:defRPr sz="2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indent="-76200" algn="l" rtl="0">
              <a:spcBef>
                <a:spcPts val="480"/>
              </a:spcBef>
              <a:buClr>
                <a:schemeClr val="dk1"/>
              </a:buClr>
              <a:buFont typeface="Calibri"/>
              <a:buChar char="•"/>
              <a:defRPr sz="2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–"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»"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dt" idx="10"/>
          </p:nvPr>
        </p:nvSpPr>
        <p:spPr>
          <a:xfrm>
            <a:off x="457200" y="6356349"/>
            <a:ext cx="2133599" cy="365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kern="0" dirty="0">
              <a:rtl val="0"/>
            </a:endParaRPr>
          </a:p>
        </p:txBody>
      </p:sp>
      <p:sp>
        <p:nvSpPr>
          <p:cNvPr id="26" name="Shape 26"/>
          <p:cNvSpPr txBox="1">
            <a:spLocks noGrp="1"/>
          </p:cNvSpPr>
          <p:nvPr>
            <p:ph type="ftr" idx="11"/>
          </p:nvPr>
        </p:nvSpPr>
        <p:spPr>
          <a:xfrm>
            <a:off x="3124200" y="6356349"/>
            <a:ext cx="2895600" cy="365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kern="0" dirty="0">
              <a:rtl val="0"/>
            </a:endParaRPr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6553201" y="6356349"/>
            <a:ext cx="2133599" cy="365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kern="0" dirty="0">
              <a:rtl val="0"/>
            </a:endParaRPr>
          </a:p>
        </p:txBody>
      </p:sp>
    </p:spTree>
    <p:extLst>
      <p:ext uri="{BB962C8B-B14F-4D97-AF65-F5344CB8AC3E}">
        <p14:creationId xmlns:p14="http://schemas.microsoft.com/office/powerpoint/2010/main" val="286318121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s-U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U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3B7B44-9BB3-4FAE-AD25-EB9ECBDA2024}" type="datetimeFigureOut">
              <a:rPr lang="es-UY" smtClean="0">
                <a:solidFill>
                  <a:prstClr val="black">
                    <a:tint val="75000"/>
                  </a:prstClr>
                </a:solidFill>
              </a:rPr>
              <a:pPr/>
              <a:t>03/12/2013</a:t>
            </a:fld>
            <a:endParaRPr lang="es-UY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UY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A4CF5-B672-4EBE-9295-16849AFCC8BC}" type="slidenum">
              <a:rPr lang="es-U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UY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64269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U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0.xml"/><Relationship Id="rId3" Type="http://schemas.openxmlformats.org/officeDocument/2006/relationships/chart" Target="../charts/chart5.xml"/><Relationship Id="rId7" Type="http://schemas.openxmlformats.org/officeDocument/2006/relationships/chart" Target="../charts/chart9.xml"/><Relationship Id="rId12" Type="http://schemas.openxmlformats.org/officeDocument/2006/relationships/chart" Target="../charts/chart14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8.xml"/><Relationship Id="rId11" Type="http://schemas.openxmlformats.org/officeDocument/2006/relationships/chart" Target="../charts/chart13.xml"/><Relationship Id="rId5" Type="http://schemas.openxmlformats.org/officeDocument/2006/relationships/chart" Target="../charts/chart7.xml"/><Relationship Id="rId10" Type="http://schemas.openxmlformats.org/officeDocument/2006/relationships/chart" Target="../charts/chart12.xml"/><Relationship Id="rId4" Type="http://schemas.openxmlformats.org/officeDocument/2006/relationships/chart" Target="../charts/chart6.xml"/><Relationship Id="rId9" Type="http://schemas.openxmlformats.org/officeDocument/2006/relationships/chart" Target="../charts/chart1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5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5.xml"/><Relationship Id="rId4" Type="http://schemas.openxmlformats.org/officeDocument/2006/relationships/comments" Target="../comments/commen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5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5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5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5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5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5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4" Type="http://schemas.openxmlformats.org/officeDocument/2006/relationships/diagramLayout" Target="../diagrams/layout14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5.xml"/><Relationship Id="rId7" Type="http://schemas.microsoft.com/office/2007/relationships/diagramDrawing" Target="../diagrams/drawing15.xm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5.xml"/><Relationship Id="rId5" Type="http://schemas.openxmlformats.org/officeDocument/2006/relationships/diagramQuickStyle" Target="../diagrams/quickStyle15.xml"/><Relationship Id="rId4" Type="http://schemas.openxmlformats.org/officeDocument/2006/relationships/diagramLayout" Target="../diagrams/layout15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6.xml"/><Relationship Id="rId7" Type="http://schemas.microsoft.com/office/2007/relationships/diagramDrawing" Target="../diagrams/drawing16.xm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6.xml"/><Relationship Id="rId5" Type="http://schemas.openxmlformats.org/officeDocument/2006/relationships/diagramQuickStyle" Target="../diagrams/quickStyle16.xml"/><Relationship Id="rId4" Type="http://schemas.openxmlformats.org/officeDocument/2006/relationships/diagramLayout" Target="../diagrams/layout16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7.xml"/><Relationship Id="rId7" Type="http://schemas.microsoft.com/office/2007/relationships/diagramDrawing" Target="../diagrams/drawing17.xml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7.xml"/><Relationship Id="rId5" Type="http://schemas.openxmlformats.org/officeDocument/2006/relationships/diagramQuickStyle" Target="../diagrams/quickStyle17.xml"/><Relationship Id="rId4" Type="http://schemas.openxmlformats.org/officeDocument/2006/relationships/diagramLayout" Target="../diagrams/layout17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4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46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46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27.png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5715000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l"/>
            <a:r>
              <a:rPr lang="es-UY" dirty="0" smtClean="0"/>
              <a:t/>
            </a:r>
            <a:br>
              <a:rPr lang="es-UY" dirty="0" smtClean="0"/>
            </a:br>
            <a:r>
              <a:rPr lang="es-UY" dirty="0"/>
              <a:t/>
            </a:r>
            <a:br>
              <a:rPr lang="es-UY" dirty="0"/>
            </a:br>
            <a:r>
              <a:rPr lang="es-UY" dirty="0" smtClean="0"/>
              <a:t/>
            </a:r>
            <a:br>
              <a:rPr lang="es-UY" dirty="0" smtClean="0"/>
            </a:br>
            <a:r>
              <a:rPr lang="es-UY" dirty="0" smtClean="0"/>
              <a:t/>
            </a:r>
            <a:br>
              <a:rPr lang="es-UY" dirty="0" smtClean="0"/>
            </a:br>
            <a:r>
              <a:rPr lang="es-UY" dirty="0"/>
              <a:t/>
            </a:r>
            <a:br>
              <a:rPr lang="es-UY" dirty="0"/>
            </a:br>
            <a:r>
              <a:rPr lang="es-UY" dirty="0" smtClean="0"/>
              <a:t/>
            </a:r>
            <a:br>
              <a:rPr lang="es-UY" dirty="0" smtClean="0"/>
            </a:br>
            <a:r>
              <a:rPr lang="es-UY" sz="2000" b="1" dirty="0">
                <a:solidFill>
                  <a:schemeClr val="tx2">
                    <a:lumMod val="75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PROYECTO DE INGENIERÍA DE SOFTWARE</a:t>
            </a:r>
            <a:r>
              <a:rPr lang="es-UY" sz="2000" dirty="0"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s-UY" sz="2000" dirty="0"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s-UY" sz="2000" b="1" dirty="0" smtClean="0">
                <a:solidFill>
                  <a:schemeClr val="tx2">
                    <a:lumMod val="75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PRESENTACIÓN FINAL</a:t>
            </a:r>
            <a:br>
              <a:rPr lang="es-UY" sz="2000" b="1" dirty="0" smtClean="0">
                <a:solidFill>
                  <a:schemeClr val="tx2">
                    <a:lumMod val="75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s-UY" sz="2000" b="1" dirty="0" smtClean="0">
                <a:solidFill>
                  <a:schemeClr val="tx2">
                    <a:lumMod val="75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GRUPO 10</a:t>
            </a:r>
            <a:endParaRPr lang="es-UY" sz="2000" b="1" dirty="0">
              <a:solidFill>
                <a:schemeClr val="tx2">
                  <a:lumMod val="75000"/>
                </a:schemeClr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914400"/>
            <a:ext cx="4859064" cy="35150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7930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5715000"/>
          </a:xfrm>
          <a:solidFill>
            <a:schemeClr val="bg1"/>
          </a:solidFill>
          <a:ln>
            <a:solidFill>
              <a:schemeClr val="tx2">
                <a:lumMod val="75000"/>
              </a:schemeClr>
            </a:solidFill>
          </a:ln>
        </p:spPr>
        <p:txBody>
          <a:bodyPr anchor="t">
            <a:normAutofit/>
          </a:bodyPr>
          <a:lstStyle/>
          <a:p>
            <a:pPr algn="l"/>
            <a:r>
              <a:rPr lang="es-UY" sz="4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s-UY" sz="4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s-UY" sz="35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Inicial</a:t>
            </a:r>
            <a:endParaRPr lang="es-UY" sz="3500" dirty="0">
              <a:solidFill>
                <a:schemeClr val="tx2">
                  <a:lumMod val="75000"/>
                </a:schemeClr>
              </a:solidFill>
              <a:latin typeface="Century" panose="02040604050505020304" pitchFamily="18" charset="0"/>
            </a:endParaRPr>
          </a:p>
        </p:txBody>
      </p:sp>
      <p:sp>
        <p:nvSpPr>
          <p:cNvPr id="5" name="2 Marcador de contenido"/>
          <p:cNvSpPr>
            <a:spLocks noGrp="1"/>
          </p:cNvSpPr>
          <p:nvPr>
            <p:ph idx="1"/>
          </p:nvPr>
        </p:nvSpPr>
        <p:spPr>
          <a:xfrm>
            <a:off x="685800" y="2209800"/>
            <a:ext cx="7848600" cy="3810000"/>
          </a:xfrm>
        </p:spPr>
        <p:txBody>
          <a:bodyPr anchor="ctr">
            <a:noAutofit/>
          </a:bodyPr>
          <a:lstStyle/>
          <a:p>
            <a:pPr>
              <a:buClr>
                <a:schemeClr val="tx2">
                  <a:lumMod val="60000"/>
                  <a:lumOff val="40000"/>
                </a:schemeClr>
              </a:buClr>
            </a:pPr>
            <a:r>
              <a:rPr lang="es-ES" sz="1800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Logros</a:t>
            </a:r>
          </a:p>
          <a:p>
            <a:pPr lvl="2" indent="-342900"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Ø"/>
            </a:pPr>
            <a:r>
              <a:rPr lang="es-UY" sz="1800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Prototipos: De búsqueda, interfaz gráfica y de base de datos.</a:t>
            </a:r>
          </a:p>
          <a:p>
            <a:pPr lvl="2" indent="-342900"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Ø"/>
            </a:pPr>
            <a:r>
              <a:rPr lang="es-UY" sz="1800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Alcance preliminar y validación con el cliente.  (</a:t>
            </a:r>
            <a:r>
              <a:rPr lang="es-UY" sz="1800" dirty="0" err="1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Planning</a:t>
            </a:r>
            <a:r>
              <a:rPr lang="es-UY" sz="1800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 </a:t>
            </a:r>
            <a:r>
              <a:rPr lang="es-UY" sz="1800" dirty="0" err="1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Pocker</a:t>
            </a:r>
            <a:r>
              <a:rPr lang="es-UY" sz="1800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- Caso Promedio y Peor Caso)</a:t>
            </a:r>
            <a:endParaRPr lang="es-ES" sz="1800" dirty="0" smtClean="0">
              <a:solidFill>
                <a:schemeClr val="tx2">
                  <a:lumMod val="75000"/>
                </a:schemeClr>
              </a:solidFill>
              <a:latin typeface="+mj-lt"/>
            </a:endParaRPr>
          </a:p>
          <a:p>
            <a:pPr>
              <a:buClr>
                <a:schemeClr val="tx2">
                  <a:lumMod val="60000"/>
                  <a:lumOff val="40000"/>
                </a:schemeClr>
              </a:buClr>
            </a:pPr>
            <a:r>
              <a:rPr lang="es-ES" sz="1800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Desviaciones</a:t>
            </a:r>
          </a:p>
          <a:p>
            <a:pPr lvl="2" indent="-342900"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Ø"/>
            </a:pPr>
            <a:r>
              <a:rPr lang="es-UY" sz="1800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Se extiende la fase por 3 días debido a la negociación del alcance con el cliente</a:t>
            </a:r>
          </a:p>
          <a:p>
            <a:pPr lvl="2" indent="-342900"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Ø"/>
            </a:pPr>
            <a:r>
              <a:rPr lang="es-UY" sz="18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Atraso de SCM con la utilización del repositorio y con la creación de ambientes. Se le asignó un recurso para darle soporte,  se mantuvo el soporte durante todo el proyecto.</a:t>
            </a:r>
          </a:p>
        </p:txBody>
      </p:sp>
    </p:spTree>
    <p:extLst>
      <p:ext uri="{BB962C8B-B14F-4D97-AF65-F5344CB8AC3E}">
        <p14:creationId xmlns:p14="http://schemas.microsoft.com/office/powerpoint/2010/main" val="1996118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5867400"/>
          </a:xfrm>
          <a:solidFill>
            <a:schemeClr val="bg1"/>
          </a:solidFill>
          <a:ln>
            <a:solidFill>
              <a:schemeClr val="tx2">
                <a:lumMod val="75000"/>
              </a:schemeClr>
            </a:solidFill>
          </a:ln>
        </p:spPr>
        <p:txBody>
          <a:bodyPr anchor="t">
            <a:normAutofit/>
          </a:bodyPr>
          <a:lstStyle/>
          <a:p>
            <a:pPr algn="l"/>
            <a:r>
              <a:rPr lang="es-UY" sz="35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s-UY" sz="35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s-UY" sz="35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Elaboración</a:t>
            </a:r>
            <a:endParaRPr lang="es-UY" sz="3500" dirty="0">
              <a:solidFill>
                <a:schemeClr val="tx2">
                  <a:lumMod val="75000"/>
                </a:schemeClr>
              </a:solidFill>
              <a:latin typeface="Century" panose="02040604050505020304" pitchFamily="18" charset="0"/>
            </a:endParaRPr>
          </a:p>
        </p:txBody>
      </p:sp>
      <p:sp>
        <p:nvSpPr>
          <p:cNvPr id="5" name="2 Marcador de contenido"/>
          <p:cNvSpPr>
            <a:spLocks noGrp="1"/>
          </p:cNvSpPr>
          <p:nvPr>
            <p:ph idx="1"/>
          </p:nvPr>
        </p:nvSpPr>
        <p:spPr>
          <a:xfrm>
            <a:off x="609600" y="1981200"/>
            <a:ext cx="8153400" cy="4114800"/>
          </a:xfrm>
        </p:spPr>
        <p:txBody>
          <a:bodyPr anchor="ctr">
            <a:noAutofit/>
          </a:bodyPr>
          <a:lstStyle/>
          <a:p>
            <a:pPr>
              <a:buClr>
                <a:schemeClr val="tx2">
                  <a:lumMod val="60000"/>
                  <a:lumOff val="40000"/>
                </a:schemeClr>
              </a:buClr>
            </a:pPr>
            <a:r>
              <a:rPr lang="es-ES" sz="1600" dirty="0" smtClean="0">
                <a:solidFill>
                  <a:schemeClr val="tx2">
                    <a:lumMod val="75000"/>
                  </a:schemeClr>
                </a:solidFill>
              </a:rPr>
              <a:t>Logros</a:t>
            </a:r>
          </a:p>
          <a:p>
            <a:pPr lvl="2" indent="-342900"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Ø"/>
            </a:pPr>
            <a:r>
              <a:rPr lang="es-UY" sz="1600" dirty="0" smtClean="0">
                <a:solidFill>
                  <a:schemeClr val="tx2">
                    <a:lumMod val="75000"/>
                  </a:schemeClr>
                </a:solidFill>
              </a:rPr>
              <a:t>Comunicación </a:t>
            </a:r>
            <a:r>
              <a:rPr lang="es-UY" sz="1600" dirty="0">
                <a:solidFill>
                  <a:schemeClr val="tx2">
                    <a:lumMod val="75000"/>
                  </a:schemeClr>
                </a:solidFill>
              </a:rPr>
              <a:t>del diseño a los </a:t>
            </a:r>
            <a:r>
              <a:rPr lang="es-UY" sz="1600" dirty="0" smtClean="0">
                <a:solidFill>
                  <a:schemeClr val="tx2">
                    <a:lumMod val="75000"/>
                  </a:schemeClr>
                </a:solidFill>
              </a:rPr>
              <a:t>implementadores</a:t>
            </a:r>
            <a:endParaRPr lang="es-UY" sz="1600" dirty="0">
              <a:solidFill>
                <a:schemeClr val="tx2">
                  <a:lumMod val="75000"/>
                </a:schemeClr>
              </a:solidFill>
            </a:endParaRPr>
          </a:p>
          <a:p>
            <a:pPr lvl="2" indent="-342900"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Ø"/>
            </a:pPr>
            <a:r>
              <a:rPr lang="es-UY" sz="1600" dirty="0">
                <a:solidFill>
                  <a:schemeClr val="tx2">
                    <a:lumMod val="75000"/>
                  </a:schemeClr>
                </a:solidFill>
              </a:rPr>
              <a:t>Estabilización de la arquitectura</a:t>
            </a:r>
          </a:p>
          <a:p>
            <a:pPr lvl="2" indent="-342900"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Ø"/>
            </a:pPr>
            <a:r>
              <a:rPr lang="es-UY" sz="1600" dirty="0">
                <a:solidFill>
                  <a:schemeClr val="tx2">
                    <a:lumMod val="75000"/>
                  </a:schemeClr>
                </a:solidFill>
              </a:rPr>
              <a:t>Presentación de casos de uso al cliente, analizando  y  documentando las solicitudes de cambio</a:t>
            </a:r>
            <a:r>
              <a:rPr lang="es-UY" sz="1600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  <a:endParaRPr lang="es-UY" sz="1600" dirty="0">
              <a:solidFill>
                <a:schemeClr val="tx2">
                  <a:lumMod val="75000"/>
                </a:schemeClr>
              </a:solidFill>
            </a:endParaRPr>
          </a:p>
          <a:p>
            <a:pPr marL="342900" lvl="2" indent="-342900">
              <a:buClr>
                <a:schemeClr val="tx2">
                  <a:lumMod val="60000"/>
                  <a:lumOff val="40000"/>
                </a:schemeClr>
              </a:buClr>
            </a:pPr>
            <a:r>
              <a:rPr lang="es-UY" sz="1600" dirty="0" smtClean="0">
                <a:solidFill>
                  <a:schemeClr val="tx2">
                    <a:lumMod val="75000"/>
                  </a:schemeClr>
                </a:solidFill>
              </a:rPr>
              <a:t>Desviaciones</a:t>
            </a:r>
          </a:p>
          <a:p>
            <a:pPr lvl="2" indent="-342900"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Ø"/>
            </a:pPr>
            <a:r>
              <a:rPr lang="es-UY" sz="1600" dirty="0">
                <a:solidFill>
                  <a:schemeClr val="tx2">
                    <a:lumMod val="75000"/>
                  </a:schemeClr>
                </a:solidFill>
              </a:rPr>
              <a:t>Se extendió la </a:t>
            </a:r>
            <a:r>
              <a:rPr lang="es-UY" sz="1600" dirty="0" smtClean="0">
                <a:solidFill>
                  <a:schemeClr val="tx2">
                    <a:lumMod val="75000"/>
                  </a:schemeClr>
                </a:solidFill>
              </a:rPr>
              <a:t>fase 18 días</a:t>
            </a:r>
            <a:endParaRPr lang="es-UY" sz="1600" dirty="0">
              <a:solidFill>
                <a:schemeClr val="tx2">
                  <a:lumMod val="75000"/>
                </a:schemeClr>
              </a:solidFill>
            </a:endParaRPr>
          </a:p>
          <a:p>
            <a:pPr lvl="2" indent="-342900"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Ø"/>
            </a:pPr>
            <a:r>
              <a:rPr lang="es-UY" sz="1600" dirty="0">
                <a:solidFill>
                  <a:schemeClr val="tx2">
                    <a:lumMod val="75000"/>
                  </a:schemeClr>
                </a:solidFill>
              </a:rPr>
              <a:t>Exigente cronograma de desarrollo para esta </a:t>
            </a:r>
            <a:r>
              <a:rPr lang="es-UY" sz="1600" dirty="0" smtClean="0">
                <a:solidFill>
                  <a:schemeClr val="tx2">
                    <a:lumMod val="75000"/>
                  </a:schemeClr>
                </a:solidFill>
              </a:rPr>
              <a:t>fase. Se movieron casos de uso de la iteración 1 a la 2.</a:t>
            </a:r>
            <a:endParaRPr lang="es-UY" sz="1600" dirty="0">
              <a:solidFill>
                <a:schemeClr val="tx2">
                  <a:lumMod val="75000"/>
                </a:schemeClr>
              </a:solidFill>
            </a:endParaRPr>
          </a:p>
          <a:p>
            <a:pPr lvl="2" indent="-342900"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Ø"/>
            </a:pPr>
            <a:r>
              <a:rPr lang="es-UY" sz="1600" dirty="0">
                <a:solidFill>
                  <a:schemeClr val="tx2">
                    <a:lumMod val="75000"/>
                  </a:schemeClr>
                </a:solidFill>
              </a:rPr>
              <a:t>Implementación del motor de búsqueda llevó mucho más tiempo de lo </a:t>
            </a:r>
            <a:r>
              <a:rPr lang="es-UY" sz="1600" dirty="0" smtClean="0">
                <a:solidFill>
                  <a:schemeClr val="tx2">
                    <a:lumMod val="75000"/>
                  </a:schemeClr>
                </a:solidFill>
              </a:rPr>
              <a:t>planificado. Se reasignaron nuevos recursos y se transfirió el conocimiento</a:t>
            </a:r>
          </a:p>
          <a:p>
            <a:pPr lvl="2" indent="-342900"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Ø"/>
            </a:pPr>
            <a:r>
              <a:rPr lang="es-UY" sz="1600" dirty="0" smtClean="0">
                <a:solidFill>
                  <a:schemeClr val="tx2">
                    <a:lumMod val="75000"/>
                  </a:schemeClr>
                </a:solidFill>
              </a:rPr>
              <a:t>Curva de aprendizaje pronunciada</a:t>
            </a:r>
          </a:p>
          <a:p>
            <a:pPr lvl="2" indent="-342900"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Ø"/>
            </a:pPr>
            <a:r>
              <a:rPr lang="es-UY" sz="1600" dirty="0" smtClean="0">
                <a:solidFill>
                  <a:schemeClr val="tx2">
                    <a:lumMod val="75000"/>
                  </a:schemeClr>
                </a:solidFill>
              </a:rPr>
              <a:t>Performance del grupo no fue la esperada – Se trataron casos puntuales.</a:t>
            </a:r>
          </a:p>
          <a:p>
            <a:pPr lvl="2" indent="-342900"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Ø"/>
            </a:pPr>
            <a:r>
              <a:rPr lang="es-UY" sz="1600" dirty="0" smtClean="0">
                <a:solidFill>
                  <a:schemeClr val="tx2">
                    <a:lumMod val="75000"/>
                  </a:schemeClr>
                </a:solidFill>
              </a:rPr>
              <a:t>Tiempo excesivo de configuración no planificado</a:t>
            </a:r>
          </a:p>
          <a:p>
            <a:pPr lvl="2" indent="-342900"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Ø"/>
            </a:pPr>
            <a:r>
              <a:rPr lang="es-UY" sz="1600" dirty="0" smtClean="0">
                <a:solidFill>
                  <a:schemeClr val="tx2">
                    <a:lumMod val="75000"/>
                  </a:schemeClr>
                </a:solidFill>
              </a:rPr>
              <a:t>Replanteo del alcance según el peor caso.</a:t>
            </a:r>
          </a:p>
          <a:p>
            <a:pPr lvl="2" indent="-342900"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Ø"/>
            </a:pPr>
            <a:r>
              <a:rPr lang="es-UY" sz="1600" dirty="0" smtClean="0">
                <a:solidFill>
                  <a:schemeClr val="tx2">
                    <a:lumMod val="75000"/>
                  </a:schemeClr>
                </a:solidFill>
              </a:rPr>
              <a:t>Impacto en Verificación – Se asignaron dos recursos tiempo completo para mitigar la desviación.</a:t>
            </a:r>
            <a:endParaRPr lang="es-ES" sz="1600" dirty="0" smtClean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8476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5715000"/>
          </a:xfrm>
          <a:solidFill>
            <a:schemeClr val="bg1"/>
          </a:solidFill>
          <a:ln>
            <a:solidFill>
              <a:schemeClr val="tx2">
                <a:lumMod val="75000"/>
              </a:schemeClr>
            </a:solidFill>
          </a:ln>
        </p:spPr>
        <p:txBody>
          <a:bodyPr anchor="t">
            <a:normAutofit/>
          </a:bodyPr>
          <a:lstStyle/>
          <a:p>
            <a:pPr algn="l"/>
            <a:r>
              <a:rPr lang="es-UY" sz="4000" dirty="0" smtClean="0">
                <a:solidFill>
                  <a:schemeClr val="tx2">
                    <a:lumMod val="75000"/>
                  </a:schemeClr>
                </a:solidFill>
                <a:latin typeface="Century" panose="02040604050505020304" pitchFamily="18" charset="0"/>
              </a:rPr>
              <a:t/>
            </a:r>
            <a:br>
              <a:rPr lang="es-UY" sz="4000" dirty="0" smtClean="0">
                <a:solidFill>
                  <a:schemeClr val="tx2">
                    <a:lumMod val="75000"/>
                  </a:schemeClr>
                </a:solidFill>
                <a:latin typeface="Century" panose="02040604050505020304" pitchFamily="18" charset="0"/>
              </a:rPr>
            </a:br>
            <a:r>
              <a:rPr lang="es-UY" sz="35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Construcción</a:t>
            </a:r>
            <a:r>
              <a:rPr lang="es-UY" sz="4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s-UY" sz="4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s-UY" sz="4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s-UY" sz="4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es-UY" sz="4000" dirty="0">
              <a:solidFill>
                <a:schemeClr val="tx2">
                  <a:lumMod val="75000"/>
                </a:schemeClr>
              </a:solidFill>
              <a:latin typeface="Century" panose="02040604050505020304" pitchFamily="18" charset="0"/>
            </a:endParaRPr>
          </a:p>
        </p:txBody>
      </p:sp>
      <p:sp>
        <p:nvSpPr>
          <p:cNvPr id="5" name="2 Marcador de contenido"/>
          <p:cNvSpPr>
            <a:spLocks noGrp="1"/>
          </p:cNvSpPr>
          <p:nvPr>
            <p:ph idx="1"/>
          </p:nvPr>
        </p:nvSpPr>
        <p:spPr>
          <a:xfrm>
            <a:off x="1043492" y="2209800"/>
            <a:ext cx="6777317" cy="3581400"/>
          </a:xfrm>
        </p:spPr>
        <p:txBody>
          <a:bodyPr anchor="ctr">
            <a:normAutofit/>
          </a:bodyPr>
          <a:lstStyle/>
          <a:p>
            <a:pPr>
              <a:buClr>
                <a:schemeClr val="tx2">
                  <a:lumMod val="60000"/>
                  <a:lumOff val="40000"/>
                </a:schemeClr>
              </a:buClr>
            </a:pPr>
            <a:r>
              <a:rPr lang="es-ES" sz="1900" dirty="0" smtClean="0">
                <a:solidFill>
                  <a:schemeClr val="tx2">
                    <a:lumMod val="75000"/>
                  </a:schemeClr>
                </a:solidFill>
              </a:rPr>
              <a:t>Logros</a:t>
            </a:r>
          </a:p>
          <a:p>
            <a:pPr marL="1257300" lvl="2" indent="-457200"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Ø"/>
            </a:pPr>
            <a:r>
              <a:rPr lang="es-UY" sz="1900" dirty="0" smtClean="0">
                <a:solidFill>
                  <a:schemeClr val="tx2">
                    <a:lumMod val="75000"/>
                  </a:schemeClr>
                </a:solidFill>
              </a:rPr>
              <a:t>Completitud del alcance preliminar.</a:t>
            </a:r>
          </a:p>
          <a:p>
            <a:pPr marL="1257300" lvl="2" indent="-457200"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Ø"/>
            </a:pPr>
            <a:r>
              <a:rPr lang="es-UY" sz="1900" dirty="0" smtClean="0">
                <a:solidFill>
                  <a:schemeClr val="tx2">
                    <a:lumMod val="75000"/>
                  </a:schemeClr>
                </a:solidFill>
              </a:rPr>
              <a:t>Presentación de los casos </a:t>
            </a:r>
            <a:r>
              <a:rPr lang="es-UY" sz="1900" dirty="0">
                <a:solidFill>
                  <a:schemeClr val="tx2">
                    <a:lumMod val="75000"/>
                  </a:schemeClr>
                </a:solidFill>
              </a:rPr>
              <a:t>de uso </a:t>
            </a:r>
            <a:r>
              <a:rPr lang="es-UY" sz="1900" dirty="0" smtClean="0">
                <a:solidFill>
                  <a:schemeClr val="tx2">
                    <a:lumMod val="75000"/>
                  </a:schemeClr>
                </a:solidFill>
              </a:rPr>
              <a:t>restantes al </a:t>
            </a:r>
            <a:r>
              <a:rPr lang="es-UY" sz="1900" dirty="0">
                <a:solidFill>
                  <a:schemeClr val="tx2">
                    <a:lumMod val="75000"/>
                  </a:schemeClr>
                </a:solidFill>
              </a:rPr>
              <a:t>cliente</a:t>
            </a:r>
          </a:p>
          <a:p>
            <a:pPr marL="1257300" lvl="2" indent="-457200"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Ø"/>
            </a:pPr>
            <a:r>
              <a:rPr lang="es-UY" sz="1900" dirty="0">
                <a:solidFill>
                  <a:schemeClr val="tx2">
                    <a:lumMod val="75000"/>
                  </a:schemeClr>
                </a:solidFill>
              </a:rPr>
              <a:t>Se analizaron </a:t>
            </a:r>
            <a:r>
              <a:rPr lang="es-UY" sz="1900" dirty="0" smtClean="0">
                <a:solidFill>
                  <a:schemeClr val="tx2">
                    <a:lumMod val="75000"/>
                  </a:schemeClr>
                </a:solidFill>
              </a:rPr>
              <a:t>las solicitudes </a:t>
            </a:r>
            <a:r>
              <a:rPr lang="es-UY" sz="1900" dirty="0">
                <a:solidFill>
                  <a:schemeClr val="tx2">
                    <a:lumMod val="75000"/>
                  </a:schemeClr>
                </a:solidFill>
              </a:rPr>
              <a:t>de cambio del cliente</a:t>
            </a:r>
          </a:p>
          <a:p>
            <a:pPr marL="1257300" lvl="2" indent="-457200"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Ø"/>
            </a:pPr>
            <a:r>
              <a:rPr lang="es-UY" sz="1900" dirty="0" smtClean="0">
                <a:solidFill>
                  <a:schemeClr val="tx2">
                    <a:lumMod val="75000"/>
                  </a:schemeClr>
                </a:solidFill>
              </a:rPr>
              <a:t>Planificación de </a:t>
            </a:r>
            <a:r>
              <a:rPr lang="es-UY" sz="1900" dirty="0">
                <a:solidFill>
                  <a:schemeClr val="tx2">
                    <a:lumMod val="75000"/>
                  </a:schemeClr>
                </a:solidFill>
              </a:rPr>
              <a:t>la </a:t>
            </a:r>
            <a:r>
              <a:rPr lang="es-UY" sz="1900" dirty="0" smtClean="0">
                <a:solidFill>
                  <a:schemeClr val="tx2">
                    <a:lumMod val="75000"/>
                  </a:schemeClr>
                </a:solidFill>
              </a:rPr>
              <a:t>implantación</a:t>
            </a:r>
          </a:p>
          <a:p>
            <a:pPr marL="1257300" lvl="2" indent="-457200"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Ø"/>
            </a:pPr>
            <a:r>
              <a:rPr lang="es-UY" sz="1900" dirty="0" smtClean="0">
                <a:solidFill>
                  <a:schemeClr val="tx2">
                    <a:lumMod val="75000"/>
                  </a:schemeClr>
                </a:solidFill>
              </a:rPr>
              <a:t>Elaboración de materiales de capacitación y manuales de usuario.</a:t>
            </a:r>
          </a:p>
          <a:p>
            <a:pPr marL="342900" lvl="2" indent="-342900">
              <a:buClr>
                <a:schemeClr val="tx2">
                  <a:lumMod val="60000"/>
                  <a:lumOff val="40000"/>
                </a:schemeClr>
              </a:buClr>
            </a:pPr>
            <a:r>
              <a:rPr lang="es-UY" sz="1900" dirty="0" smtClean="0">
                <a:solidFill>
                  <a:schemeClr val="tx2">
                    <a:lumMod val="75000"/>
                  </a:schemeClr>
                </a:solidFill>
              </a:rPr>
              <a:t>Desviaciones</a:t>
            </a:r>
            <a:endParaRPr lang="es-UY" sz="1900" dirty="0">
              <a:solidFill>
                <a:schemeClr val="tx2">
                  <a:lumMod val="75000"/>
                </a:schemeClr>
              </a:solidFill>
            </a:endParaRPr>
          </a:p>
          <a:p>
            <a:pPr marL="1257300" lvl="2" indent="-457200"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Ø"/>
            </a:pPr>
            <a:r>
              <a:rPr lang="es-ES" sz="1900" dirty="0">
                <a:solidFill>
                  <a:schemeClr val="tx2">
                    <a:lumMod val="75000"/>
                  </a:schemeClr>
                </a:solidFill>
              </a:rPr>
              <a:t>Se extiende la fase de construcción tres días para realizar más pruebas sobre la versión beta.</a:t>
            </a:r>
          </a:p>
          <a:p>
            <a:pPr>
              <a:buClr>
                <a:schemeClr val="tx2">
                  <a:lumMod val="60000"/>
                  <a:lumOff val="40000"/>
                </a:schemeClr>
              </a:buClr>
            </a:pPr>
            <a:endParaRPr lang="es-ES" dirty="0" smtClean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8212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5715000"/>
          </a:xfrm>
          <a:solidFill>
            <a:schemeClr val="bg1"/>
          </a:solidFill>
          <a:ln>
            <a:solidFill>
              <a:schemeClr val="tx2">
                <a:lumMod val="75000"/>
              </a:schemeClr>
            </a:solidFill>
          </a:ln>
        </p:spPr>
        <p:txBody>
          <a:bodyPr anchor="t">
            <a:normAutofit/>
          </a:bodyPr>
          <a:lstStyle/>
          <a:p>
            <a:pPr algn="l"/>
            <a:r>
              <a:rPr lang="es-UY" sz="4000" dirty="0" smtClean="0">
                <a:solidFill>
                  <a:schemeClr val="tx2">
                    <a:lumMod val="75000"/>
                  </a:schemeClr>
                </a:solidFill>
                <a:latin typeface="Century" panose="02040604050505020304" pitchFamily="18" charset="0"/>
              </a:rPr>
              <a:t/>
            </a:r>
            <a:br>
              <a:rPr lang="es-UY" sz="4000" dirty="0" smtClean="0">
                <a:solidFill>
                  <a:schemeClr val="tx2">
                    <a:lumMod val="75000"/>
                  </a:schemeClr>
                </a:solidFill>
                <a:latin typeface="Century" panose="02040604050505020304" pitchFamily="18" charset="0"/>
              </a:rPr>
            </a:br>
            <a:r>
              <a:rPr lang="es-UY" sz="35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Transición</a:t>
            </a:r>
            <a:endParaRPr lang="es-UY" sz="3500" dirty="0">
              <a:solidFill>
                <a:schemeClr val="tx2">
                  <a:lumMod val="75000"/>
                </a:schemeClr>
              </a:solidFill>
              <a:latin typeface="Century" panose="02040604050505020304" pitchFamily="18" charset="0"/>
            </a:endParaRPr>
          </a:p>
        </p:txBody>
      </p:sp>
      <p:sp>
        <p:nvSpPr>
          <p:cNvPr id="5" name="2 Marcador de contenido"/>
          <p:cNvSpPr>
            <a:spLocks noGrp="1"/>
          </p:cNvSpPr>
          <p:nvPr>
            <p:ph idx="1"/>
          </p:nvPr>
        </p:nvSpPr>
        <p:spPr>
          <a:xfrm>
            <a:off x="1043492" y="2209800"/>
            <a:ext cx="6777317" cy="3581400"/>
          </a:xfrm>
        </p:spPr>
        <p:txBody>
          <a:bodyPr anchor="ctr">
            <a:normAutofit/>
          </a:bodyPr>
          <a:lstStyle/>
          <a:p>
            <a:pPr>
              <a:buClr>
                <a:schemeClr val="tx2">
                  <a:lumMod val="60000"/>
                  <a:lumOff val="40000"/>
                </a:schemeClr>
              </a:buClr>
            </a:pPr>
            <a:r>
              <a:rPr lang="es-ES" sz="2000" dirty="0" smtClean="0">
                <a:solidFill>
                  <a:schemeClr val="tx2">
                    <a:lumMod val="75000"/>
                  </a:schemeClr>
                </a:solidFill>
              </a:rPr>
              <a:t>Logros</a:t>
            </a:r>
            <a:endParaRPr lang="es-ES" sz="2000" dirty="0">
              <a:solidFill>
                <a:schemeClr val="tx2">
                  <a:lumMod val="75000"/>
                </a:schemeClr>
              </a:solidFill>
            </a:endParaRPr>
          </a:p>
          <a:p>
            <a:pPr marL="1257300" lvl="2" indent="-457200"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Ø"/>
            </a:pPr>
            <a:r>
              <a:rPr lang="es-UY" sz="2000" dirty="0" smtClean="0">
                <a:solidFill>
                  <a:schemeClr val="tx2">
                    <a:lumMod val="75000"/>
                  </a:schemeClr>
                </a:solidFill>
              </a:rPr>
              <a:t>Presentación </a:t>
            </a:r>
            <a:r>
              <a:rPr lang="es-UY" sz="2000" dirty="0">
                <a:solidFill>
                  <a:schemeClr val="tx2">
                    <a:lumMod val="75000"/>
                  </a:schemeClr>
                </a:solidFill>
              </a:rPr>
              <a:t>del Producto al Cliente</a:t>
            </a:r>
          </a:p>
          <a:p>
            <a:pPr marL="1257300" lvl="2" indent="-457200"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Ø"/>
            </a:pPr>
            <a:r>
              <a:rPr lang="es-UY" sz="2000" dirty="0">
                <a:solidFill>
                  <a:schemeClr val="tx2">
                    <a:lumMod val="75000"/>
                  </a:schemeClr>
                </a:solidFill>
              </a:rPr>
              <a:t>Capacitación </a:t>
            </a:r>
            <a:r>
              <a:rPr lang="es-UY" sz="2000" dirty="0" smtClean="0">
                <a:solidFill>
                  <a:schemeClr val="tx2">
                    <a:lumMod val="75000"/>
                  </a:schemeClr>
                </a:solidFill>
              </a:rPr>
              <a:t>al Cliente</a:t>
            </a:r>
          </a:p>
          <a:p>
            <a:pPr marL="1257300" lvl="2" indent="-457200"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Ø"/>
            </a:pPr>
            <a:r>
              <a:rPr lang="es-UY" sz="2000" dirty="0" smtClean="0">
                <a:solidFill>
                  <a:schemeClr val="tx2">
                    <a:lumMod val="75000"/>
                  </a:schemeClr>
                </a:solidFill>
              </a:rPr>
              <a:t>Soporte </a:t>
            </a:r>
            <a:r>
              <a:rPr lang="es-UY" sz="2000" dirty="0">
                <a:solidFill>
                  <a:schemeClr val="tx2">
                    <a:lumMod val="75000"/>
                  </a:schemeClr>
                </a:solidFill>
              </a:rPr>
              <a:t>al cliente durante las pruebas de </a:t>
            </a:r>
            <a:r>
              <a:rPr lang="es-UY" sz="2000" dirty="0" smtClean="0">
                <a:solidFill>
                  <a:schemeClr val="tx2">
                    <a:lumMod val="75000"/>
                  </a:schemeClr>
                </a:solidFill>
              </a:rPr>
              <a:t>aceptación.</a:t>
            </a:r>
          </a:p>
          <a:p>
            <a:pPr marL="1257300" lvl="2" indent="-457200"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Ø"/>
            </a:pPr>
            <a:r>
              <a:rPr lang="es-UY" sz="2000" dirty="0" smtClean="0">
                <a:solidFill>
                  <a:schemeClr val="tx2">
                    <a:lumMod val="75000"/>
                  </a:schemeClr>
                </a:solidFill>
              </a:rPr>
              <a:t>Elaboración de documentación técnica</a:t>
            </a:r>
          </a:p>
          <a:p>
            <a:pPr marL="1257300" lvl="2" indent="-457200"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Ø"/>
            </a:pPr>
            <a:r>
              <a:rPr lang="es-UY" sz="2000" dirty="0" smtClean="0">
                <a:solidFill>
                  <a:schemeClr val="tx2">
                    <a:lumMod val="75000"/>
                  </a:schemeClr>
                </a:solidFill>
              </a:rPr>
              <a:t>Elaboración de manuales de usuario</a:t>
            </a:r>
            <a:endParaRPr lang="es-UY" sz="2000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Clr>
                <a:schemeClr val="tx2">
                  <a:lumMod val="60000"/>
                  <a:lumOff val="40000"/>
                </a:schemeClr>
              </a:buClr>
              <a:buNone/>
            </a:pPr>
            <a:endParaRPr lang="es-ES" dirty="0" smtClean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0801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533400"/>
            <a:ext cx="5867400" cy="5715000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l"/>
            <a:r>
              <a:rPr lang="es-UY" sz="35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s-UY" sz="35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s-UY" sz="4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Desempeño de las áreas y sus interrelaciones</a:t>
            </a:r>
            <a:r>
              <a:rPr lang="es-UY" dirty="0">
                <a:solidFill>
                  <a:schemeClr val="tx2">
                    <a:lumMod val="60000"/>
                    <a:lumOff val="4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s-UY" dirty="0">
                <a:solidFill>
                  <a:schemeClr val="tx2">
                    <a:lumMod val="60000"/>
                    <a:lumOff val="4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s-UY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s-UY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s-UY" dirty="0">
                <a:solidFill>
                  <a:schemeClr val="tx2">
                    <a:lumMod val="60000"/>
                    <a:lumOff val="4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s-UY" dirty="0">
                <a:solidFill>
                  <a:schemeClr val="tx2">
                    <a:lumMod val="60000"/>
                    <a:lumOff val="4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s-UY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s-UY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s-UY" dirty="0">
                <a:solidFill>
                  <a:schemeClr val="tx2">
                    <a:lumMod val="60000"/>
                    <a:lumOff val="4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s-UY" dirty="0">
                <a:solidFill>
                  <a:schemeClr val="tx2">
                    <a:lumMod val="60000"/>
                    <a:lumOff val="4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es-UY" sz="2000" b="1" dirty="0">
              <a:solidFill>
                <a:schemeClr val="tx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8137" y="5334000"/>
            <a:ext cx="2651634" cy="737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5406" y="4071963"/>
            <a:ext cx="2724365" cy="10582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53482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5715000"/>
          </a:xfrm>
          <a:solidFill>
            <a:schemeClr val="bg1"/>
          </a:solidFill>
          <a:ln>
            <a:solidFill>
              <a:schemeClr val="tx2">
                <a:lumMod val="75000"/>
              </a:schemeClr>
            </a:solidFill>
          </a:ln>
        </p:spPr>
        <p:txBody>
          <a:bodyPr anchor="t">
            <a:normAutofit/>
          </a:bodyPr>
          <a:lstStyle/>
          <a:p>
            <a:pPr algn="l"/>
            <a:r>
              <a:rPr lang="es-UY" sz="4000" dirty="0" smtClean="0">
                <a:solidFill>
                  <a:schemeClr val="tx2">
                    <a:lumMod val="75000"/>
                  </a:schemeClr>
                </a:solidFill>
                <a:latin typeface="Century" panose="02040604050505020304" pitchFamily="18" charset="0"/>
              </a:rPr>
              <a:t/>
            </a:r>
            <a:br>
              <a:rPr lang="es-UY" sz="4000" dirty="0" smtClean="0">
                <a:solidFill>
                  <a:schemeClr val="tx2">
                    <a:lumMod val="75000"/>
                  </a:schemeClr>
                </a:solidFill>
                <a:latin typeface="Century" panose="02040604050505020304" pitchFamily="18" charset="0"/>
              </a:rPr>
            </a:br>
            <a:r>
              <a:rPr lang="es-UY" sz="4000" dirty="0">
                <a:solidFill>
                  <a:schemeClr val="tx2">
                    <a:lumMod val="75000"/>
                  </a:schemeClr>
                </a:solidFill>
                <a:latin typeface="Century" panose="02040604050505020304" pitchFamily="18" charset="0"/>
              </a:rPr>
              <a:t/>
            </a:r>
            <a:br>
              <a:rPr lang="es-UY" sz="4000" dirty="0">
                <a:solidFill>
                  <a:schemeClr val="tx2">
                    <a:lumMod val="75000"/>
                  </a:schemeClr>
                </a:solidFill>
                <a:latin typeface="Century" panose="02040604050505020304" pitchFamily="18" charset="0"/>
              </a:rPr>
            </a:br>
            <a:endParaRPr lang="es-UY" sz="4000" dirty="0">
              <a:solidFill>
                <a:schemeClr val="tx2">
                  <a:lumMod val="75000"/>
                </a:schemeClr>
              </a:solidFill>
              <a:latin typeface="Century" panose="02040604050505020304" pitchFamily="18" charset="0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488301749"/>
              </p:ext>
            </p:extLst>
          </p:nvPr>
        </p:nvGraphicFramePr>
        <p:xfrm>
          <a:off x="1066800" y="1219200"/>
          <a:ext cx="723900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85225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5715000"/>
          </a:xfrm>
          <a:solidFill>
            <a:schemeClr val="bg1"/>
          </a:solidFill>
          <a:ln>
            <a:solidFill>
              <a:schemeClr val="tx2">
                <a:lumMod val="75000"/>
              </a:schemeClr>
            </a:solidFill>
          </a:ln>
        </p:spPr>
        <p:txBody>
          <a:bodyPr anchor="t">
            <a:normAutofit/>
          </a:bodyPr>
          <a:lstStyle/>
          <a:p>
            <a:pPr algn="l"/>
            <a:r>
              <a:rPr lang="es-UY" sz="4000" dirty="0" smtClean="0">
                <a:solidFill>
                  <a:schemeClr val="tx2">
                    <a:lumMod val="75000"/>
                  </a:schemeClr>
                </a:solidFill>
                <a:latin typeface="Century" panose="02040604050505020304" pitchFamily="18" charset="0"/>
              </a:rPr>
              <a:t/>
            </a:r>
            <a:br>
              <a:rPr lang="es-UY" sz="4000" dirty="0" smtClean="0">
                <a:solidFill>
                  <a:schemeClr val="tx2">
                    <a:lumMod val="75000"/>
                  </a:schemeClr>
                </a:solidFill>
                <a:latin typeface="Century" panose="02040604050505020304" pitchFamily="18" charset="0"/>
              </a:rPr>
            </a:br>
            <a:r>
              <a:rPr lang="es-UY" sz="4000" dirty="0">
                <a:solidFill>
                  <a:schemeClr val="tx2">
                    <a:lumMod val="75000"/>
                  </a:schemeClr>
                </a:solidFill>
                <a:latin typeface="Century" panose="02040604050505020304" pitchFamily="18" charset="0"/>
              </a:rPr>
              <a:t/>
            </a:r>
            <a:br>
              <a:rPr lang="es-UY" sz="4000" dirty="0">
                <a:solidFill>
                  <a:schemeClr val="tx2">
                    <a:lumMod val="75000"/>
                  </a:schemeClr>
                </a:solidFill>
                <a:latin typeface="Century" panose="02040604050505020304" pitchFamily="18" charset="0"/>
              </a:rPr>
            </a:br>
            <a:endParaRPr lang="es-UY" sz="4000" dirty="0">
              <a:solidFill>
                <a:schemeClr val="tx2">
                  <a:lumMod val="75000"/>
                </a:schemeClr>
              </a:solidFill>
              <a:latin typeface="Century" panose="02040604050505020304" pitchFamily="18" charset="0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742807675"/>
              </p:ext>
            </p:extLst>
          </p:nvPr>
        </p:nvGraphicFramePr>
        <p:xfrm>
          <a:off x="1066800" y="1219200"/>
          <a:ext cx="723900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3002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5715000"/>
          </a:xfrm>
          <a:solidFill>
            <a:schemeClr val="bg1"/>
          </a:solidFill>
          <a:ln>
            <a:solidFill>
              <a:schemeClr val="tx2">
                <a:lumMod val="75000"/>
              </a:schemeClr>
            </a:solidFill>
          </a:ln>
        </p:spPr>
        <p:txBody>
          <a:bodyPr anchor="t">
            <a:normAutofit/>
          </a:bodyPr>
          <a:lstStyle/>
          <a:p>
            <a:pPr algn="l"/>
            <a:r>
              <a:rPr lang="es-UY" sz="4000" dirty="0" smtClean="0">
                <a:solidFill>
                  <a:schemeClr val="tx2">
                    <a:lumMod val="75000"/>
                  </a:schemeClr>
                </a:solidFill>
                <a:latin typeface="Century" panose="02040604050505020304" pitchFamily="18" charset="0"/>
              </a:rPr>
              <a:t/>
            </a:r>
            <a:br>
              <a:rPr lang="es-UY" sz="4000" dirty="0" smtClean="0">
                <a:solidFill>
                  <a:schemeClr val="tx2">
                    <a:lumMod val="75000"/>
                  </a:schemeClr>
                </a:solidFill>
                <a:latin typeface="Century" panose="02040604050505020304" pitchFamily="18" charset="0"/>
              </a:rPr>
            </a:br>
            <a:r>
              <a:rPr lang="es-UY" sz="35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Análisis de Requerimientos</a:t>
            </a:r>
            <a:endParaRPr lang="es-UY" sz="3500" dirty="0">
              <a:solidFill>
                <a:schemeClr val="tx2">
                  <a:lumMod val="75000"/>
                </a:schemeClr>
              </a:solidFill>
              <a:latin typeface="Century" panose="02040604050505020304" pitchFamily="18" charset="0"/>
            </a:endParaRPr>
          </a:p>
        </p:txBody>
      </p:sp>
      <p:sp>
        <p:nvSpPr>
          <p:cNvPr id="5" name="2 Marcador de contenido"/>
          <p:cNvSpPr>
            <a:spLocks noGrp="1"/>
          </p:cNvSpPr>
          <p:nvPr>
            <p:ph idx="1"/>
          </p:nvPr>
        </p:nvSpPr>
        <p:spPr>
          <a:xfrm>
            <a:off x="685800" y="2057400"/>
            <a:ext cx="7135009" cy="4038600"/>
          </a:xfrm>
        </p:spPr>
        <p:txBody>
          <a:bodyPr anchor="ctr">
            <a:normAutofit/>
          </a:bodyPr>
          <a:lstStyle/>
          <a:p>
            <a:pPr>
              <a:buClr>
                <a:schemeClr val="tx2">
                  <a:lumMod val="60000"/>
                  <a:lumOff val="40000"/>
                </a:schemeClr>
              </a:buClr>
            </a:pPr>
            <a:r>
              <a:rPr lang="es-ES" sz="1800" dirty="0" smtClean="0">
                <a:solidFill>
                  <a:schemeClr val="tx2">
                    <a:lumMod val="75000"/>
                  </a:schemeClr>
                </a:solidFill>
              </a:rPr>
              <a:t>Identificación de un coordinador de analistas </a:t>
            </a:r>
          </a:p>
          <a:p>
            <a:pPr>
              <a:buClr>
                <a:schemeClr val="tx2">
                  <a:lumMod val="60000"/>
                  <a:lumOff val="40000"/>
                </a:schemeClr>
              </a:buClr>
            </a:pPr>
            <a:r>
              <a:rPr lang="es-ES" sz="1800" dirty="0" smtClean="0">
                <a:solidFill>
                  <a:schemeClr val="tx2">
                    <a:lumMod val="75000"/>
                  </a:schemeClr>
                </a:solidFill>
              </a:rPr>
              <a:t>Reuniones </a:t>
            </a:r>
            <a:r>
              <a:rPr lang="es-ES" sz="1800" dirty="0">
                <a:solidFill>
                  <a:schemeClr val="tx2">
                    <a:lumMod val="75000"/>
                  </a:schemeClr>
                </a:solidFill>
              </a:rPr>
              <a:t>con el cliente durante las primeras </a:t>
            </a:r>
            <a:r>
              <a:rPr lang="es-ES" sz="1800" dirty="0" smtClean="0">
                <a:solidFill>
                  <a:schemeClr val="tx2">
                    <a:lumMod val="75000"/>
                  </a:schemeClr>
                </a:solidFill>
              </a:rPr>
              <a:t>semanas</a:t>
            </a:r>
          </a:p>
          <a:p>
            <a:pPr>
              <a:buClr>
                <a:schemeClr val="tx2">
                  <a:lumMod val="60000"/>
                  <a:lumOff val="40000"/>
                </a:schemeClr>
              </a:buClr>
            </a:pPr>
            <a:r>
              <a:rPr lang="es-ES" sz="1800" dirty="0" smtClean="0">
                <a:solidFill>
                  <a:schemeClr val="tx2">
                    <a:lumMod val="75000"/>
                  </a:schemeClr>
                </a:solidFill>
              </a:rPr>
              <a:t>Fuerte uso de </a:t>
            </a:r>
            <a:r>
              <a:rPr lang="es-ES" sz="1800" dirty="0">
                <a:solidFill>
                  <a:schemeClr val="tx2">
                    <a:lumMod val="75000"/>
                  </a:schemeClr>
                </a:solidFill>
              </a:rPr>
              <a:t>correos electrónicos </a:t>
            </a:r>
            <a:endParaRPr lang="es-ES" sz="1800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buClr>
                <a:schemeClr val="tx2">
                  <a:lumMod val="60000"/>
                  <a:lumOff val="40000"/>
                </a:schemeClr>
              </a:buClr>
            </a:pPr>
            <a:r>
              <a:rPr lang="es-ES" sz="1800" dirty="0" smtClean="0">
                <a:solidFill>
                  <a:schemeClr val="tx2">
                    <a:lumMod val="75000"/>
                  </a:schemeClr>
                </a:solidFill>
              </a:rPr>
              <a:t>Validación </a:t>
            </a:r>
            <a:r>
              <a:rPr lang="es-ES" sz="1800" dirty="0">
                <a:solidFill>
                  <a:schemeClr val="tx2">
                    <a:lumMod val="75000"/>
                  </a:schemeClr>
                </a:solidFill>
              </a:rPr>
              <a:t>de la documentación que se </a:t>
            </a:r>
            <a:r>
              <a:rPr lang="es-ES" sz="1800" dirty="0" smtClean="0">
                <a:solidFill>
                  <a:schemeClr val="tx2">
                    <a:lumMod val="75000"/>
                  </a:schemeClr>
                </a:solidFill>
              </a:rPr>
              <a:t>generaba</a:t>
            </a:r>
          </a:p>
          <a:p>
            <a:pPr>
              <a:buClr>
                <a:schemeClr val="tx2">
                  <a:lumMod val="60000"/>
                  <a:lumOff val="40000"/>
                </a:schemeClr>
              </a:buClr>
            </a:pPr>
            <a:r>
              <a:rPr lang="es-UY" sz="1800" dirty="0" smtClean="0">
                <a:solidFill>
                  <a:schemeClr val="tx2">
                    <a:lumMod val="75000"/>
                  </a:schemeClr>
                </a:solidFill>
              </a:rPr>
              <a:t>Cliente - Ventajas:</a:t>
            </a:r>
          </a:p>
          <a:p>
            <a:pPr marL="1257300" lvl="2" indent="-457200"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Ø"/>
            </a:pPr>
            <a:r>
              <a:rPr lang="es-UY" sz="1800" dirty="0" smtClean="0">
                <a:solidFill>
                  <a:schemeClr val="tx2">
                    <a:lumMod val="75000"/>
                  </a:schemeClr>
                </a:solidFill>
              </a:rPr>
              <a:t>Conocimiento IT</a:t>
            </a:r>
          </a:p>
          <a:p>
            <a:pPr marL="1257300" lvl="2" indent="-457200"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Ø"/>
            </a:pPr>
            <a:r>
              <a:rPr lang="es-UY" sz="1800" dirty="0" smtClean="0">
                <a:solidFill>
                  <a:schemeClr val="tx2">
                    <a:lumMod val="75000"/>
                  </a:schemeClr>
                </a:solidFill>
              </a:rPr>
              <a:t>Requerimientos claros</a:t>
            </a:r>
          </a:p>
          <a:p>
            <a:pPr marL="1257300" lvl="2" indent="-457200"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Ø"/>
            </a:pPr>
            <a:endParaRPr lang="es-UY" sz="18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1257300" lvl="2" indent="-457200"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Ø"/>
            </a:pPr>
            <a:endParaRPr lang="es-UY" sz="18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1257300" lvl="2" indent="-457200"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Ø"/>
            </a:pPr>
            <a:endParaRPr lang="es-ES" dirty="0" smtClean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1826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5715000"/>
          </a:xfrm>
          <a:solidFill>
            <a:schemeClr val="bg1"/>
          </a:solidFill>
          <a:ln>
            <a:solidFill>
              <a:schemeClr val="tx2">
                <a:lumMod val="75000"/>
              </a:schemeClr>
            </a:solidFill>
          </a:ln>
        </p:spPr>
        <p:txBody>
          <a:bodyPr anchor="t">
            <a:normAutofit/>
          </a:bodyPr>
          <a:lstStyle/>
          <a:p>
            <a:pPr algn="l"/>
            <a:r>
              <a:rPr lang="es-UY" sz="4000" dirty="0" smtClean="0">
                <a:solidFill>
                  <a:schemeClr val="tx2">
                    <a:lumMod val="75000"/>
                  </a:schemeClr>
                </a:solidFill>
                <a:latin typeface="Century" panose="02040604050505020304" pitchFamily="18" charset="0"/>
              </a:rPr>
              <a:t/>
            </a:r>
            <a:br>
              <a:rPr lang="es-UY" sz="4000" dirty="0" smtClean="0">
                <a:solidFill>
                  <a:schemeClr val="tx2">
                    <a:lumMod val="75000"/>
                  </a:schemeClr>
                </a:solidFill>
                <a:latin typeface="Century" panose="02040604050505020304" pitchFamily="18" charset="0"/>
              </a:rPr>
            </a:br>
            <a:r>
              <a:rPr lang="es-UY" sz="4000" dirty="0">
                <a:solidFill>
                  <a:schemeClr val="tx2">
                    <a:lumMod val="75000"/>
                  </a:schemeClr>
                </a:solidFill>
                <a:latin typeface="Century" panose="02040604050505020304" pitchFamily="18" charset="0"/>
              </a:rPr>
              <a:t/>
            </a:r>
            <a:br>
              <a:rPr lang="es-UY" sz="4000" dirty="0">
                <a:solidFill>
                  <a:schemeClr val="tx2">
                    <a:lumMod val="75000"/>
                  </a:schemeClr>
                </a:solidFill>
                <a:latin typeface="Century" panose="02040604050505020304" pitchFamily="18" charset="0"/>
              </a:rPr>
            </a:br>
            <a:endParaRPr lang="es-UY" sz="4000" dirty="0">
              <a:solidFill>
                <a:schemeClr val="tx2">
                  <a:lumMod val="75000"/>
                </a:schemeClr>
              </a:solidFill>
              <a:latin typeface="Century" panose="02040604050505020304" pitchFamily="18" charset="0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4084525713"/>
              </p:ext>
            </p:extLst>
          </p:nvPr>
        </p:nvGraphicFramePr>
        <p:xfrm>
          <a:off x="1066800" y="1219200"/>
          <a:ext cx="723900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61618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5715000"/>
          </a:xfrm>
          <a:solidFill>
            <a:schemeClr val="bg1"/>
          </a:solidFill>
          <a:ln>
            <a:solidFill>
              <a:schemeClr val="tx2">
                <a:lumMod val="75000"/>
              </a:schemeClr>
            </a:solidFill>
          </a:ln>
        </p:spPr>
        <p:txBody>
          <a:bodyPr anchor="t">
            <a:normAutofit/>
          </a:bodyPr>
          <a:lstStyle/>
          <a:p>
            <a:pPr algn="l"/>
            <a:r>
              <a:rPr lang="es-UY" sz="4000" dirty="0" smtClean="0">
                <a:solidFill>
                  <a:schemeClr val="tx2">
                    <a:lumMod val="75000"/>
                  </a:schemeClr>
                </a:solidFill>
                <a:latin typeface="Century" panose="02040604050505020304" pitchFamily="18" charset="0"/>
              </a:rPr>
              <a:t/>
            </a:r>
            <a:br>
              <a:rPr lang="es-UY" sz="4000" dirty="0" smtClean="0">
                <a:solidFill>
                  <a:schemeClr val="tx2">
                    <a:lumMod val="75000"/>
                  </a:schemeClr>
                </a:solidFill>
                <a:latin typeface="Century" panose="02040604050505020304" pitchFamily="18" charset="0"/>
              </a:rPr>
            </a:br>
            <a:r>
              <a:rPr lang="es-UY" sz="4000" dirty="0">
                <a:solidFill>
                  <a:schemeClr val="tx2">
                    <a:lumMod val="75000"/>
                  </a:schemeClr>
                </a:solidFill>
                <a:latin typeface="Century" panose="02040604050505020304" pitchFamily="18" charset="0"/>
              </a:rPr>
              <a:t/>
            </a:r>
            <a:br>
              <a:rPr lang="es-UY" sz="4000" dirty="0">
                <a:solidFill>
                  <a:schemeClr val="tx2">
                    <a:lumMod val="75000"/>
                  </a:schemeClr>
                </a:solidFill>
                <a:latin typeface="Century" panose="02040604050505020304" pitchFamily="18" charset="0"/>
              </a:rPr>
            </a:br>
            <a:endParaRPr lang="es-UY" sz="4000" dirty="0">
              <a:solidFill>
                <a:schemeClr val="tx2">
                  <a:lumMod val="75000"/>
                </a:schemeClr>
              </a:solidFill>
              <a:latin typeface="Century" panose="02040604050505020304" pitchFamily="18" charset="0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690059790"/>
              </p:ext>
            </p:extLst>
          </p:nvPr>
        </p:nvGraphicFramePr>
        <p:xfrm>
          <a:off x="1066800" y="1219200"/>
          <a:ext cx="723900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876740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5715000"/>
          </a:xfrm>
          <a:solidFill>
            <a:schemeClr val="bg1"/>
          </a:solidFill>
          <a:ln>
            <a:solidFill>
              <a:schemeClr val="tx2">
                <a:lumMod val="75000"/>
              </a:schemeClr>
            </a:solidFill>
          </a:ln>
        </p:spPr>
        <p:txBody>
          <a:bodyPr anchor="t">
            <a:normAutofit/>
          </a:bodyPr>
          <a:lstStyle/>
          <a:p>
            <a:pPr algn="l"/>
            <a:r>
              <a:rPr lang="es-UY" sz="4000" dirty="0" smtClean="0">
                <a:solidFill>
                  <a:schemeClr val="tx2">
                    <a:lumMod val="75000"/>
                  </a:schemeClr>
                </a:solidFill>
                <a:latin typeface="Century" panose="02040604050505020304" pitchFamily="18" charset="0"/>
              </a:rPr>
              <a:t/>
            </a:r>
            <a:br>
              <a:rPr lang="es-UY" sz="4000" dirty="0" smtClean="0">
                <a:solidFill>
                  <a:schemeClr val="tx2">
                    <a:lumMod val="75000"/>
                  </a:schemeClr>
                </a:solidFill>
                <a:latin typeface="Century" panose="02040604050505020304" pitchFamily="18" charset="0"/>
              </a:rPr>
            </a:br>
            <a:r>
              <a:rPr lang="es-UY" sz="4000" dirty="0" smtClean="0">
                <a:solidFill>
                  <a:schemeClr val="tx2">
                    <a:lumMod val="75000"/>
                  </a:schemeClr>
                </a:solidFill>
                <a:latin typeface="Century" panose="02040604050505020304" pitchFamily="18" charset="0"/>
              </a:rPr>
              <a:t> </a:t>
            </a:r>
            <a:r>
              <a:rPr lang="es-UY" sz="4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Agenda </a:t>
            </a:r>
            <a:r>
              <a:rPr lang="es-UY" sz="4000" dirty="0" smtClean="0">
                <a:solidFill>
                  <a:schemeClr val="tx2">
                    <a:lumMod val="75000"/>
                  </a:schemeClr>
                </a:solidFill>
                <a:latin typeface="Century" panose="02040604050505020304" pitchFamily="18" charset="0"/>
              </a:rPr>
              <a:t/>
            </a:r>
            <a:br>
              <a:rPr lang="es-UY" sz="4000" dirty="0" smtClean="0">
                <a:solidFill>
                  <a:schemeClr val="tx2">
                    <a:lumMod val="75000"/>
                  </a:schemeClr>
                </a:solidFill>
                <a:latin typeface="Century" panose="02040604050505020304" pitchFamily="18" charset="0"/>
              </a:rPr>
            </a:br>
            <a:r>
              <a:rPr lang="es-UY" sz="4000" dirty="0">
                <a:solidFill>
                  <a:schemeClr val="tx2">
                    <a:lumMod val="75000"/>
                  </a:schemeClr>
                </a:solidFill>
                <a:latin typeface="Century" panose="02040604050505020304" pitchFamily="18" charset="0"/>
              </a:rPr>
              <a:t/>
            </a:r>
            <a:br>
              <a:rPr lang="es-UY" sz="4000" dirty="0">
                <a:solidFill>
                  <a:schemeClr val="tx2">
                    <a:lumMod val="75000"/>
                  </a:schemeClr>
                </a:solidFill>
                <a:latin typeface="Century" panose="02040604050505020304" pitchFamily="18" charset="0"/>
              </a:rPr>
            </a:br>
            <a:endParaRPr lang="es-UY" sz="4000" dirty="0">
              <a:solidFill>
                <a:schemeClr val="tx2">
                  <a:lumMod val="75000"/>
                </a:schemeClr>
              </a:solidFill>
              <a:latin typeface="Century" panose="02040604050505020304" pitchFamily="18" charset="0"/>
            </a:endParaRPr>
          </a:p>
        </p:txBody>
      </p:sp>
      <p:sp>
        <p:nvSpPr>
          <p:cNvPr id="5" name="2 Marcador de contenido"/>
          <p:cNvSpPr>
            <a:spLocks noGrp="1"/>
          </p:cNvSpPr>
          <p:nvPr>
            <p:ph idx="1"/>
          </p:nvPr>
        </p:nvSpPr>
        <p:spPr>
          <a:xfrm>
            <a:off x="1043492" y="2057400"/>
            <a:ext cx="6777317" cy="2819400"/>
          </a:xfrm>
        </p:spPr>
        <p:txBody>
          <a:bodyPr anchor="ctr">
            <a:noAutofit/>
          </a:bodyPr>
          <a:lstStyle/>
          <a:p>
            <a:pPr>
              <a:buClr>
                <a:schemeClr val="tx2">
                  <a:lumMod val="60000"/>
                  <a:lumOff val="40000"/>
                </a:schemeClr>
              </a:buClr>
            </a:pPr>
            <a:r>
              <a:rPr lang="es-ES" sz="3000" dirty="0" smtClean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Introducción</a:t>
            </a:r>
          </a:p>
          <a:p>
            <a:pPr>
              <a:buClr>
                <a:schemeClr val="tx2">
                  <a:lumMod val="60000"/>
                  <a:lumOff val="40000"/>
                </a:schemeClr>
              </a:buClr>
            </a:pPr>
            <a:r>
              <a:rPr lang="es-ES" sz="3000" dirty="0" smtClean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Proceso </a:t>
            </a:r>
          </a:p>
          <a:p>
            <a:pPr>
              <a:buClr>
                <a:schemeClr val="tx2">
                  <a:lumMod val="60000"/>
                  <a:lumOff val="40000"/>
                </a:schemeClr>
              </a:buClr>
            </a:pPr>
            <a:r>
              <a:rPr lang="es-ES" sz="3000" dirty="0" smtClean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Producto</a:t>
            </a:r>
          </a:p>
          <a:p>
            <a:pPr>
              <a:buClr>
                <a:schemeClr val="tx2">
                  <a:lumMod val="60000"/>
                  <a:lumOff val="40000"/>
                </a:schemeClr>
              </a:buClr>
            </a:pPr>
            <a:r>
              <a:rPr lang="es-ES" sz="3000" dirty="0" smtClean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Demostración del Producto</a:t>
            </a:r>
          </a:p>
        </p:txBody>
      </p:sp>
    </p:spTree>
    <p:extLst>
      <p:ext uri="{BB962C8B-B14F-4D97-AF65-F5344CB8AC3E}">
        <p14:creationId xmlns:p14="http://schemas.microsoft.com/office/powerpoint/2010/main" val="1592743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5715000"/>
          </a:xfrm>
          <a:solidFill>
            <a:schemeClr val="bg1"/>
          </a:solidFill>
          <a:ln>
            <a:solidFill>
              <a:schemeClr val="tx2">
                <a:lumMod val="75000"/>
              </a:schemeClr>
            </a:solidFill>
          </a:ln>
        </p:spPr>
        <p:txBody>
          <a:bodyPr anchor="t">
            <a:normAutofit/>
          </a:bodyPr>
          <a:lstStyle/>
          <a:p>
            <a:pPr algn="l"/>
            <a:r>
              <a:rPr lang="es-UY" sz="4000" dirty="0" smtClean="0">
                <a:solidFill>
                  <a:schemeClr val="tx2">
                    <a:lumMod val="75000"/>
                  </a:schemeClr>
                </a:solidFill>
                <a:latin typeface="Century" panose="02040604050505020304" pitchFamily="18" charset="0"/>
              </a:rPr>
              <a:t/>
            </a:r>
            <a:br>
              <a:rPr lang="es-UY" sz="4000" dirty="0" smtClean="0">
                <a:solidFill>
                  <a:schemeClr val="tx2">
                    <a:lumMod val="75000"/>
                  </a:schemeClr>
                </a:solidFill>
                <a:latin typeface="Century" panose="02040604050505020304" pitchFamily="18" charset="0"/>
              </a:rPr>
            </a:br>
            <a:r>
              <a:rPr lang="es-UY" sz="35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Problemas técnicos</a:t>
            </a:r>
            <a:endParaRPr lang="es-UY" sz="3500" dirty="0">
              <a:solidFill>
                <a:schemeClr val="tx2">
                  <a:lumMod val="75000"/>
                </a:schemeClr>
              </a:solidFill>
              <a:latin typeface="Century" panose="02040604050505020304" pitchFamily="18" charset="0"/>
            </a:endParaRPr>
          </a:p>
        </p:txBody>
      </p:sp>
      <p:sp>
        <p:nvSpPr>
          <p:cNvPr id="5" name="2 Marcador de contenido"/>
          <p:cNvSpPr>
            <a:spLocks noGrp="1"/>
          </p:cNvSpPr>
          <p:nvPr>
            <p:ph idx="1"/>
          </p:nvPr>
        </p:nvSpPr>
        <p:spPr>
          <a:xfrm>
            <a:off x="685800" y="2057400"/>
            <a:ext cx="7135009" cy="4038600"/>
          </a:xfrm>
        </p:spPr>
        <p:txBody>
          <a:bodyPr anchor="ctr">
            <a:normAutofit fontScale="85000" lnSpcReduction="10000"/>
          </a:bodyPr>
          <a:lstStyle/>
          <a:p>
            <a:pPr>
              <a:buClr>
                <a:schemeClr val="tx2">
                  <a:lumMod val="60000"/>
                  <a:lumOff val="40000"/>
                </a:schemeClr>
              </a:buClr>
            </a:pPr>
            <a:endParaRPr lang="es-UY" sz="1800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buClr>
                <a:schemeClr val="tx2">
                  <a:lumMod val="60000"/>
                  <a:lumOff val="40000"/>
                </a:schemeClr>
              </a:buClr>
            </a:pPr>
            <a:r>
              <a:rPr lang="es-UY" sz="1800" dirty="0" smtClean="0">
                <a:solidFill>
                  <a:schemeClr val="tx2">
                    <a:lumMod val="75000"/>
                  </a:schemeClr>
                </a:solidFill>
              </a:rPr>
              <a:t>Implementación:</a:t>
            </a:r>
          </a:p>
          <a:p>
            <a:pPr marL="1257300" lvl="2" indent="-457200"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Ø"/>
            </a:pPr>
            <a:r>
              <a:rPr lang="es-UY" sz="1800" dirty="0" smtClean="0">
                <a:solidFill>
                  <a:schemeClr val="tx2">
                    <a:lumMod val="75000"/>
                  </a:schemeClr>
                </a:solidFill>
              </a:rPr>
              <a:t>Separación </a:t>
            </a:r>
            <a:r>
              <a:rPr lang="es-UY" sz="1800" dirty="0">
                <a:solidFill>
                  <a:schemeClr val="tx2">
                    <a:lumMod val="75000"/>
                  </a:schemeClr>
                </a:solidFill>
              </a:rPr>
              <a:t>del proyecto en dos componentes para </a:t>
            </a:r>
            <a:r>
              <a:rPr lang="es-UY" sz="1800" dirty="0" smtClean="0">
                <a:solidFill>
                  <a:schemeClr val="tx2">
                    <a:lumMod val="75000"/>
                  </a:schemeClr>
                </a:solidFill>
              </a:rPr>
              <a:t>utilizar </a:t>
            </a:r>
            <a:r>
              <a:rPr lang="es-UY" sz="1800" dirty="0">
                <a:solidFill>
                  <a:schemeClr val="tx2">
                    <a:lumMod val="75000"/>
                  </a:schemeClr>
                </a:solidFill>
              </a:rPr>
              <a:t>web </a:t>
            </a:r>
            <a:r>
              <a:rPr lang="es-UY" sz="1800" dirty="0" err="1" smtClean="0">
                <a:solidFill>
                  <a:schemeClr val="tx2">
                    <a:lumMod val="75000"/>
                  </a:schemeClr>
                </a:solidFill>
              </a:rPr>
              <a:t>services</a:t>
            </a:r>
            <a:endParaRPr lang="es-UY" sz="18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1257300" lvl="2" indent="-457200"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Ø"/>
            </a:pPr>
            <a:r>
              <a:rPr lang="es-UY" sz="1800" dirty="0" smtClean="0">
                <a:solidFill>
                  <a:schemeClr val="tx2">
                    <a:lumMod val="75000"/>
                  </a:schemeClr>
                </a:solidFill>
              </a:rPr>
              <a:t>Configuración e integración de motor de búsqueda </a:t>
            </a:r>
            <a:r>
              <a:rPr lang="es-UY" sz="1800" dirty="0">
                <a:solidFill>
                  <a:schemeClr val="tx2">
                    <a:lumMod val="75000"/>
                  </a:schemeClr>
                </a:solidFill>
              </a:rPr>
              <a:t>al proyecto</a:t>
            </a:r>
          </a:p>
          <a:p>
            <a:pPr marL="1257300" lvl="2" indent="-457200"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Ø"/>
            </a:pPr>
            <a:r>
              <a:rPr lang="es-UY" sz="1800" dirty="0" smtClean="0">
                <a:solidFill>
                  <a:schemeClr val="tx2">
                    <a:lumMod val="75000"/>
                  </a:schemeClr>
                </a:solidFill>
              </a:rPr>
              <a:t>Gestión de Permisos  y configuración del repositorio</a:t>
            </a:r>
          </a:p>
          <a:p>
            <a:pPr marL="1257300" lvl="2" indent="-457200"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Ø"/>
            </a:pPr>
            <a:r>
              <a:rPr lang="es-UY" sz="1800" dirty="0">
                <a:solidFill>
                  <a:schemeClr val="tx2">
                    <a:lumMod val="75000"/>
                  </a:schemeClr>
                </a:solidFill>
              </a:rPr>
              <a:t>Configuración del ambiente de </a:t>
            </a:r>
            <a:r>
              <a:rPr lang="es-UY" sz="1800" dirty="0" smtClean="0">
                <a:solidFill>
                  <a:schemeClr val="tx2">
                    <a:lumMod val="75000"/>
                  </a:schemeClr>
                </a:solidFill>
              </a:rPr>
              <a:t>desarrollo</a:t>
            </a:r>
          </a:p>
          <a:p>
            <a:pPr marL="1257300" lvl="2" indent="-457200"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Ø"/>
            </a:pPr>
            <a:r>
              <a:rPr lang="es-UY" sz="1800" dirty="0" smtClean="0">
                <a:solidFill>
                  <a:schemeClr val="tx2">
                    <a:lumMod val="75000"/>
                  </a:schemeClr>
                </a:solidFill>
              </a:rPr>
              <a:t>Configuración de la base de datos de Oracle  para pruebas locales</a:t>
            </a:r>
          </a:p>
          <a:p>
            <a:pPr marL="1257300" lvl="2" indent="-457200"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Ø"/>
            </a:pPr>
            <a:r>
              <a:rPr lang="es-UY" sz="1800" dirty="0" smtClean="0">
                <a:solidFill>
                  <a:schemeClr val="tx2">
                    <a:lumMod val="75000"/>
                  </a:schemeClr>
                </a:solidFill>
              </a:rPr>
              <a:t>Centralización de accesos a la base de datos</a:t>
            </a:r>
          </a:p>
          <a:p>
            <a:pPr marL="1257300" lvl="2" indent="-457200"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Ø"/>
            </a:pPr>
            <a:r>
              <a:rPr lang="es-UY" sz="1800" dirty="0" smtClean="0">
                <a:solidFill>
                  <a:schemeClr val="tx2">
                    <a:lumMod val="75000"/>
                  </a:schemeClr>
                </a:solidFill>
              </a:rPr>
              <a:t>Conexiones JPA</a:t>
            </a:r>
          </a:p>
          <a:p>
            <a:pPr marL="1257300" lvl="2" indent="-457200"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Ø"/>
            </a:pPr>
            <a:r>
              <a:rPr lang="es-UY" sz="1800" dirty="0" smtClean="0">
                <a:solidFill>
                  <a:schemeClr val="tx2">
                    <a:lumMod val="75000"/>
                  </a:schemeClr>
                </a:solidFill>
              </a:rPr>
              <a:t>Investigación y selección de </a:t>
            </a:r>
            <a:r>
              <a:rPr lang="es-UY" sz="1800" dirty="0" err="1" smtClean="0">
                <a:solidFill>
                  <a:schemeClr val="tx2">
                    <a:lumMod val="75000"/>
                  </a:schemeClr>
                </a:solidFill>
              </a:rPr>
              <a:t>frameworks</a:t>
            </a:r>
            <a:r>
              <a:rPr lang="es-UY" sz="1800" dirty="0" smtClean="0">
                <a:solidFill>
                  <a:schemeClr val="tx2">
                    <a:lumMod val="75000"/>
                  </a:schemeClr>
                </a:solidFill>
              </a:rPr>
              <a:t> para la interfaz de usuario</a:t>
            </a:r>
            <a:endParaRPr lang="es-UY" sz="1800" dirty="0">
              <a:solidFill>
                <a:schemeClr val="tx2">
                  <a:lumMod val="75000"/>
                </a:schemeClr>
              </a:solidFill>
            </a:endParaRPr>
          </a:p>
          <a:p>
            <a:pPr marL="1257300" lvl="2" indent="-457200"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Ø"/>
            </a:pPr>
            <a:endParaRPr lang="es-UY" sz="18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1257300" lvl="2" indent="-457200"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Ø"/>
            </a:pPr>
            <a:endParaRPr lang="es-UY" sz="1800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buClr>
                <a:schemeClr val="tx2">
                  <a:lumMod val="60000"/>
                  <a:lumOff val="40000"/>
                </a:schemeClr>
              </a:buClr>
            </a:pPr>
            <a:r>
              <a:rPr lang="es-ES" sz="1800" dirty="0" smtClean="0">
                <a:solidFill>
                  <a:schemeClr val="tx2">
                    <a:lumMod val="75000"/>
                  </a:schemeClr>
                </a:solidFill>
              </a:rPr>
              <a:t>Implantación:</a:t>
            </a:r>
          </a:p>
          <a:p>
            <a:pPr marL="1257300" lvl="2" indent="-457200"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Ø"/>
            </a:pPr>
            <a:r>
              <a:rPr lang="es-UY" sz="1800" dirty="0" smtClean="0">
                <a:solidFill>
                  <a:schemeClr val="tx2">
                    <a:lumMod val="75000"/>
                  </a:schemeClr>
                </a:solidFill>
              </a:rPr>
              <a:t>Problema con los certificados del correo de DUSA</a:t>
            </a:r>
            <a:endParaRPr lang="es-UY" sz="1800" dirty="0">
              <a:solidFill>
                <a:schemeClr val="tx2">
                  <a:lumMod val="75000"/>
                </a:schemeClr>
              </a:solidFill>
            </a:endParaRPr>
          </a:p>
          <a:p>
            <a:pPr marL="800100" lvl="2" indent="0">
              <a:buClr>
                <a:schemeClr val="tx2">
                  <a:lumMod val="60000"/>
                  <a:lumOff val="40000"/>
                </a:schemeClr>
              </a:buClr>
              <a:buNone/>
            </a:pPr>
            <a:endParaRPr lang="es-UY" sz="1800" dirty="0">
              <a:solidFill>
                <a:schemeClr val="tx2">
                  <a:lumMod val="75000"/>
                </a:schemeClr>
              </a:solidFill>
            </a:endParaRPr>
          </a:p>
          <a:p>
            <a:pPr marL="1257300" lvl="2" indent="-457200"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Ø"/>
            </a:pPr>
            <a:endParaRPr lang="es-UY" sz="18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1257300" lvl="2" indent="-457200"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Ø"/>
            </a:pPr>
            <a:endParaRPr lang="es-ES" dirty="0" smtClean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9996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5715000"/>
          </a:xfrm>
          <a:solidFill>
            <a:schemeClr val="bg1"/>
          </a:solidFill>
          <a:ln>
            <a:solidFill>
              <a:schemeClr val="tx2">
                <a:lumMod val="75000"/>
              </a:schemeClr>
            </a:solidFill>
          </a:ln>
        </p:spPr>
        <p:txBody>
          <a:bodyPr anchor="t">
            <a:normAutofit/>
          </a:bodyPr>
          <a:lstStyle/>
          <a:p>
            <a:pPr algn="l"/>
            <a:r>
              <a:rPr lang="es-UY" sz="4000" dirty="0" smtClean="0">
                <a:solidFill>
                  <a:schemeClr val="tx2">
                    <a:lumMod val="75000"/>
                  </a:schemeClr>
                </a:solidFill>
                <a:latin typeface="Century" panose="02040604050505020304" pitchFamily="18" charset="0"/>
              </a:rPr>
              <a:t/>
            </a:r>
            <a:br>
              <a:rPr lang="es-UY" sz="4000" dirty="0" smtClean="0">
                <a:solidFill>
                  <a:schemeClr val="tx2">
                    <a:lumMod val="75000"/>
                  </a:schemeClr>
                </a:solidFill>
                <a:latin typeface="Century" panose="02040604050505020304" pitchFamily="18" charset="0"/>
              </a:rPr>
            </a:br>
            <a:r>
              <a:rPr lang="es-UY" sz="4000" dirty="0">
                <a:solidFill>
                  <a:schemeClr val="tx2">
                    <a:lumMod val="75000"/>
                  </a:schemeClr>
                </a:solidFill>
                <a:latin typeface="Century" panose="02040604050505020304" pitchFamily="18" charset="0"/>
              </a:rPr>
              <a:t/>
            </a:r>
            <a:br>
              <a:rPr lang="es-UY" sz="4000" dirty="0">
                <a:solidFill>
                  <a:schemeClr val="tx2">
                    <a:lumMod val="75000"/>
                  </a:schemeClr>
                </a:solidFill>
                <a:latin typeface="Century" panose="02040604050505020304" pitchFamily="18" charset="0"/>
              </a:rPr>
            </a:br>
            <a:endParaRPr lang="es-UY" sz="4000" dirty="0">
              <a:solidFill>
                <a:schemeClr val="tx2">
                  <a:lumMod val="75000"/>
                </a:schemeClr>
              </a:solidFill>
              <a:latin typeface="Century" panose="02040604050505020304" pitchFamily="18" charset="0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466356139"/>
              </p:ext>
            </p:extLst>
          </p:nvPr>
        </p:nvGraphicFramePr>
        <p:xfrm>
          <a:off x="1066800" y="1219200"/>
          <a:ext cx="723900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04256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5715000"/>
          </a:xfrm>
          <a:solidFill>
            <a:schemeClr val="bg1"/>
          </a:solidFill>
          <a:ln>
            <a:solidFill>
              <a:schemeClr val="tx2">
                <a:lumMod val="75000"/>
              </a:schemeClr>
            </a:solidFill>
          </a:ln>
        </p:spPr>
        <p:txBody>
          <a:bodyPr anchor="t">
            <a:normAutofit/>
          </a:bodyPr>
          <a:lstStyle/>
          <a:p>
            <a:pPr algn="l"/>
            <a:r>
              <a:rPr lang="es-UY" sz="4000" dirty="0" smtClean="0">
                <a:solidFill>
                  <a:schemeClr val="tx2">
                    <a:lumMod val="75000"/>
                  </a:schemeClr>
                </a:solidFill>
                <a:latin typeface="Century" panose="02040604050505020304" pitchFamily="18" charset="0"/>
              </a:rPr>
              <a:t/>
            </a:r>
            <a:br>
              <a:rPr lang="es-UY" sz="4000" dirty="0" smtClean="0">
                <a:solidFill>
                  <a:schemeClr val="tx2">
                    <a:lumMod val="75000"/>
                  </a:schemeClr>
                </a:solidFill>
                <a:latin typeface="Century" panose="02040604050505020304" pitchFamily="18" charset="0"/>
              </a:rPr>
            </a:br>
            <a:r>
              <a:rPr lang="es-UY" sz="4000" dirty="0">
                <a:solidFill>
                  <a:schemeClr val="tx2">
                    <a:lumMod val="75000"/>
                  </a:schemeClr>
                </a:solidFill>
                <a:latin typeface="Century" panose="02040604050505020304" pitchFamily="18" charset="0"/>
              </a:rPr>
              <a:t/>
            </a:r>
            <a:br>
              <a:rPr lang="es-UY" sz="4000" dirty="0">
                <a:solidFill>
                  <a:schemeClr val="tx2">
                    <a:lumMod val="75000"/>
                  </a:schemeClr>
                </a:solidFill>
                <a:latin typeface="Century" panose="02040604050505020304" pitchFamily="18" charset="0"/>
              </a:rPr>
            </a:br>
            <a:endParaRPr lang="es-UY" sz="4000" dirty="0">
              <a:solidFill>
                <a:schemeClr val="tx2">
                  <a:lumMod val="75000"/>
                </a:schemeClr>
              </a:solidFill>
              <a:latin typeface="Century" panose="02040604050505020304" pitchFamily="18" charset="0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354804091"/>
              </p:ext>
            </p:extLst>
          </p:nvPr>
        </p:nvGraphicFramePr>
        <p:xfrm>
          <a:off x="1066800" y="1219200"/>
          <a:ext cx="723900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817777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5715000"/>
          </a:xfrm>
          <a:solidFill>
            <a:schemeClr val="bg1"/>
          </a:solidFill>
          <a:ln>
            <a:solidFill>
              <a:schemeClr val="tx2">
                <a:lumMod val="75000"/>
              </a:schemeClr>
            </a:solidFill>
          </a:ln>
        </p:spPr>
        <p:txBody>
          <a:bodyPr anchor="t">
            <a:normAutofit/>
          </a:bodyPr>
          <a:lstStyle/>
          <a:p>
            <a:pPr algn="l"/>
            <a:r>
              <a:rPr lang="es-UY" sz="4000" dirty="0" smtClean="0">
                <a:solidFill>
                  <a:schemeClr val="tx2">
                    <a:lumMod val="75000"/>
                  </a:schemeClr>
                </a:solidFill>
                <a:latin typeface="Century" panose="02040604050505020304" pitchFamily="18" charset="0"/>
              </a:rPr>
              <a:t/>
            </a:r>
            <a:br>
              <a:rPr lang="es-UY" sz="4000" dirty="0" smtClean="0">
                <a:solidFill>
                  <a:schemeClr val="tx2">
                    <a:lumMod val="75000"/>
                  </a:schemeClr>
                </a:solidFill>
                <a:latin typeface="Century" panose="02040604050505020304" pitchFamily="18" charset="0"/>
              </a:rPr>
            </a:br>
            <a:r>
              <a:rPr lang="es-UY" sz="35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Mediciones – Líneas de Código</a:t>
            </a:r>
            <a:br>
              <a:rPr lang="es-UY" sz="35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s-UY" sz="3500" dirty="0">
                <a:solidFill>
                  <a:schemeClr val="tx2">
                    <a:lumMod val="60000"/>
                    <a:lumOff val="4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s-UY" sz="3500" dirty="0">
                <a:solidFill>
                  <a:schemeClr val="tx2">
                    <a:lumMod val="60000"/>
                    <a:lumOff val="4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es-UY" sz="3500" dirty="0">
              <a:solidFill>
                <a:srgbClr val="FF0000"/>
              </a:solidFill>
              <a:latin typeface="Century" panose="02040604050505020304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86400226"/>
              </p:ext>
            </p:extLst>
          </p:nvPr>
        </p:nvGraphicFramePr>
        <p:xfrm>
          <a:off x="762000" y="2590800"/>
          <a:ext cx="7391401" cy="1795464"/>
        </p:xfrm>
        <a:graphic>
          <a:graphicData uri="http://schemas.openxmlformats.org/drawingml/2006/table">
            <a:tbl>
              <a:tblPr/>
              <a:tblGrid>
                <a:gridCol w="2133451"/>
                <a:gridCol w="940593"/>
                <a:gridCol w="1184045"/>
                <a:gridCol w="923511"/>
                <a:gridCol w="990600"/>
                <a:gridCol w="1219201"/>
              </a:tblGrid>
              <a:tr h="296771">
                <a:tc>
                  <a:txBody>
                    <a:bodyPr/>
                    <a:lstStyle/>
                    <a:p>
                      <a:pPr algn="ctr" fontAlgn="b"/>
                      <a:r>
                        <a:rPr lang="es-UY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Liberación/Fase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UY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UY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Código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UY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Comentarios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UY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%Comentarios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UY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Autogeneradas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</a:tr>
              <a:tr h="296771">
                <a:tc>
                  <a:txBody>
                    <a:bodyPr/>
                    <a:lstStyle/>
                    <a:p>
                      <a:pPr algn="l" fontAlgn="b"/>
                      <a:r>
                        <a:rPr lang="es-UY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Liberación </a:t>
                      </a:r>
                      <a:r>
                        <a:rPr lang="es-UY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1 -  Elaboración </a:t>
                      </a:r>
                      <a:r>
                        <a:rPr lang="es-UY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It</a:t>
                      </a:r>
                      <a:r>
                        <a:rPr lang="es-UY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UY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4299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UY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3739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UY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560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UY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13.0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UY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822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6771">
                <a:tc>
                  <a:txBody>
                    <a:bodyPr/>
                    <a:lstStyle/>
                    <a:p>
                      <a:pPr algn="l" fontAlgn="b"/>
                      <a:r>
                        <a:rPr lang="es-UY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Liberación </a:t>
                      </a:r>
                      <a:r>
                        <a:rPr lang="es-UY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2 -  Elaboración </a:t>
                      </a:r>
                      <a:r>
                        <a:rPr lang="es-UY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It</a:t>
                      </a:r>
                      <a:r>
                        <a:rPr lang="es-UY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UY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7571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UY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6701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UY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870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UY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11.5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UY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876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6771">
                <a:tc>
                  <a:txBody>
                    <a:bodyPr/>
                    <a:lstStyle/>
                    <a:p>
                      <a:pPr algn="l" fontAlgn="b"/>
                      <a:r>
                        <a:rPr lang="es-UY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Liberacion 3 -  Construcción It 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UY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8655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UY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7701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UY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954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UY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11.0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UY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1609">
                <a:tc>
                  <a:txBody>
                    <a:bodyPr/>
                    <a:lstStyle/>
                    <a:p>
                      <a:pPr algn="l" fontAlgn="b"/>
                      <a:r>
                        <a:rPr lang="es-UY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Liberacion Beta -  Transición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UY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8945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UY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7954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UY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991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UY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11.1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UY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6771">
                <a:tc>
                  <a:txBody>
                    <a:bodyPr/>
                    <a:lstStyle/>
                    <a:p>
                      <a:pPr algn="l" fontAlgn="b"/>
                      <a:r>
                        <a:rPr lang="es-UY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Liberación </a:t>
                      </a:r>
                      <a:r>
                        <a:rPr lang="es-UY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Alfa -  Transición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UY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8781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UY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7939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UY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842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UY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9.6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UY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05585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5715000"/>
          </a:xfrm>
          <a:solidFill>
            <a:schemeClr val="bg1"/>
          </a:solidFill>
          <a:ln>
            <a:solidFill>
              <a:schemeClr val="tx2">
                <a:lumMod val="75000"/>
              </a:schemeClr>
            </a:solidFill>
          </a:ln>
        </p:spPr>
        <p:txBody>
          <a:bodyPr anchor="t">
            <a:normAutofit/>
          </a:bodyPr>
          <a:lstStyle/>
          <a:p>
            <a:pPr algn="l"/>
            <a:r>
              <a:rPr lang="es-UY" sz="35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Esfuerzo total en horas por semana </a:t>
            </a:r>
            <a:br>
              <a:rPr lang="es-UY" sz="35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s-UY" sz="3500" dirty="0">
                <a:solidFill>
                  <a:schemeClr val="tx2">
                    <a:lumMod val="60000"/>
                    <a:lumOff val="4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s-UY" sz="3500" dirty="0">
                <a:solidFill>
                  <a:schemeClr val="tx2">
                    <a:lumMod val="60000"/>
                    <a:lumOff val="4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s-UY" sz="35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s-UY" sz="35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s-UY" sz="3500" dirty="0">
                <a:solidFill>
                  <a:schemeClr val="tx2">
                    <a:lumMod val="60000"/>
                    <a:lumOff val="4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s-UY" sz="3500" dirty="0">
                <a:solidFill>
                  <a:schemeClr val="tx2">
                    <a:lumMod val="60000"/>
                    <a:lumOff val="4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s-UY" sz="35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s-UY" sz="35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s-UY" sz="3500" dirty="0">
                <a:solidFill>
                  <a:schemeClr val="tx2">
                    <a:lumMod val="60000"/>
                    <a:lumOff val="4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s-UY" sz="3500" dirty="0">
                <a:solidFill>
                  <a:schemeClr val="tx2">
                    <a:lumMod val="60000"/>
                    <a:lumOff val="4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s-UY" sz="35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s-UY" sz="35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s-UY" sz="3500" dirty="0">
                <a:solidFill>
                  <a:schemeClr val="tx2">
                    <a:lumMod val="60000"/>
                    <a:lumOff val="4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s-UY" sz="3500" dirty="0">
                <a:solidFill>
                  <a:schemeClr val="tx2">
                    <a:lumMod val="60000"/>
                    <a:lumOff val="4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s-UY" sz="35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s-UY" sz="35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s-UY" sz="1800" dirty="0" smtClean="0">
                <a:solidFill>
                  <a:schemeClr val="tx2">
                    <a:lumMod val="75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Esfuerzo total del proyecto = 4131.2</a:t>
            </a:r>
            <a:endParaRPr lang="es-UY" sz="1800" dirty="0">
              <a:solidFill>
                <a:schemeClr val="tx2">
                  <a:lumMod val="75000"/>
                </a:schemeClr>
              </a:solidFill>
            </a:endParaRP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21021369"/>
              </p:ext>
            </p:extLst>
          </p:nvPr>
        </p:nvGraphicFramePr>
        <p:xfrm>
          <a:off x="1752600" y="1676400"/>
          <a:ext cx="5095875" cy="33099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571660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5715000"/>
          </a:xfrm>
          <a:solidFill>
            <a:schemeClr val="bg1"/>
          </a:solidFill>
          <a:ln>
            <a:solidFill>
              <a:schemeClr val="tx2">
                <a:lumMod val="75000"/>
              </a:schemeClr>
            </a:solidFill>
          </a:ln>
        </p:spPr>
        <p:txBody>
          <a:bodyPr anchor="t">
            <a:noAutofit/>
          </a:bodyPr>
          <a:lstStyle/>
          <a:p>
            <a:pPr algn="l"/>
            <a:r>
              <a:rPr lang="es-UY" sz="3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Esfuerzo promedio de horas por semana por persona</a:t>
            </a:r>
            <a:endParaRPr lang="es-UY" sz="3000" dirty="0">
              <a:solidFill>
                <a:schemeClr val="tx2">
                  <a:lumMod val="75000"/>
                </a:schemeClr>
              </a:solidFill>
              <a:latin typeface="Century" panose="02040604050505020304" pitchFamily="18" charset="0"/>
            </a:endParaRP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54716438"/>
              </p:ext>
            </p:extLst>
          </p:nvPr>
        </p:nvGraphicFramePr>
        <p:xfrm>
          <a:off x="1066800" y="1676400"/>
          <a:ext cx="6629400" cy="3962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806358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5715000"/>
          </a:xfrm>
          <a:solidFill>
            <a:schemeClr val="bg1"/>
          </a:solidFill>
          <a:ln>
            <a:solidFill>
              <a:schemeClr val="tx2">
                <a:lumMod val="75000"/>
              </a:schemeClr>
            </a:solidFill>
          </a:ln>
        </p:spPr>
        <p:txBody>
          <a:bodyPr anchor="t">
            <a:noAutofit/>
          </a:bodyPr>
          <a:lstStyle/>
          <a:p>
            <a:pPr algn="l"/>
            <a:r>
              <a:rPr lang="es-UY" sz="3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Esfuerzo promedio de horas por semana por rol</a:t>
            </a:r>
            <a:endParaRPr lang="es-UY" sz="3000" dirty="0">
              <a:solidFill>
                <a:srgbClr val="FF0000"/>
              </a:solidFill>
              <a:latin typeface="Century" panose="02040604050505020304" pitchFamily="18" charset="0"/>
            </a:endParaRP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50374128"/>
              </p:ext>
            </p:extLst>
          </p:nvPr>
        </p:nvGraphicFramePr>
        <p:xfrm>
          <a:off x="914400" y="1752600"/>
          <a:ext cx="7462838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794134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5715000"/>
          </a:xfrm>
          <a:solidFill>
            <a:schemeClr val="bg1"/>
          </a:solidFill>
          <a:ln>
            <a:solidFill>
              <a:schemeClr val="tx2">
                <a:lumMod val="75000"/>
              </a:schemeClr>
            </a:solidFill>
          </a:ln>
        </p:spPr>
        <p:txBody>
          <a:bodyPr anchor="t">
            <a:noAutofit/>
          </a:bodyPr>
          <a:lstStyle/>
          <a:p>
            <a:pPr algn="l"/>
            <a:r>
              <a:rPr lang="es-UY" sz="3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Esfuerzo promedio por semana por área</a:t>
            </a:r>
            <a:endParaRPr lang="es-UY" sz="3000" dirty="0">
              <a:solidFill>
                <a:schemeClr val="tx2">
                  <a:lumMod val="75000"/>
                </a:schemeClr>
              </a:solidFill>
              <a:latin typeface="Century" panose="02040604050505020304" pitchFamily="18" charset="0"/>
            </a:endParaRP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41531748"/>
              </p:ext>
            </p:extLst>
          </p:nvPr>
        </p:nvGraphicFramePr>
        <p:xfrm>
          <a:off x="1752600" y="1600200"/>
          <a:ext cx="5648326" cy="41386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638946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5715000"/>
          </a:xfrm>
          <a:solidFill>
            <a:schemeClr val="bg1"/>
          </a:solidFill>
          <a:ln>
            <a:solidFill>
              <a:schemeClr val="tx2">
                <a:lumMod val="75000"/>
              </a:schemeClr>
            </a:solidFill>
          </a:ln>
        </p:spPr>
        <p:txBody>
          <a:bodyPr anchor="t">
            <a:noAutofit/>
          </a:bodyPr>
          <a:lstStyle/>
          <a:p>
            <a:pPr algn="l"/>
            <a:r>
              <a:rPr lang="es-UY" sz="3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Distribución del Esfuerzo</a:t>
            </a:r>
            <a:endParaRPr lang="es-UY" sz="3000" dirty="0">
              <a:solidFill>
                <a:schemeClr val="tx2">
                  <a:lumMod val="75000"/>
                </a:schemeClr>
              </a:solidFill>
              <a:latin typeface="Century" panose="02040604050505020304" pitchFamily="18" charset="0"/>
            </a:endParaRPr>
          </a:p>
        </p:txBody>
      </p:sp>
      <p:grpSp>
        <p:nvGrpSpPr>
          <p:cNvPr id="5" name="11 Grupo"/>
          <p:cNvGrpSpPr>
            <a:grpSpLocks/>
          </p:cNvGrpSpPr>
          <p:nvPr/>
        </p:nvGrpSpPr>
        <p:grpSpPr bwMode="auto">
          <a:xfrm>
            <a:off x="685800" y="1447800"/>
            <a:ext cx="7924800" cy="4600575"/>
            <a:chOff x="0" y="0"/>
            <a:chExt cx="10372725" cy="9353550"/>
          </a:xfrm>
        </p:grpSpPr>
        <p:graphicFrame>
          <p:nvGraphicFramePr>
            <p:cNvPr id="7" name="1 Gráfico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217319548"/>
                </p:ext>
              </p:extLst>
            </p:nvPr>
          </p:nvGraphicFramePr>
          <p:xfrm>
            <a:off x="0" y="0"/>
            <a:ext cx="10372725" cy="94297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graphicFrame>
          <p:nvGraphicFramePr>
            <p:cNvPr id="8" name="3 Gráfico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69441994"/>
                </p:ext>
              </p:extLst>
            </p:nvPr>
          </p:nvGraphicFramePr>
          <p:xfrm>
            <a:off x="0" y="942975"/>
            <a:ext cx="10372725" cy="94297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graphicFrame>
          <p:nvGraphicFramePr>
            <p:cNvPr id="9" name="4 Gráfico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948692355"/>
                </p:ext>
              </p:extLst>
            </p:nvPr>
          </p:nvGraphicFramePr>
          <p:xfrm>
            <a:off x="0" y="1876426"/>
            <a:ext cx="10372725" cy="94297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graphicFrame>
          <p:nvGraphicFramePr>
            <p:cNvPr id="10" name="5 Gráfico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400107980"/>
                </p:ext>
              </p:extLst>
            </p:nvPr>
          </p:nvGraphicFramePr>
          <p:xfrm>
            <a:off x="0" y="2800350"/>
            <a:ext cx="10372725" cy="94297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  <p:graphicFrame>
          <p:nvGraphicFramePr>
            <p:cNvPr id="11" name="6 Gráfico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653082180"/>
                </p:ext>
              </p:extLst>
            </p:nvPr>
          </p:nvGraphicFramePr>
          <p:xfrm>
            <a:off x="0" y="3733800"/>
            <a:ext cx="10372725" cy="94297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7"/>
            </a:graphicData>
          </a:graphic>
        </p:graphicFrame>
        <p:graphicFrame>
          <p:nvGraphicFramePr>
            <p:cNvPr id="12" name="7 Gráfico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87835753"/>
                </p:ext>
              </p:extLst>
            </p:nvPr>
          </p:nvGraphicFramePr>
          <p:xfrm>
            <a:off x="0" y="4667250"/>
            <a:ext cx="10372725" cy="94297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8"/>
            </a:graphicData>
          </a:graphic>
        </p:graphicFrame>
        <p:graphicFrame>
          <p:nvGraphicFramePr>
            <p:cNvPr id="13" name="8 Gráfico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157830695"/>
                </p:ext>
              </p:extLst>
            </p:nvPr>
          </p:nvGraphicFramePr>
          <p:xfrm>
            <a:off x="0" y="5600700"/>
            <a:ext cx="10372725" cy="94297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9"/>
            </a:graphicData>
          </a:graphic>
        </p:graphicFrame>
        <p:graphicFrame>
          <p:nvGraphicFramePr>
            <p:cNvPr id="14" name="9 Gráfico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068817946"/>
                </p:ext>
              </p:extLst>
            </p:nvPr>
          </p:nvGraphicFramePr>
          <p:xfrm>
            <a:off x="0" y="6534150"/>
            <a:ext cx="10372725" cy="94297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0"/>
            </a:graphicData>
          </a:graphic>
        </p:graphicFrame>
        <p:graphicFrame>
          <p:nvGraphicFramePr>
            <p:cNvPr id="15" name="10 Gráfico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512604788"/>
                </p:ext>
              </p:extLst>
            </p:nvPr>
          </p:nvGraphicFramePr>
          <p:xfrm>
            <a:off x="0" y="7477125"/>
            <a:ext cx="10372725" cy="94297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1"/>
            </a:graphicData>
          </a:graphic>
        </p:graphicFrame>
        <p:graphicFrame>
          <p:nvGraphicFramePr>
            <p:cNvPr id="16" name="11 Gráfico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4217930099"/>
                </p:ext>
              </p:extLst>
            </p:nvPr>
          </p:nvGraphicFramePr>
          <p:xfrm>
            <a:off x="0" y="8410576"/>
            <a:ext cx="10372725" cy="94297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2"/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3689889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5715000"/>
          </a:xfrm>
          <a:solidFill>
            <a:schemeClr val="bg1"/>
          </a:solidFill>
          <a:ln>
            <a:solidFill>
              <a:schemeClr val="tx2">
                <a:lumMod val="75000"/>
              </a:schemeClr>
            </a:solidFill>
          </a:ln>
        </p:spPr>
        <p:txBody>
          <a:bodyPr anchor="t">
            <a:noAutofit/>
          </a:bodyPr>
          <a:lstStyle/>
          <a:p>
            <a:pPr algn="l"/>
            <a:r>
              <a:rPr lang="es-UY" sz="4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Productividad</a:t>
            </a:r>
            <a:br>
              <a:rPr lang="es-UY" sz="4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s-UY" sz="1800" dirty="0">
                <a:solidFill>
                  <a:schemeClr val="tx2">
                    <a:lumMod val="75000"/>
                  </a:schemeClr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s-UY" sz="1800" dirty="0">
                <a:solidFill>
                  <a:schemeClr val="tx2">
                    <a:lumMod val="75000"/>
                  </a:schemeClr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es-UY" sz="1800" dirty="0">
              <a:solidFill>
                <a:schemeClr val="tx2">
                  <a:lumMod val="75000"/>
                </a:schemeClr>
              </a:solidFill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09600" y="1295400"/>
            <a:ext cx="7135009" cy="5029200"/>
          </a:xfrm>
        </p:spPr>
        <p:txBody>
          <a:bodyPr anchor="ctr">
            <a:normAutofit fontScale="85000" lnSpcReduction="20000"/>
          </a:bodyPr>
          <a:lstStyle/>
          <a:p>
            <a:pPr>
              <a:buClr>
                <a:schemeClr val="tx2">
                  <a:lumMod val="60000"/>
                  <a:lumOff val="40000"/>
                </a:schemeClr>
              </a:buClr>
            </a:pPr>
            <a:endParaRPr lang="es-UY" sz="1800" dirty="0" smtClean="0">
              <a:solidFill>
                <a:schemeClr val="tx2">
                  <a:lumMod val="75000"/>
                </a:schemeClr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Clr>
                <a:schemeClr val="tx2">
                  <a:lumMod val="60000"/>
                  <a:lumOff val="40000"/>
                </a:schemeClr>
              </a:buClr>
            </a:pPr>
            <a:endParaRPr lang="es-UY" sz="1800" dirty="0">
              <a:solidFill>
                <a:schemeClr val="tx2">
                  <a:lumMod val="75000"/>
                </a:schemeClr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Clr>
                <a:schemeClr val="tx2">
                  <a:lumMod val="60000"/>
                  <a:lumOff val="40000"/>
                </a:schemeClr>
              </a:buClr>
            </a:pPr>
            <a:endParaRPr lang="es-UY" sz="1800" dirty="0" smtClean="0">
              <a:solidFill>
                <a:schemeClr val="tx2">
                  <a:lumMod val="75000"/>
                </a:schemeClr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Clr>
                <a:schemeClr val="tx2">
                  <a:lumMod val="60000"/>
                  <a:lumOff val="40000"/>
                </a:schemeClr>
              </a:buClr>
            </a:pPr>
            <a:endParaRPr lang="es-UY" sz="1800" dirty="0" smtClean="0">
              <a:solidFill>
                <a:schemeClr val="tx2">
                  <a:lumMod val="75000"/>
                </a:schemeClr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Clr>
                <a:schemeClr val="tx2">
                  <a:lumMod val="60000"/>
                  <a:lumOff val="40000"/>
                </a:schemeClr>
              </a:buClr>
            </a:pPr>
            <a:endParaRPr lang="es-UY" sz="1800" dirty="0">
              <a:solidFill>
                <a:schemeClr val="tx2">
                  <a:lumMod val="75000"/>
                </a:schemeClr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Clr>
                <a:schemeClr val="tx2">
                  <a:lumMod val="60000"/>
                  <a:lumOff val="40000"/>
                </a:schemeClr>
              </a:buClr>
            </a:pPr>
            <a:endParaRPr lang="es-UY" sz="2100" dirty="0" smtClean="0">
              <a:solidFill>
                <a:schemeClr val="tx2">
                  <a:lumMod val="75000"/>
                </a:schemeClr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Clr>
                <a:schemeClr val="tx2">
                  <a:lumMod val="60000"/>
                  <a:lumOff val="40000"/>
                </a:schemeClr>
              </a:buClr>
            </a:pPr>
            <a:r>
              <a:rPr lang="es-UY" sz="2100" dirty="0" smtClean="0">
                <a:solidFill>
                  <a:schemeClr val="tx2">
                    <a:lumMod val="75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Índice </a:t>
            </a:r>
            <a:r>
              <a:rPr lang="es-UY" sz="2100" dirty="0">
                <a:solidFill>
                  <a:schemeClr val="tx2">
                    <a:lumMod val="75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de  Productividad = 0.097  utilizando el método del valor ganado.</a:t>
            </a:r>
          </a:p>
          <a:p>
            <a:pPr>
              <a:buClr>
                <a:schemeClr val="tx2">
                  <a:lumMod val="60000"/>
                  <a:lumOff val="40000"/>
                </a:schemeClr>
              </a:buClr>
            </a:pPr>
            <a:endParaRPr lang="es-UY" sz="1800" dirty="0">
              <a:solidFill>
                <a:schemeClr val="tx2">
                  <a:lumMod val="75000"/>
                </a:schemeClr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Clr>
                <a:schemeClr val="tx2">
                  <a:lumMod val="60000"/>
                  <a:lumOff val="40000"/>
                </a:schemeClr>
              </a:buClr>
            </a:pPr>
            <a:r>
              <a:rPr lang="es-UY" sz="2100" dirty="0" smtClean="0">
                <a:solidFill>
                  <a:schemeClr val="tx2">
                    <a:lumMod val="75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Estimación con </a:t>
            </a:r>
            <a:r>
              <a:rPr lang="es-UY" sz="2100" dirty="0" err="1" smtClean="0">
                <a:solidFill>
                  <a:schemeClr val="tx2">
                    <a:lumMod val="75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Planning</a:t>
            </a:r>
            <a:r>
              <a:rPr lang="es-UY" sz="2100" dirty="0" smtClean="0">
                <a:solidFill>
                  <a:schemeClr val="tx2">
                    <a:lumMod val="75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UY" sz="2100" dirty="0" err="1" smtClean="0">
                <a:solidFill>
                  <a:schemeClr val="tx2">
                    <a:lumMod val="75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Pocker</a:t>
            </a:r>
            <a:r>
              <a:rPr lang="es-UY" sz="2100" dirty="0" smtClean="0">
                <a:solidFill>
                  <a:schemeClr val="tx2">
                    <a:lumMod val="75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pPr marL="1257300" lvl="2" indent="-457200"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Ø"/>
            </a:pPr>
            <a:r>
              <a:rPr lang="es-UY" sz="2100" dirty="0" smtClean="0">
                <a:solidFill>
                  <a:schemeClr val="tx2">
                    <a:lumMod val="75000"/>
                  </a:schemeClr>
                </a:solidFill>
              </a:rPr>
              <a:t>Caso </a:t>
            </a:r>
            <a:r>
              <a:rPr lang="es-UY" sz="2100" dirty="0">
                <a:solidFill>
                  <a:schemeClr val="tx2">
                    <a:lumMod val="75000"/>
                  </a:schemeClr>
                </a:solidFill>
              </a:rPr>
              <a:t>promedio =  590 horas </a:t>
            </a:r>
          </a:p>
          <a:p>
            <a:pPr marL="1257300" lvl="2" indent="-457200"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Ø"/>
            </a:pPr>
            <a:r>
              <a:rPr lang="es-UY" sz="2100" dirty="0" smtClean="0">
                <a:solidFill>
                  <a:schemeClr val="tx2">
                    <a:lumMod val="75000"/>
                  </a:schemeClr>
                </a:solidFill>
              </a:rPr>
              <a:t>Peor </a:t>
            </a:r>
            <a:r>
              <a:rPr lang="es-UY" sz="2100" dirty="0">
                <a:solidFill>
                  <a:schemeClr val="tx2">
                    <a:lumMod val="75000"/>
                  </a:schemeClr>
                </a:solidFill>
              </a:rPr>
              <a:t>Caso =  </a:t>
            </a:r>
            <a:r>
              <a:rPr lang="es-UY" sz="2100" dirty="0" smtClean="0">
                <a:solidFill>
                  <a:schemeClr val="tx2">
                    <a:lumMod val="75000"/>
                  </a:schemeClr>
                </a:solidFill>
              </a:rPr>
              <a:t>885 horas </a:t>
            </a:r>
          </a:p>
          <a:p>
            <a:pPr marL="800100" lvl="2" indent="0">
              <a:buClr>
                <a:schemeClr val="tx2">
                  <a:lumMod val="60000"/>
                  <a:lumOff val="40000"/>
                </a:schemeClr>
              </a:buClr>
              <a:buNone/>
            </a:pPr>
            <a:endParaRPr lang="es-UY" sz="1800" dirty="0">
              <a:solidFill>
                <a:schemeClr val="tx2">
                  <a:lumMod val="75000"/>
                </a:schemeClr>
              </a:solidFill>
            </a:endParaRPr>
          </a:p>
          <a:p>
            <a:pPr marL="342900" lvl="2" indent="-342900">
              <a:buClr>
                <a:schemeClr val="tx2">
                  <a:lumMod val="60000"/>
                  <a:lumOff val="40000"/>
                </a:schemeClr>
              </a:buClr>
            </a:pPr>
            <a:r>
              <a:rPr lang="es-UY" sz="2100" dirty="0" smtClean="0">
                <a:solidFill>
                  <a:schemeClr val="tx2">
                    <a:lumMod val="75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Esfuerzo </a:t>
            </a:r>
            <a:r>
              <a:rPr lang="es-UY" sz="2100" dirty="0">
                <a:solidFill>
                  <a:schemeClr val="tx2">
                    <a:lumMod val="75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en implementación de los casos de uso = </a:t>
            </a:r>
            <a:r>
              <a:rPr lang="es-UY" sz="2100" dirty="0" smtClean="0">
                <a:solidFill>
                  <a:schemeClr val="tx2">
                    <a:lumMod val="75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947</a:t>
            </a:r>
          </a:p>
          <a:p>
            <a:pPr marL="342900" lvl="2" indent="-342900">
              <a:buClr>
                <a:schemeClr val="tx2">
                  <a:lumMod val="60000"/>
                  <a:lumOff val="40000"/>
                </a:schemeClr>
              </a:buClr>
            </a:pPr>
            <a:endParaRPr lang="es-UY" sz="1800" dirty="0">
              <a:solidFill>
                <a:schemeClr val="tx2">
                  <a:lumMod val="75000"/>
                </a:schemeClr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Clr>
                <a:schemeClr val="tx2">
                  <a:lumMod val="60000"/>
                  <a:lumOff val="40000"/>
                </a:schemeClr>
              </a:buClr>
            </a:pPr>
            <a:r>
              <a:rPr lang="es-UY" sz="2100" dirty="0">
                <a:solidFill>
                  <a:schemeClr val="tx2">
                    <a:lumMod val="75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Esfuerzo Real solo de desarrollo = 1333.4</a:t>
            </a:r>
            <a:br>
              <a:rPr lang="es-UY" sz="2100" dirty="0">
                <a:solidFill>
                  <a:schemeClr val="tx2">
                    <a:lumMod val="75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s-UY" sz="2100" dirty="0">
                <a:solidFill>
                  <a:schemeClr val="tx2">
                    <a:lumMod val="75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(incluye corrección de defectos, </a:t>
            </a:r>
            <a:r>
              <a:rPr lang="es-UY" sz="2100" dirty="0" smtClean="0">
                <a:solidFill>
                  <a:schemeClr val="tx2">
                    <a:lumMod val="75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integración </a:t>
            </a:r>
            <a:r>
              <a:rPr lang="es-UY" sz="2100" dirty="0">
                <a:solidFill>
                  <a:schemeClr val="tx2">
                    <a:lumMod val="75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y configuraciones)</a:t>
            </a:r>
          </a:p>
          <a:p>
            <a:pPr>
              <a:buClr>
                <a:schemeClr val="tx2">
                  <a:lumMod val="60000"/>
                  <a:lumOff val="40000"/>
                </a:schemeClr>
              </a:buClr>
            </a:pPr>
            <a:endParaRPr lang="es-UY" sz="1800" dirty="0" smtClean="0">
              <a:solidFill>
                <a:schemeClr val="tx2">
                  <a:lumMod val="75000"/>
                </a:schemeClr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Clr>
                <a:schemeClr val="tx2">
                  <a:lumMod val="60000"/>
                  <a:lumOff val="40000"/>
                </a:schemeClr>
              </a:buClr>
            </a:pPr>
            <a:r>
              <a:rPr lang="es-UY" sz="2100" dirty="0" smtClean="0">
                <a:solidFill>
                  <a:schemeClr val="tx2">
                    <a:lumMod val="75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Productividad de Desarrollo = 6.58  </a:t>
            </a:r>
            <a:r>
              <a:rPr lang="es-UY" sz="2100" dirty="0" err="1" smtClean="0">
                <a:solidFill>
                  <a:schemeClr val="tx2">
                    <a:lumMod val="75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LOCs</a:t>
            </a:r>
            <a:r>
              <a:rPr lang="es-UY" sz="2100" dirty="0" smtClean="0">
                <a:solidFill>
                  <a:schemeClr val="tx2">
                    <a:lumMod val="75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/hora</a:t>
            </a:r>
            <a:endParaRPr lang="es-UY" sz="2100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2197231"/>
              </p:ext>
            </p:extLst>
          </p:nvPr>
        </p:nvGraphicFramePr>
        <p:xfrm>
          <a:off x="1676400" y="1447800"/>
          <a:ext cx="5105400" cy="94357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23623"/>
                <a:gridCol w="2280189"/>
                <a:gridCol w="1501588"/>
              </a:tblGrid>
              <a:tr h="375889">
                <a:tc>
                  <a:txBody>
                    <a:bodyPr/>
                    <a:lstStyle/>
                    <a:p>
                      <a:pPr algn="l" rtl="0" fontAlgn="b"/>
                      <a:r>
                        <a:rPr lang="es-UY" sz="1800" u="none" strike="noStrike" dirty="0">
                          <a:effectLst/>
                        </a:rPr>
                        <a:t> </a:t>
                      </a:r>
                      <a:endParaRPr lang="es-UY" sz="1800" b="0" i="0" u="none" strike="noStrike" dirty="0">
                        <a:solidFill>
                          <a:srgbClr val="17375E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UY" sz="1800" u="none" strike="noStrike" dirty="0">
                          <a:effectLst/>
                        </a:rPr>
                        <a:t>Estimado</a:t>
                      </a:r>
                      <a:endParaRPr lang="es-UY" sz="1800" b="0" i="0" u="none" strike="noStrike" dirty="0">
                        <a:solidFill>
                          <a:srgbClr val="17375E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UY" sz="1800" u="none" strike="noStrike" dirty="0">
                          <a:effectLst/>
                        </a:rPr>
                        <a:t>Real</a:t>
                      </a:r>
                      <a:endParaRPr lang="es-UY" sz="1800" b="0" i="0" u="none" strike="noStrike" dirty="0">
                        <a:solidFill>
                          <a:srgbClr val="17375E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1155">
                <a:tc>
                  <a:txBody>
                    <a:bodyPr/>
                    <a:lstStyle/>
                    <a:p>
                      <a:pPr algn="l" rtl="0" fontAlgn="b"/>
                      <a:r>
                        <a:rPr lang="es-UY" sz="1800" u="none" strike="noStrike">
                          <a:effectLst/>
                        </a:rPr>
                        <a:t>Horas</a:t>
                      </a:r>
                      <a:endParaRPr lang="es-UY" sz="1800" b="0" i="0" u="none" strike="noStrike">
                        <a:solidFill>
                          <a:srgbClr val="17375E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UY" sz="1800" u="none" strike="noStrike" dirty="0">
                          <a:effectLst/>
                        </a:rPr>
                        <a:t>4020</a:t>
                      </a:r>
                      <a:endParaRPr lang="es-UY" sz="1800" b="0" i="0" u="none" strike="noStrike" dirty="0">
                        <a:solidFill>
                          <a:srgbClr val="17375E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UY" sz="1800" u="none" strike="noStrike">
                          <a:effectLst/>
                        </a:rPr>
                        <a:t>4131.2</a:t>
                      </a:r>
                      <a:endParaRPr lang="es-UY" sz="1800" b="0" i="0" u="none" strike="noStrike">
                        <a:solidFill>
                          <a:srgbClr val="17375E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1155">
                <a:tc>
                  <a:txBody>
                    <a:bodyPr/>
                    <a:lstStyle/>
                    <a:p>
                      <a:pPr algn="l" rtl="0" fontAlgn="b"/>
                      <a:r>
                        <a:rPr lang="es-UY" sz="1800" u="none" strike="noStrike">
                          <a:effectLst/>
                        </a:rPr>
                        <a:t>LOC</a:t>
                      </a:r>
                      <a:endParaRPr lang="es-UY" sz="1800" b="0" i="0" u="none" strike="noStrike">
                        <a:solidFill>
                          <a:srgbClr val="17375E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UY" sz="1800" u="none" strike="noStrike" dirty="0">
                          <a:effectLst/>
                        </a:rPr>
                        <a:t>32.281</a:t>
                      </a:r>
                      <a:endParaRPr lang="es-UY" sz="1800" b="0" i="0" u="none" strike="noStrike" dirty="0">
                        <a:solidFill>
                          <a:srgbClr val="17375E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UY" sz="1800" u="none" strike="noStrike" dirty="0">
                          <a:effectLst/>
                        </a:rPr>
                        <a:t>8.998</a:t>
                      </a:r>
                      <a:endParaRPr lang="es-UY" sz="1800" b="0" i="0" u="none" strike="noStrike" dirty="0">
                        <a:solidFill>
                          <a:srgbClr val="17375E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60056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533400"/>
            <a:ext cx="5867400" cy="5715000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l"/>
            <a:r>
              <a:rPr lang="es-UY" sz="35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s-UY" sz="35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s-UY" sz="35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Introducción</a:t>
            </a:r>
            <a:r>
              <a:rPr lang="es-UY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s-UY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s-UY" dirty="0">
                <a:solidFill>
                  <a:schemeClr val="tx2">
                    <a:lumMod val="60000"/>
                    <a:lumOff val="4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s-UY" dirty="0">
                <a:solidFill>
                  <a:schemeClr val="tx2">
                    <a:lumMod val="60000"/>
                    <a:lumOff val="4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s-UY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s-UY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s-UY" dirty="0">
                <a:solidFill>
                  <a:schemeClr val="tx2">
                    <a:lumMod val="60000"/>
                    <a:lumOff val="4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s-UY" dirty="0">
                <a:solidFill>
                  <a:schemeClr val="tx2">
                    <a:lumMod val="60000"/>
                    <a:lumOff val="4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s-UY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s-UY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s-UY" dirty="0">
                <a:solidFill>
                  <a:schemeClr val="tx2">
                    <a:lumMod val="60000"/>
                    <a:lumOff val="4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s-UY" dirty="0">
                <a:solidFill>
                  <a:schemeClr val="tx2">
                    <a:lumMod val="60000"/>
                    <a:lumOff val="4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es-UY" sz="2000" b="1" dirty="0">
              <a:solidFill>
                <a:schemeClr val="tx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8137" y="5334000"/>
            <a:ext cx="2651634" cy="737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5406" y="4071963"/>
            <a:ext cx="2724365" cy="10582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6748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5715000"/>
          </a:xfrm>
          <a:solidFill>
            <a:schemeClr val="bg1"/>
          </a:solidFill>
          <a:ln>
            <a:solidFill>
              <a:schemeClr val="tx2">
                <a:lumMod val="75000"/>
              </a:schemeClr>
            </a:solidFill>
          </a:ln>
        </p:spPr>
        <p:txBody>
          <a:bodyPr anchor="t">
            <a:normAutofit/>
          </a:bodyPr>
          <a:lstStyle/>
          <a:p>
            <a:pPr algn="l"/>
            <a:r>
              <a:rPr lang="es-UY" sz="2000" dirty="0" smtClean="0">
                <a:solidFill>
                  <a:schemeClr val="tx2">
                    <a:lumMod val="75000"/>
                  </a:schemeClr>
                </a:solidFill>
                <a:latin typeface="Century" panose="02040604050505020304" pitchFamily="18" charset="0"/>
              </a:rPr>
              <a:t/>
            </a:r>
            <a:br>
              <a:rPr lang="es-UY" sz="2000" dirty="0" smtClean="0">
                <a:solidFill>
                  <a:schemeClr val="tx2">
                    <a:lumMod val="75000"/>
                  </a:schemeClr>
                </a:solidFill>
                <a:latin typeface="Century" panose="02040604050505020304" pitchFamily="18" charset="0"/>
              </a:rPr>
            </a:br>
            <a:r>
              <a:rPr lang="es-UY" sz="35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Fortalezas/Debilidades</a:t>
            </a:r>
            <a:br>
              <a:rPr lang="es-UY" sz="35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es-UY" sz="3500" dirty="0">
              <a:solidFill>
                <a:schemeClr val="tx2">
                  <a:lumMod val="75000"/>
                </a:schemeClr>
              </a:solidFill>
              <a:latin typeface="Century" panose="02040604050505020304" pitchFamily="18" charset="0"/>
            </a:endParaRPr>
          </a:p>
        </p:txBody>
      </p:sp>
      <p:sp>
        <p:nvSpPr>
          <p:cNvPr id="5" name="2 Marcador de contenido"/>
          <p:cNvSpPr>
            <a:spLocks noGrp="1"/>
          </p:cNvSpPr>
          <p:nvPr>
            <p:ph idx="1"/>
          </p:nvPr>
        </p:nvSpPr>
        <p:spPr>
          <a:xfrm>
            <a:off x="228600" y="1828800"/>
            <a:ext cx="8229600" cy="4648200"/>
          </a:xfrm>
        </p:spPr>
        <p:txBody>
          <a:bodyPr anchor="ctr">
            <a:normAutofit lnSpcReduction="10000"/>
          </a:bodyPr>
          <a:lstStyle/>
          <a:p>
            <a:pPr marL="800100" lvl="2" indent="0">
              <a:buClr>
                <a:schemeClr val="tx2">
                  <a:lumMod val="60000"/>
                  <a:lumOff val="40000"/>
                </a:schemeClr>
              </a:buClr>
              <a:buNone/>
            </a:pPr>
            <a:r>
              <a:rPr lang="es-UY" sz="1800" dirty="0" smtClean="0">
                <a:solidFill>
                  <a:schemeClr val="tx2">
                    <a:lumMod val="75000"/>
                  </a:schemeClr>
                </a:solidFill>
              </a:rPr>
              <a:t>Fortalezas:</a:t>
            </a:r>
            <a:endParaRPr lang="es-UY" sz="1800" dirty="0">
              <a:solidFill>
                <a:schemeClr val="tx2">
                  <a:lumMod val="75000"/>
                </a:schemeClr>
              </a:solidFill>
            </a:endParaRPr>
          </a:p>
          <a:p>
            <a:pPr marL="1257300" lvl="2" indent="-457200"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Ø"/>
            </a:pPr>
            <a:r>
              <a:rPr lang="es-UY" sz="1800" dirty="0">
                <a:solidFill>
                  <a:schemeClr val="tx2">
                    <a:lumMod val="75000"/>
                  </a:schemeClr>
                </a:solidFill>
              </a:rPr>
              <a:t>Planificación detallada de las </a:t>
            </a:r>
            <a:r>
              <a:rPr lang="es-UY" sz="1800" dirty="0" smtClean="0">
                <a:solidFill>
                  <a:schemeClr val="tx2">
                    <a:lumMod val="75000"/>
                  </a:schemeClr>
                </a:solidFill>
              </a:rPr>
              <a:t>tareas</a:t>
            </a:r>
          </a:p>
          <a:p>
            <a:pPr marL="1257300" lvl="2" indent="-457200"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Ø"/>
            </a:pPr>
            <a:r>
              <a:rPr lang="es-UY" sz="1800" dirty="0">
                <a:solidFill>
                  <a:schemeClr val="tx2">
                    <a:lumMod val="75000"/>
                  </a:schemeClr>
                </a:solidFill>
              </a:rPr>
              <a:t>Organización de entregables con Verificación y SQA</a:t>
            </a:r>
          </a:p>
          <a:p>
            <a:pPr marL="1257300" lvl="2" indent="-457200"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Ø"/>
            </a:pPr>
            <a:r>
              <a:rPr lang="es-UY" sz="1800" dirty="0" smtClean="0">
                <a:solidFill>
                  <a:schemeClr val="tx2">
                    <a:lumMod val="75000"/>
                  </a:schemeClr>
                </a:solidFill>
              </a:rPr>
              <a:t>Gestión del proyecto en el TRAC</a:t>
            </a:r>
          </a:p>
          <a:p>
            <a:pPr marL="1257300" lvl="2" indent="-457200"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Ø"/>
            </a:pPr>
            <a:r>
              <a:rPr lang="es-UY" sz="1800" dirty="0" smtClean="0">
                <a:solidFill>
                  <a:schemeClr val="tx2">
                    <a:lumMod val="75000"/>
                  </a:schemeClr>
                </a:solidFill>
              </a:rPr>
              <a:t>Unificación de las líneas de comunicación dentro del equipo y con el cliente.</a:t>
            </a:r>
            <a:endParaRPr lang="es-UY" sz="1800" dirty="0">
              <a:solidFill>
                <a:schemeClr val="tx2">
                  <a:lumMod val="75000"/>
                </a:schemeClr>
              </a:solidFill>
            </a:endParaRPr>
          </a:p>
          <a:p>
            <a:pPr marL="1257300" lvl="2" indent="-457200"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Ø"/>
            </a:pPr>
            <a:endParaRPr lang="es-UY" sz="1800" dirty="0">
              <a:solidFill>
                <a:schemeClr val="tx2">
                  <a:lumMod val="75000"/>
                </a:schemeClr>
              </a:solidFill>
            </a:endParaRPr>
          </a:p>
          <a:p>
            <a:pPr marL="800100" lvl="2" indent="0">
              <a:buClr>
                <a:schemeClr val="tx2">
                  <a:lumMod val="60000"/>
                  <a:lumOff val="40000"/>
                </a:schemeClr>
              </a:buClr>
              <a:buNone/>
            </a:pPr>
            <a:r>
              <a:rPr lang="es-UY" sz="1800" dirty="0" smtClean="0">
                <a:solidFill>
                  <a:schemeClr val="tx2">
                    <a:lumMod val="75000"/>
                  </a:schemeClr>
                </a:solidFill>
              </a:rPr>
              <a:t>Debilidades:</a:t>
            </a:r>
          </a:p>
          <a:p>
            <a:pPr marL="1257300" lvl="2" indent="-457200" fontAlgn="t"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Ø"/>
            </a:pPr>
            <a:r>
              <a:rPr lang="es-UY" sz="1800" dirty="0" smtClean="0">
                <a:solidFill>
                  <a:schemeClr val="tx2">
                    <a:lumMod val="75000"/>
                  </a:schemeClr>
                </a:solidFill>
              </a:rPr>
              <a:t>Trabajo remoto – comunicación</a:t>
            </a:r>
          </a:p>
          <a:p>
            <a:pPr marL="1257300" lvl="2" indent="-457200" fontAlgn="t"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Ø"/>
            </a:pPr>
            <a:r>
              <a:rPr lang="es-UY" sz="1800" dirty="0" smtClean="0">
                <a:solidFill>
                  <a:schemeClr val="tx2">
                    <a:lumMod val="75000"/>
                  </a:schemeClr>
                </a:solidFill>
              </a:rPr>
              <a:t>Costó la integración del grupo</a:t>
            </a:r>
            <a:endParaRPr lang="es-UY" sz="1800" dirty="0">
              <a:solidFill>
                <a:schemeClr val="tx2">
                  <a:lumMod val="75000"/>
                </a:schemeClr>
              </a:solidFill>
            </a:endParaRPr>
          </a:p>
          <a:p>
            <a:pPr marL="1257300" lvl="2" indent="-457200" fontAlgn="t"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Ø"/>
            </a:pPr>
            <a:endParaRPr lang="es-UY" sz="1800" dirty="0">
              <a:solidFill>
                <a:schemeClr val="tx2">
                  <a:lumMod val="75000"/>
                </a:schemeClr>
              </a:solidFill>
            </a:endParaRPr>
          </a:p>
          <a:p>
            <a:pPr marL="800100" lvl="2" indent="0">
              <a:buClr>
                <a:schemeClr val="tx2">
                  <a:lumMod val="60000"/>
                  <a:lumOff val="40000"/>
                </a:schemeClr>
              </a:buClr>
              <a:buNone/>
            </a:pPr>
            <a:r>
              <a:rPr lang="es-UY" sz="1800" dirty="0" smtClean="0">
                <a:solidFill>
                  <a:schemeClr val="tx2">
                    <a:lumMod val="75000"/>
                  </a:schemeClr>
                </a:solidFill>
              </a:rPr>
              <a:t>Pendientes</a:t>
            </a:r>
            <a:endParaRPr lang="es-UY" sz="1800" dirty="0">
              <a:solidFill>
                <a:schemeClr val="tx2">
                  <a:lumMod val="75000"/>
                </a:schemeClr>
              </a:solidFill>
            </a:endParaRPr>
          </a:p>
          <a:p>
            <a:pPr marL="1257300" lvl="2" indent="-457200"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Ø"/>
            </a:pPr>
            <a:r>
              <a:rPr lang="es-UY" sz="1800" dirty="0" smtClean="0">
                <a:solidFill>
                  <a:schemeClr val="tx2">
                    <a:lumMod val="75000"/>
                  </a:schemeClr>
                </a:solidFill>
              </a:rPr>
              <a:t>Estimación en LOC para nuestro proyecto – falta de tiempo (</a:t>
            </a:r>
            <a:r>
              <a:rPr lang="es-UY" sz="1800" dirty="0" err="1" smtClean="0">
                <a:solidFill>
                  <a:schemeClr val="tx2">
                    <a:lumMod val="75000"/>
                  </a:schemeClr>
                </a:solidFill>
              </a:rPr>
              <a:t>Planning</a:t>
            </a:r>
            <a:r>
              <a:rPr lang="es-UY" sz="18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s-UY" sz="1800" dirty="0" err="1" smtClean="0">
                <a:solidFill>
                  <a:schemeClr val="tx2">
                    <a:lumMod val="75000"/>
                  </a:schemeClr>
                </a:solidFill>
              </a:rPr>
              <a:t>Pocker</a:t>
            </a:r>
            <a:r>
              <a:rPr lang="es-UY" sz="1800" dirty="0" smtClean="0">
                <a:solidFill>
                  <a:schemeClr val="tx2">
                    <a:lumMod val="75000"/>
                  </a:schemeClr>
                </a:solidFill>
              </a:rPr>
              <a:t>, Juicio de Experto,  Analogía)</a:t>
            </a:r>
          </a:p>
          <a:p>
            <a:pPr marL="1257300" lvl="2" indent="-457200"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Ø"/>
            </a:pPr>
            <a:r>
              <a:rPr lang="es-UY" sz="1800" dirty="0" smtClean="0">
                <a:solidFill>
                  <a:schemeClr val="tx2">
                    <a:lumMod val="75000"/>
                  </a:schemeClr>
                </a:solidFill>
              </a:rPr>
              <a:t>Reunir al grupo para trabajar más juntos</a:t>
            </a:r>
          </a:p>
          <a:p>
            <a:pPr marL="0" indent="0">
              <a:buClr>
                <a:schemeClr val="tx2">
                  <a:lumMod val="60000"/>
                  <a:lumOff val="40000"/>
                </a:schemeClr>
              </a:buClr>
              <a:buNone/>
            </a:pPr>
            <a:endParaRPr lang="es-ES" dirty="0" smtClean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8541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5715000"/>
          </a:xfrm>
          <a:solidFill>
            <a:schemeClr val="bg1"/>
          </a:solidFill>
          <a:ln>
            <a:solidFill>
              <a:schemeClr val="tx2">
                <a:lumMod val="75000"/>
              </a:schemeClr>
            </a:solidFill>
          </a:ln>
        </p:spPr>
        <p:txBody>
          <a:bodyPr anchor="t">
            <a:normAutofit/>
          </a:bodyPr>
          <a:lstStyle/>
          <a:p>
            <a:pPr algn="l"/>
            <a:r>
              <a:rPr lang="es-UY" sz="4000" dirty="0" smtClean="0">
                <a:solidFill>
                  <a:schemeClr val="tx2">
                    <a:lumMod val="75000"/>
                  </a:schemeClr>
                </a:solidFill>
                <a:latin typeface="Century" panose="02040604050505020304" pitchFamily="18" charset="0"/>
              </a:rPr>
              <a:t/>
            </a:r>
            <a:br>
              <a:rPr lang="es-UY" sz="4000" dirty="0" smtClean="0">
                <a:solidFill>
                  <a:schemeClr val="tx2">
                    <a:lumMod val="75000"/>
                  </a:schemeClr>
                </a:solidFill>
                <a:latin typeface="Century" panose="02040604050505020304" pitchFamily="18" charset="0"/>
              </a:rPr>
            </a:br>
            <a:r>
              <a:rPr lang="es-UY" sz="35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Relación con el Cliente</a:t>
            </a:r>
            <a:endParaRPr lang="es-UY" sz="3500" dirty="0">
              <a:solidFill>
                <a:schemeClr val="tx2">
                  <a:lumMod val="75000"/>
                </a:schemeClr>
              </a:solidFill>
              <a:latin typeface="Century" panose="02040604050505020304" pitchFamily="18" charset="0"/>
            </a:endParaRPr>
          </a:p>
        </p:txBody>
      </p:sp>
      <p:sp>
        <p:nvSpPr>
          <p:cNvPr id="5" name="2 Marcador de contenido"/>
          <p:cNvSpPr>
            <a:spLocks noGrp="1"/>
          </p:cNvSpPr>
          <p:nvPr>
            <p:ph idx="1"/>
          </p:nvPr>
        </p:nvSpPr>
        <p:spPr>
          <a:xfrm>
            <a:off x="609600" y="2209800"/>
            <a:ext cx="8077200" cy="3581400"/>
          </a:xfrm>
        </p:spPr>
        <p:txBody>
          <a:bodyPr anchor="ctr">
            <a:normAutofit/>
          </a:bodyPr>
          <a:lstStyle/>
          <a:p>
            <a:pPr marL="1257300" lvl="2" indent="-457200">
              <a:lnSpc>
                <a:spcPct val="150000"/>
              </a:lnSpc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Ø"/>
            </a:pPr>
            <a:r>
              <a:rPr lang="es-UY" sz="1800" dirty="0" smtClean="0">
                <a:solidFill>
                  <a:schemeClr val="tx2">
                    <a:lumMod val="75000"/>
                  </a:schemeClr>
                </a:solidFill>
              </a:rPr>
              <a:t>Muy buena durante todo el proyecto</a:t>
            </a:r>
          </a:p>
          <a:p>
            <a:pPr marL="1257300" lvl="2" indent="-457200">
              <a:lnSpc>
                <a:spcPct val="150000"/>
              </a:lnSpc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Ø"/>
            </a:pPr>
            <a:r>
              <a:rPr lang="es-UY" sz="1800" dirty="0" smtClean="0">
                <a:solidFill>
                  <a:schemeClr val="tx2">
                    <a:lumMod val="75000"/>
                  </a:schemeClr>
                </a:solidFill>
              </a:rPr>
              <a:t>Buena respuesta ante consultas</a:t>
            </a:r>
          </a:p>
          <a:p>
            <a:pPr marL="1257300" lvl="2" indent="-457200">
              <a:lnSpc>
                <a:spcPct val="150000"/>
              </a:lnSpc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Ø"/>
            </a:pPr>
            <a:r>
              <a:rPr lang="es-UY" sz="1800" dirty="0" smtClean="0">
                <a:solidFill>
                  <a:schemeClr val="tx2">
                    <a:lumMod val="75000"/>
                  </a:schemeClr>
                </a:solidFill>
              </a:rPr>
              <a:t>Ocasionales  demoras en validación de documentación</a:t>
            </a:r>
          </a:p>
          <a:p>
            <a:pPr marL="1257300" lvl="2" indent="-457200">
              <a:lnSpc>
                <a:spcPct val="150000"/>
              </a:lnSpc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Ø"/>
            </a:pPr>
            <a:r>
              <a:rPr lang="es-UY" sz="1800" dirty="0" smtClean="0">
                <a:solidFill>
                  <a:schemeClr val="tx2">
                    <a:lumMod val="75000"/>
                  </a:schemeClr>
                </a:solidFill>
              </a:rPr>
              <a:t>Disposición del ambiente de pruebas desde el comienzo del proyecto</a:t>
            </a:r>
          </a:p>
          <a:p>
            <a:pPr marL="1257300" lvl="2" indent="-457200">
              <a:lnSpc>
                <a:spcPct val="150000"/>
              </a:lnSpc>
              <a:buClr>
                <a:srgbClr val="1F497D">
                  <a:lumMod val="60000"/>
                  <a:lumOff val="40000"/>
                </a:srgbClr>
              </a:buClr>
              <a:buFont typeface="Wingdings" panose="05000000000000000000" pitchFamily="2" charset="2"/>
              <a:buChar char="Ø"/>
            </a:pPr>
            <a:r>
              <a:rPr lang="es-UY" sz="1800" dirty="0">
                <a:solidFill>
                  <a:schemeClr val="tx2">
                    <a:lumMod val="75000"/>
                  </a:schemeClr>
                </a:solidFill>
              </a:rPr>
              <a:t>Constante disponibilidad a la solución de  problemas</a:t>
            </a:r>
            <a:r>
              <a:rPr lang="es-UY" sz="1800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</a:p>
          <a:p>
            <a:pPr marL="800100" lvl="2" indent="0">
              <a:buClr>
                <a:srgbClr val="1F497D">
                  <a:lumMod val="60000"/>
                  <a:lumOff val="40000"/>
                </a:srgbClr>
              </a:buClr>
              <a:buNone/>
            </a:pPr>
            <a:endParaRPr lang="es-UY" sz="1800" dirty="0">
              <a:solidFill>
                <a:schemeClr val="tx2">
                  <a:lumMod val="75000"/>
                </a:schemeClr>
              </a:solidFill>
            </a:endParaRPr>
          </a:p>
          <a:p>
            <a:pPr marL="800100" lvl="2" indent="0">
              <a:buClr>
                <a:schemeClr val="tx2">
                  <a:lumMod val="60000"/>
                  <a:lumOff val="40000"/>
                </a:schemeClr>
              </a:buClr>
              <a:buNone/>
            </a:pPr>
            <a:endParaRPr lang="es-ES" dirty="0" smtClean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687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5715000"/>
          </a:xfrm>
          <a:solidFill>
            <a:schemeClr val="bg1"/>
          </a:solidFill>
          <a:ln>
            <a:solidFill>
              <a:schemeClr val="tx2">
                <a:lumMod val="75000"/>
              </a:schemeClr>
            </a:solidFill>
          </a:ln>
        </p:spPr>
        <p:txBody>
          <a:bodyPr anchor="t">
            <a:normAutofit/>
          </a:bodyPr>
          <a:lstStyle/>
          <a:p>
            <a:pPr algn="l"/>
            <a:r>
              <a:rPr lang="es-UY" sz="4000" dirty="0" smtClean="0">
                <a:solidFill>
                  <a:schemeClr val="tx2">
                    <a:lumMod val="75000"/>
                  </a:schemeClr>
                </a:solidFill>
                <a:latin typeface="Century" panose="02040604050505020304" pitchFamily="18" charset="0"/>
              </a:rPr>
              <a:t/>
            </a:r>
            <a:br>
              <a:rPr lang="es-UY" sz="4000" dirty="0" smtClean="0">
                <a:solidFill>
                  <a:schemeClr val="tx2">
                    <a:lumMod val="75000"/>
                  </a:schemeClr>
                </a:solidFill>
                <a:latin typeface="Century" panose="02040604050505020304" pitchFamily="18" charset="0"/>
              </a:rPr>
            </a:br>
            <a:r>
              <a:rPr lang="es-UY" sz="4000" dirty="0">
                <a:solidFill>
                  <a:schemeClr val="tx2">
                    <a:lumMod val="75000"/>
                  </a:schemeClr>
                </a:solidFill>
                <a:latin typeface="Century" panose="02040604050505020304" pitchFamily="18" charset="0"/>
              </a:rPr>
              <a:t/>
            </a:r>
            <a:br>
              <a:rPr lang="es-UY" sz="4000" dirty="0">
                <a:solidFill>
                  <a:schemeClr val="tx2">
                    <a:lumMod val="75000"/>
                  </a:schemeClr>
                </a:solidFill>
                <a:latin typeface="Century" panose="02040604050505020304" pitchFamily="18" charset="0"/>
              </a:rPr>
            </a:br>
            <a:endParaRPr lang="es-UY" sz="4000" dirty="0">
              <a:solidFill>
                <a:schemeClr val="tx2">
                  <a:lumMod val="75000"/>
                </a:schemeClr>
              </a:solidFill>
              <a:latin typeface="Century" panose="02040604050505020304" pitchFamily="18" charset="0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143073264"/>
              </p:ext>
            </p:extLst>
          </p:nvPr>
        </p:nvGraphicFramePr>
        <p:xfrm>
          <a:off x="1066800" y="1219200"/>
          <a:ext cx="723900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946231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5715000"/>
          </a:xfrm>
          <a:solidFill>
            <a:schemeClr val="bg1"/>
          </a:solidFill>
          <a:ln>
            <a:solidFill>
              <a:schemeClr val="tx2">
                <a:lumMod val="75000"/>
              </a:schemeClr>
            </a:solidFill>
          </a:ln>
        </p:spPr>
        <p:txBody>
          <a:bodyPr anchor="t">
            <a:normAutofit/>
          </a:bodyPr>
          <a:lstStyle/>
          <a:p>
            <a:pPr algn="l"/>
            <a:r>
              <a:rPr lang="es-UY" sz="4000" dirty="0" smtClean="0">
                <a:solidFill>
                  <a:schemeClr val="tx2">
                    <a:lumMod val="75000"/>
                  </a:schemeClr>
                </a:solidFill>
                <a:latin typeface="Century" panose="02040604050505020304" pitchFamily="18" charset="0"/>
              </a:rPr>
              <a:t/>
            </a:r>
            <a:br>
              <a:rPr lang="es-UY" sz="4000" dirty="0" smtClean="0">
                <a:solidFill>
                  <a:schemeClr val="tx2">
                    <a:lumMod val="75000"/>
                  </a:schemeClr>
                </a:solidFill>
                <a:latin typeface="Century" panose="02040604050505020304" pitchFamily="18" charset="0"/>
              </a:rPr>
            </a:br>
            <a:r>
              <a:rPr lang="es-UY" sz="4000" dirty="0">
                <a:solidFill>
                  <a:schemeClr val="tx2">
                    <a:lumMod val="75000"/>
                  </a:schemeClr>
                </a:solidFill>
                <a:latin typeface="Century" panose="02040604050505020304" pitchFamily="18" charset="0"/>
              </a:rPr>
              <a:t/>
            </a:r>
            <a:br>
              <a:rPr lang="es-UY" sz="4000" dirty="0">
                <a:solidFill>
                  <a:schemeClr val="tx2">
                    <a:lumMod val="75000"/>
                  </a:schemeClr>
                </a:solidFill>
                <a:latin typeface="Century" panose="02040604050505020304" pitchFamily="18" charset="0"/>
              </a:rPr>
            </a:br>
            <a:endParaRPr lang="es-UY" sz="4000" dirty="0">
              <a:solidFill>
                <a:schemeClr val="tx2">
                  <a:lumMod val="75000"/>
                </a:schemeClr>
              </a:solidFill>
              <a:latin typeface="Century" panose="02040604050505020304" pitchFamily="18" charset="0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604233284"/>
              </p:ext>
            </p:extLst>
          </p:nvPr>
        </p:nvGraphicFramePr>
        <p:xfrm>
          <a:off x="1066800" y="1219200"/>
          <a:ext cx="723900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629412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533400"/>
            <a:ext cx="8229600" cy="5715000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75000"/>
              </a:schemeClr>
            </a:solidFill>
          </a:ln>
        </p:spPr>
        <p:txBody>
          <a:bodyPr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UY" sz="4000" smtClean="0">
                <a:solidFill>
                  <a:srgbClr val="1F497D">
                    <a:lumMod val="75000"/>
                  </a:srgbClr>
                </a:solidFill>
                <a:latin typeface="Century" panose="02040604050505020304" pitchFamily="18" charset="0"/>
              </a:rPr>
              <a:t/>
            </a:r>
            <a:br>
              <a:rPr lang="es-UY" sz="4000" smtClean="0">
                <a:solidFill>
                  <a:srgbClr val="1F497D">
                    <a:lumMod val="75000"/>
                  </a:srgbClr>
                </a:solidFill>
                <a:latin typeface="Century" panose="02040604050505020304" pitchFamily="18" charset="0"/>
              </a:rPr>
            </a:br>
            <a:r>
              <a:rPr lang="es-UY" sz="4000" smtClean="0">
                <a:solidFill>
                  <a:srgbClr val="1F497D">
                    <a:lumMod val="75000"/>
                  </a:srgbClr>
                </a:solidFill>
                <a:latin typeface="Century" panose="02040604050505020304" pitchFamily="18" charset="0"/>
              </a:rPr>
              <a:t/>
            </a:r>
            <a:br>
              <a:rPr lang="es-UY" sz="4000" smtClean="0">
                <a:solidFill>
                  <a:srgbClr val="1F497D">
                    <a:lumMod val="75000"/>
                  </a:srgbClr>
                </a:solidFill>
                <a:latin typeface="Century" panose="02040604050505020304" pitchFamily="18" charset="0"/>
              </a:rPr>
            </a:br>
            <a:endParaRPr lang="es-UY" sz="4000" dirty="0">
              <a:solidFill>
                <a:srgbClr val="1F497D">
                  <a:lumMod val="75000"/>
                </a:srgbClr>
              </a:solidFill>
              <a:latin typeface="Century" panose="02040604050505020304" pitchFamily="18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817605" y="1052736"/>
            <a:ext cx="7696200" cy="3360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5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Gestión de Calidad</a:t>
            </a:r>
            <a:endParaRPr lang="es-ES" sz="3500" dirty="0">
              <a:solidFill>
                <a:srgbClr val="1F497D">
                  <a:lumMod val="60000"/>
                  <a:lumOff val="40000"/>
                </a:srgb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s-ES" sz="2800" dirty="0" smtClean="0">
              <a:solidFill>
                <a:prstClr val="black"/>
              </a:solidFill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Clr>
                <a:srgbClr val="1F497D">
                  <a:lumMod val="60000"/>
                  <a:lumOff val="40000"/>
                </a:srgbClr>
              </a:buClr>
              <a:buFont typeface="Arial" panose="020B0604020202020204" pitchFamily="34" charset="0"/>
              <a:buChar char="•"/>
            </a:pPr>
            <a:r>
              <a:rPr lang="es-ES" dirty="0" smtClean="0">
                <a:solidFill>
                  <a:srgbClr val="1F497D">
                    <a:lumMod val="75000"/>
                  </a:srgbClr>
                </a:solidFill>
              </a:rPr>
              <a:t>Planificación </a:t>
            </a:r>
            <a:r>
              <a:rPr lang="es-ES" dirty="0">
                <a:solidFill>
                  <a:srgbClr val="1F497D">
                    <a:lumMod val="75000"/>
                  </a:srgbClr>
                </a:solidFill>
              </a:rPr>
              <a:t>semanal de los documentos a entregar.</a:t>
            </a: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Clr>
                <a:srgbClr val="1F497D">
                  <a:lumMod val="60000"/>
                  <a:lumOff val="40000"/>
                </a:srgbClr>
              </a:buClr>
              <a:buFont typeface="Arial" panose="020B0604020202020204" pitchFamily="34" charset="0"/>
              <a:buChar char="•"/>
            </a:pPr>
            <a:r>
              <a:rPr lang="es-ES" dirty="0">
                <a:solidFill>
                  <a:srgbClr val="1F497D">
                    <a:lumMod val="75000"/>
                  </a:srgbClr>
                </a:solidFill>
              </a:rPr>
              <a:t>Se definieron los estándares para la elaboración y entrega  a revisión de los documentos.</a:t>
            </a: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Clr>
                <a:srgbClr val="1F497D">
                  <a:lumMod val="60000"/>
                  <a:lumOff val="40000"/>
                </a:srgbClr>
              </a:buClr>
              <a:buFont typeface="Arial" panose="020B0604020202020204" pitchFamily="34" charset="0"/>
              <a:buChar char="•"/>
            </a:pPr>
            <a:r>
              <a:rPr lang="es-ES" dirty="0">
                <a:solidFill>
                  <a:srgbClr val="1F497D">
                    <a:lumMod val="75000"/>
                  </a:srgbClr>
                </a:solidFill>
              </a:rPr>
              <a:t>Revisión de la totalidad de los documentos prioritarios cada semana.</a:t>
            </a: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Clr>
                <a:srgbClr val="1F497D">
                  <a:lumMod val="60000"/>
                  <a:lumOff val="40000"/>
                </a:srgbClr>
              </a:buClr>
              <a:buFont typeface="Arial" panose="020B0604020202020204" pitchFamily="34" charset="0"/>
              <a:buChar char="•"/>
            </a:pPr>
            <a:r>
              <a:rPr lang="es-ES" dirty="0">
                <a:solidFill>
                  <a:srgbClr val="1F497D">
                    <a:lumMod val="75000"/>
                  </a:srgbClr>
                </a:solidFill>
              </a:rPr>
              <a:t>Revisiones a líneas de trabajo y documentos en momentos claves.</a:t>
            </a:r>
          </a:p>
        </p:txBody>
      </p:sp>
    </p:spTree>
    <p:extLst>
      <p:ext uri="{BB962C8B-B14F-4D97-AF65-F5344CB8AC3E}">
        <p14:creationId xmlns:p14="http://schemas.microsoft.com/office/powerpoint/2010/main" val="2386992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533400"/>
            <a:ext cx="8229600" cy="5715000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75000"/>
              </a:schemeClr>
            </a:solidFill>
          </a:ln>
        </p:spPr>
        <p:txBody>
          <a:bodyPr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UY" sz="4000" smtClean="0">
                <a:solidFill>
                  <a:srgbClr val="1F497D">
                    <a:lumMod val="75000"/>
                  </a:srgbClr>
                </a:solidFill>
                <a:latin typeface="Century" panose="02040604050505020304" pitchFamily="18" charset="0"/>
              </a:rPr>
              <a:t/>
            </a:r>
            <a:br>
              <a:rPr lang="es-UY" sz="4000" smtClean="0">
                <a:solidFill>
                  <a:srgbClr val="1F497D">
                    <a:lumMod val="75000"/>
                  </a:srgbClr>
                </a:solidFill>
                <a:latin typeface="Century" panose="02040604050505020304" pitchFamily="18" charset="0"/>
              </a:rPr>
            </a:br>
            <a:r>
              <a:rPr lang="es-UY" sz="4000" smtClean="0">
                <a:solidFill>
                  <a:srgbClr val="1F497D">
                    <a:lumMod val="75000"/>
                  </a:srgbClr>
                </a:solidFill>
                <a:latin typeface="Century" panose="02040604050505020304" pitchFamily="18" charset="0"/>
              </a:rPr>
              <a:t/>
            </a:r>
            <a:br>
              <a:rPr lang="es-UY" sz="4000" smtClean="0">
                <a:solidFill>
                  <a:srgbClr val="1F497D">
                    <a:lumMod val="75000"/>
                  </a:srgbClr>
                </a:solidFill>
                <a:latin typeface="Century" panose="02040604050505020304" pitchFamily="18" charset="0"/>
              </a:rPr>
            </a:br>
            <a:endParaRPr lang="es-UY" sz="4000" dirty="0">
              <a:solidFill>
                <a:srgbClr val="1F497D">
                  <a:lumMod val="75000"/>
                </a:srgbClr>
              </a:solidFill>
              <a:latin typeface="Century" panose="02040604050505020304" pitchFamily="18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817605" y="685800"/>
            <a:ext cx="7696200" cy="41395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lang="es-ES" sz="35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Fortalezas</a:t>
            </a:r>
            <a:endParaRPr lang="es-ES" sz="3500" dirty="0">
              <a:solidFill>
                <a:srgbClr val="1F497D">
                  <a:lumMod val="60000"/>
                  <a:lumOff val="40000"/>
                </a:srgb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50000"/>
              </a:lnSpc>
            </a:pPr>
            <a:endParaRPr lang="es-ES" sz="2800" dirty="0">
              <a:solidFill>
                <a:prstClr val="black"/>
              </a:solidFill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Clr>
                <a:srgbClr val="1F497D">
                  <a:lumMod val="60000"/>
                  <a:lumOff val="40000"/>
                </a:srgbClr>
              </a:buClr>
              <a:buFont typeface="Arial" panose="020B0604020202020204" pitchFamily="34" charset="0"/>
              <a:buChar char="•"/>
            </a:pPr>
            <a:r>
              <a:rPr lang="es-ES" dirty="0">
                <a:solidFill>
                  <a:srgbClr val="1F497D">
                    <a:lumMod val="75000"/>
                  </a:srgbClr>
                </a:solidFill>
              </a:rPr>
              <a:t>Buen relacionamiento con el equipo.</a:t>
            </a: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Clr>
                <a:srgbClr val="1F497D">
                  <a:lumMod val="60000"/>
                  <a:lumOff val="40000"/>
                </a:srgbClr>
              </a:buClr>
              <a:buFont typeface="Arial" panose="020B0604020202020204" pitchFamily="34" charset="0"/>
              <a:buChar char="•"/>
            </a:pPr>
            <a:r>
              <a:rPr lang="es-ES" dirty="0">
                <a:solidFill>
                  <a:srgbClr val="1F497D">
                    <a:lumMod val="75000"/>
                  </a:srgbClr>
                </a:solidFill>
              </a:rPr>
              <a:t>Buena coordinación con la Administradora para las entregas semanales.</a:t>
            </a: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Clr>
                <a:srgbClr val="1F497D">
                  <a:lumMod val="60000"/>
                  <a:lumOff val="40000"/>
                </a:srgbClr>
              </a:buClr>
              <a:buFont typeface="Arial" panose="020B0604020202020204" pitchFamily="34" charset="0"/>
              <a:buChar char="•"/>
            </a:pPr>
            <a:r>
              <a:rPr lang="es-ES" dirty="0">
                <a:solidFill>
                  <a:srgbClr val="1F497D">
                    <a:lumMod val="75000"/>
                  </a:srgbClr>
                </a:solidFill>
              </a:rPr>
              <a:t>Se complementaron bien las tareas de Verificación y Calidad.</a:t>
            </a: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Clr>
                <a:srgbClr val="1F497D">
                  <a:lumMod val="60000"/>
                  <a:lumOff val="40000"/>
                </a:srgbClr>
              </a:buClr>
              <a:buFont typeface="Arial" panose="020B0604020202020204" pitchFamily="34" charset="0"/>
              <a:buChar char="•"/>
            </a:pPr>
            <a:r>
              <a:rPr lang="es-ES" dirty="0">
                <a:solidFill>
                  <a:srgbClr val="1F497D">
                    <a:lumMod val="75000"/>
                  </a:srgbClr>
                </a:solidFill>
              </a:rPr>
              <a:t>Buena comunicación con el Cliente respecto a los requerimientos de Calidad.</a:t>
            </a: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Clr>
                <a:srgbClr val="1F497D">
                  <a:lumMod val="60000"/>
                  <a:lumOff val="40000"/>
                </a:srgbClr>
              </a:buClr>
              <a:buFont typeface="Arial" panose="020B0604020202020204" pitchFamily="34" charset="0"/>
              <a:buChar char="•"/>
            </a:pPr>
            <a:r>
              <a:rPr lang="es-ES" dirty="0">
                <a:solidFill>
                  <a:srgbClr val="1F497D">
                    <a:lumMod val="75000"/>
                  </a:srgbClr>
                </a:solidFill>
              </a:rPr>
              <a:t>Se pudo realizar pruebas con usuarios reales inexpertos.</a:t>
            </a:r>
          </a:p>
          <a:p>
            <a:pPr marL="285750" indent="-285750">
              <a:spcBef>
                <a:spcPts val="600"/>
              </a:spcBef>
              <a:buFont typeface="Arial" pitchFamily="34" charset="0"/>
              <a:buChar char="•"/>
            </a:pPr>
            <a:endParaRPr lang="es-ES" sz="2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9847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533400"/>
            <a:ext cx="8229600" cy="5715000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75000"/>
              </a:schemeClr>
            </a:solidFill>
          </a:ln>
        </p:spPr>
        <p:txBody>
          <a:bodyPr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UY" sz="4000" smtClean="0">
                <a:solidFill>
                  <a:srgbClr val="1F497D">
                    <a:lumMod val="75000"/>
                  </a:srgbClr>
                </a:solidFill>
                <a:latin typeface="Century" panose="02040604050505020304" pitchFamily="18" charset="0"/>
              </a:rPr>
              <a:t/>
            </a:r>
            <a:br>
              <a:rPr lang="es-UY" sz="4000" smtClean="0">
                <a:solidFill>
                  <a:srgbClr val="1F497D">
                    <a:lumMod val="75000"/>
                  </a:srgbClr>
                </a:solidFill>
                <a:latin typeface="Century" panose="02040604050505020304" pitchFamily="18" charset="0"/>
              </a:rPr>
            </a:br>
            <a:r>
              <a:rPr lang="es-UY" sz="4000" smtClean="0">
                <a:solidFill>
                  <a:srgbClr val="1F497D">
                    <a:lumMod val="75000"/>
                  </a:srgbClr>
                </a:solidFill>
                <a:latin typeface="Century" panose="02040604050505020304" pitchFamily="18" charset="0"/>
              </a:rPr>
              <a:t/>
            </a:r>
            <a:br>
              <a:rPr lang="es-UY" sz="4000" smtClean="0">
                <a:solidFill>
                  <a:srgbClr val="1F497D">
                    <a:lumMod val="75000"/>
                  </a:srgbClr>
                </a:solidFill>
                <a:latin typeface="Century" panose="02040604050505020304" pitchFamily="18" charset="0"/>
              </a:rPr>
            </a:br>
            <a:endParaRPr lang="es-UY" sz="4000" dirty="0">
              <a:solidFill>
                <a:srgbClr val="1F497D">
                  <a:lumMod val="75000"/>
                </a:srgbClr>
              </a:solidFill>
              <a:latin typeface="Century" panose="02040604050505020304" pitchFamily="18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817605" y="685800"/>
            <a:ext cx="7696200" cy="45920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5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Debilidades</a:t>
            </a:r>
            <a:endParaRPr lang="es-ES" sz="3500" dirty="0">
              <a:solidFill>
                <a:srgbClr val="1F497D">
                  <a:lumMod val="60000"/>
                  <a:lumOff val="40000"/>
                </a:srgb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s-ES" sz="2800" dirty="0" smtClean="0">
              <a:solidFill>
                <a:prstClr val="black"/>
              </a:solidFill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spcAft>
                <a:spcPts val="600"/>
              </a:spcAft>
              <a:buClr>
                <a:srgbClr val="1F497D">
                  <a:lumMod val="60000"/>
                  <a:lumOff val="40000"/>
                </a:srgbClr>
              </a:buClr>
              <a:buFont typeface="Arial" panose="020B0604020202020204" pitchFamily="34" charset="0"/>
              <a:buChar char="•"/>
            </a:pPr>
            <a:r>
              <a:rPr lang="es-ES" dirty="0">
                <a:solidFill>
                  <a:srgbClr val="1F497D">
                    <a:lumMod val="75000"/>
                  </a:srgbClr>
                </a:solidFill>
              </a:rPr>
              <a:t>Costó el entendimiento del rol al comienzo (fueron de gran ayuda las clases de apoyo).</a:t>
            </a: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spcAft>
                <a:spcPts val="600"/>
              </a:spcAft>
              <a:buClr>
                <a:srgbClr val="1F497D">
                  <a:lumMod val="60000"/>
                  <a:lumOff val="40000"/>
                </a:srgbClr>
              </a:buClr>
              <a:buFont typeface="Arial" panose="020B0604020202020204" pitchFamily="34" charset="0"/>
              <a:buChar char="•"/>
            </a:pPr>
            <a:r>
              <a:rPr lang="es-ES" dirty="0">
                <a:solidFill>
                  <a:srgbClr val="1F497D">
                    <a:lumMod val="75000"/>
                  </a:srgbClr>
                </a:solidFill>
              </a:rPr>
              <a:t>Entrega de documentación tardía dificultó las revisiones semanales.</a:t>
            </a: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spcAft>
                <a:spcPts val="600"/>
              </a:spcAft>
              <a:buClr>
                <a:srgbClr val="1F497D">
                  <a:lumMod val="60000"/>
                  <a:lumOff val="40000"/>
                </a:srgbClr>
              </a:buClr>
              <a:buFont typeface="Arial" panose="020B0604020202020204" pitchFamily="34" charset="0"/>
              <a:buChar char="•"/>
            </a:pPr>
            <a:r>
              <a:rPr lang="es-ES" dirty="0">
                <a:solidFill>
                  <a:srgbClr val="1F497D">
                    <a:lumMod val="75000"/>
                  </a:srgbClr>
                </a:solidFill>
              </a:rPr>
              <a:t>Conformidad personal baja con respecto al trabajo en Calidad de Código</a:t>
            </a: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spcAft>
                <a:spcPts val="600"/>
              </a:spcAft>
              <a:buClr>
                <a:srgbClr val="1F497D">
                  <a:lumMod val="60000"/>
                  <a:lumOff val="40000"/>
                </a:srgbClr>
              </a:buClr>
              <a:buFont typeface="Arial" panose="020B0604020202020204" pitchFamily="34" charset="0"/>
              <a:buChar char="•"/>
            </a:pPr>
            <a:r>
              <a:rPr lang="es-ES" dirty="0">
                <a:solidFill>
                  <a:srgbClr val="1F497D">
                    <a:lumMod val="75000"/>
                  </a:srgbClr>
                </a:solidFill>
              </a:rPr>
              <a:t>La exigencia sobre la calidad de algunos documentos no prioritarios no fue la mejor.</a:t>
            </a:r>
          </a:p>
          <a:p>
            <a:pPr marL="285750" indent="-285750">
              <a:spcBef>
                <a:spcPts val="600"/>
              </a:spcBef>
              <a:buFont typeface="Arial" pitchFamily="34" charset="0"/>
              <a:buChar char="•"/>
            </a:pPr>
            <a:endParaRPr lang="es-ES" sz="2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6089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533400"/>
            <a:ext cx="8229600" cy="5715000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75000"/>
              </a:schemeClr>
            </a:solidFill>
          </a:ln>
        </p:spPr>
        <p:txBody>
          <a:bodyPr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UY" sz="4000" smtClean="0">
                <a:solidFill>
                  <a:srgbClr val="1F497D">
                    <a:lumMod val="75000"/>
                  </a:srgbClr>
                </a:solidFill>
                <a:latin typeface="Century" panose="02040604050505020304" pitchFamily="18" charset="0"/>
              </a:rPr>
              <a:t/>
            </a:r>
            <a:br>
              <a:rPr lang="es-UY" sz="4000" smtClean="0">
                <a:solidFill>
                  <a:srgbClr val="1F497D">
                    <a:lumMod val="75000"/>
                  </a:srgbClr>
                </a:solidFill>
                <a:latin typeface="Century" panose="02040604050505020304" pitchFamily="18" charset="0"/>
              </a:rPr>
            </a:br>
            <a:r>
              <a:rPr lang="es-UY" sz="4000" smtClean="0">
                <a:solidFill>
                  <a:srgbClr val="1F497D">
                    <a:lumMod val="75000"/>
                  </a:srgbClr>
                </a:solidFill>
                <a:latin typeface="Century" panose="02040604050505020304" pitchFamily="18" charset="0"/>
              </a:rPr>
              <a:t/>
            </a:r>
            <a:br>
              <a:rPr lang="es-UY" sz="4000" smtClean="0">
                <a:solidFill>
                  <a:srgbClr val="1F497D">
                    <a:lumMod val="75000"/>
                  </a:srgbClr>
                </a:solidFill>
                <a:latin typeface="Century" panose="02040604050505020304" pitchFamily="18" charset="0"/>
              </a:rPr>
            </a:br>
            <a:endParaRPr lang="es-UY" sz="4000" dirty="0">
              <a:solidFill>
                <a:srgbClr val="1F497D">
                  <a:lumMod val="75000"/>
                </a:srgbClr>
              </a:solidFill>
              <a:latin typeface="Century" panose="02040604050505020304" pitchFamily="18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817605" y="685800"/>
            <a:ext cx="76962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5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Gestión de Calidad</a:t>
            </a:r>
            <a:endParaRPr lang="es-ES" sz="2800" dirty="0">
              <a:solidFill>
                <a:prstClr val="black"/>
              </a:solidFill>
            </a:endParaRPr>
          </a:p>
        </p:txBody>
      </p:sp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726154"/>
              </p:ext>
            </p:extLst>
          </p:nvPr>
        </p:nvGraphicFramePr>
        <p:xfrm>
          <a:off x="1500166" y="1857364"/>
          <a:ext cx="6096000" cy="3627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/>
                        <a:t>REQUERIMIENTOS</a:t>
                      </a:r>
                      <a:r>
                        <a:rPr lang="es-ES" sz="1600" baseline="0" dirty="0" smtClean="0"/>
                        <a:t> DE CALIDAD</a:t>
                      </a:r>
                      <a:endParaRPr lang="es-E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/>
                        <a:t>ATRIBUTOS DEL SOFTWARE DONDE INCIDEN</a:t>
                      </a:r>
                      <a:endParaRPr lang="es-E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sz="1600" dirty="0" smtClean="0"/>
                        <a:t>Funcionalidad</a:t>
                      </a:r>
                      <a:endParaRPr lang="es-E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600" dirty="0" smtClean="0"/>
                        <a:t>Se</a:t>
                      </a:r>
                      <a:r>
                        <a:rPr lang="es-ES" sz="1600" baseline="0" dirty="0" smtClean="0"/>
                        <a:t> adecúa a las necesidades, precisión en los resultados.</a:t>
                      </a:r>
                      <a:endParaRPr lang="es-E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sz="1600" dirty="0" smtClean="0"/>
                        <a:t>Usabilidad</a:t>
                      </a:r>
                      <a:endParaRPr lang="es-E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600" dirty="0" smtClean="0"/>
                        <a:t>Comprensible, operable, atractivo, sencillo  y amigable.</a:t>
                      </a:r>
                      <a:endParaRPr lang="es-E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sz="1600" dirty="0" smtClean="0"/>
                        <a:t>Eficiencia</a:t>
                      </a:r>
                      <a:endParaRPr lang="es-E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600" dirty="0" smtClean="0"/>
                        <a:t>El Cliente</a:t>
                      </a:r>
                      <a:r>
                        <a:rPr lang="es-ES" sz="1600" baseline="0" dirty="0" smtClean="0"/>
                        <a:t> se mostró conforme con los tiempos de respuesta de la aplicación.</a:t>
                      </a:r>
                      <a:endParaRPr lang="es-E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Escalabilidad y Flexibilidad</a:t>
                      </a:r>
                      <a:endParaRPr lang="es-ES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Integración de los nuevas funcionalidades</a:t>
                      </a:r>
                      <a:r>
                        <a:rPr lang="es-ES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.</a:t>
                      </a:r>
                    </a:p>
                    <a:p>
                      <a:r>
                        <a:rPr lang="es-ES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Integración de nuevos módulos a la lógica de negocio.</a:t>
                      </a:r>
                      <a:endParaRPr lang="es-ES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7995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533400"/>
            <a:ext cx="8229600" cy="5715000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75000"/>
              </a:schemeClr>
            </a:solidFill>
          </a:ln>
        </p:spPr>
        <p:txBody>
          <a:bodyPr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UY" sz="4000" smtClean="0">
                <a:solidFill>
                  <a:srgbClr val="1F497D">
                    <a:lumMod val="75000"/>
                  </a:srgbClr>
                </a:solidFill>
                <a:latin typeface="Century" panose="02040604050505020304" pitchFamily="18" charset="0"/>
              </a:rPr>
              <a:t/>
            </a:r>
            <a:br>
              <a:rPr lang="es-UY" sz="4000" smtClean="0">
                <a:solidFill>
                  <a:srgbClr val="1F497D">
                    <a:lumMod val="75000"/>
                  </a:srgbClr>
                </a:solidFill>
                <a:latin typeface="Century" panose="02040604050505020304" pitchFamily="18" charset="0"/>
              </a:rPr>
            </a:br>
            <a:r>
              <a:rPr lang="es-UY" sz="4000" smtClean="0">
                <a:solidFill>
                  <a:srgbClr val="1F497D">
                    <a:lumMod val="75000"/>
                  </a:srgbClr>
                </a:solidFill>
                <a:latin typeface="Century" panose="02040604050505020304" pitchFamily="18" charset="0"/>
              </a:rPr>
              <a:t/>
            </a:r>
            <a:br>
              <a:rPr lang="es-UY" sz="4000" smtClean="0">
                <a:solidFill>
                  <a:srgbClr val="1F497D">
                    <a:lumMod val="75000"/>
                  </a:srgbClr>
                </a:solidFill>
                <a:latin typeface="Century" panose="02040604050505020304" pitchFamily="18" charset="0"/>
              </a:rPr>
            </a:br>
            <a:endParaRPr lang="es-UY" sz="4000" dirty="0">
              <a:solidFill>
                <a:srgbClr val="1F497D">
                  <a:lumMod val="75000"/>
                </a:srgbClr>
              </a:solidFill>
              <a:latin typeface="Century" panose="02040604050505020304" pitchFamily="18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817605" y="685800"/>
            <a:ext cx="7696200" cy="20774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5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Esfuerzo en Calidad</a:t>
            </a:r>
            <a:endParaRPr lang="es-ES" sz="3500" dirty="0">
              <a:solidFill>
                <a:srgbClr val="1F497D">
                  <a:lumMod val="60000"/>
                  <a:lumOff val="40000"/>
                </a:srgb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s-ES" sz="2800" dirty="0">
              <a:solidFill>
                <a:prstClr val="black"/>
              </a:solidFill>
            </a:endParaRPr>
          </a:p>
          <a:p>
            <a:pPr>
              <a:spcBef>
                <a:spcPts val="600"/>
              </a:spcBef>
            </a:pPr>
            <a:endParaRPr lang="es-UY" sz="2800" dirty="0">
              <a:solidFill>
                <a:prstClr val="black"/>
              </a:solidFill>
            </a:endParaRPr>
          </a:p>
          <a:p>
            <a:pPr>
              <a:spcBef>
                <a:spcPts val="600"/>
              </a:spcBef>
            </a:pPr>
            <a:endParaRPr lang="es-ES" sz="2800" dirty="0">
              <a:solidFill>
                <a:prstClr val="black"/>
              </a:solidFill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>
              <a:solidFill>
                <a:prstClr val="black"/>
              </a:solidFill>
            </a:endParaRPr>
          </a:p>
        </p:txBody>
      </p:sp>
      <p:pic>
        <p:nvPicPr>
          <p:cNvPr id="1025" name="Gráfico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102" y="1524000"/>
            <a:ext cx="7335795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0" y="30289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 smtClean="0">
              <a:solidFill>
                <a:prstClr val="black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9385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533400"/>
            <a:ext cx="8229600" cy="5715000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75000"/>
              </a:schemeClr>
            </a:solidFill>
          </a:ln>
        </p:spPr>
        <p:txBody>
          <a:bodyPr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UY" sz="4000" smtClean="0">
                <a:solidFill>
                  <a:srgbClr val="1F497D">
                    <a:lumMod val="75000"/>
                  </a:srgbClr>
                </a:solidFill>
                <a:latin typeface="Century" panose="02040604050505020304" pitchFamily="18" charset="0"/>
              </a:rPr>
              <a:t/>
            </a:r>
            <a:br>
              <a:rPr lang="es-UY" sz="4000" smtClean="0">
                <a:solidFill>
                  <a:srgbClr val="1F497D">
                    <a:lumMod val="75000"/>
                  </a:srgbClr>
                </a:solidFill>
                <a:latin typeface="Century" panose="02040604050505020304" pitchFamily="18" charset="0"/>
              </a:rPr>
            </a:br>
            <a:r>
              <a:rPr lang="es-UY" sz="4000" smtClean="0">
                <a:solidFill>
                  <a:srgbClr val="1F497D">
                    <a:lumMod val="75000"/>
                  </a:srgbClr>
                </a:solidFill>
                <a:latin typeface="Century" panose="02040604050505020304" pitchFamily="18" charset="0"/>
              </a:rPr>
              <a:t/>
            </a:r>
            <a:br>
              <a:rPr lang="es-UY" sz="4000" smtClean="0">
                <a:solidFill>
                  <a:srgbClr val="1F497D">
                    <a:lumMod val="75000"/>
                  </a:srgbClr>
                </a:solidFill>
                <a:latin typeface="Century" panose="02040604050505020304" pitchFamily="18" charset="0"/>
              </a:rPr>
            </a:br>
            <a:endParaRPr lang="es-UY" sz="4000" dirty="0">
              <a:solidFill>
                <a:srgbClr val="1F497D">
                  <a:lumMod val="75000"/>
                </a:srgbClr>
              </a:solidFill>
              <a:latin typeface="Century" panose="02040604050505020304" pitchFamily="18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817605" y="685801"/>
            <a:ext cx="7696200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lang="es-ES" sz="35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Entrega de documentación por línea de trabajo</a:t>
            </a:r>
            <a:endParaRPr lang="es-ES" sz="3500" dirty="0">
              <a:solidFill>
                <a:srgbClr val="1F497D">
                  <a:lumMod val="60000"/>
                  <a:lumOff val="40000"/>
                </a:srgb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s-ES" sz="2800" dirty="0">
              <a:solidFill>
                <a:prstClr val="black"/>
              </a:solidFill>
            </a:endParaRPr>
          </a:p>
          <a:p>
            <a:pPr>
              <a:spcBef>
                <a:spcPts val="600"/>
              </a:spcBef>
            </a:pPr>
            <a:endParaRPr lang="es-UY" sz="2800" dirty="0">
              <a:solidFill>
                <a:prstClr val="black"/>
              </a:solidFill>
            </a:endParaRPr>
          </a:p>
          <a:p>
            <a:pPr>
              <a:spcBef>
                <a:spcPts val="600"/>
              </a:spcBef>
            </a:pPr>
            <a:endParaRPr lang="es-ES" sz="2800" dirty="0">
              <a:solidFill>
                <a:prstClr val="black"/>
              </a:solidFill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0" y="30289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 smtClean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>
              <a:solidFill>
                <a:prstClr val="black"/>
              </a:solidFill>
            </a:endParaRPr>
          </a:p>
        </p:txBody>
      </p:sp>
      <p:graphicFrame>
        <p:nvGraphicFramePr>
          <p:cNvPr id="8" name="1 Gráfico"/>
          <p:cNvGraphicFramePr/>
          <p:nvPr>
            <p:extLst>
              <p:ext uri="{D42A27DB-BD31-4B8C-83A1-F6EECF244321}">
                <p14:modId xmlns:p14="http://schemas.microsoft.com/office/powerpoint/2010/main" val="162638103"/>
              </p:ext>
            </p:extLst>
          </p:nvPr>
        </p:nvGraphicFramePr>
        <p:xfrm>
          <a:off x="1214414" y="1857364"/>
          <a:ext cx="6885978" cy="42359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692882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5715000"/>
          </a:xfrm>
          <a:solidFill>
            <a:schemeClr val="bg1"/>
          </a:solidFill>
          <a:ln>
            <a:solidFill>
              <a:schemeClr val="tx2">
                <a:lumMod val="75000"/>
              </a:schemeClr>
            </a:solidFill>
          </a:ln>
        </p:spPr>
        <p:txBody>
          <a:bodyPr anchor="t">
            <a:normAutofit/>
          </a:bodyPr>
          <a:lstStyle/>
          <a:p>
            <a:pPr algn="l"/>
            <a:r>
              <a:rPr lang="es-UY" sz="4000" dirty="0" smtClean="0">
                <a:solidFill>
                  <a:schemeClr val="tx2">
                    <a:lumMod val="75000"/>
                  </a:schemeClr>
                </a:solidFill>
                <a:latin typeface="Century" panose="02040604050505020304" pitchFamily="18" charset="0"/>
              </a:rPr>
              <a:t/>
            </a:r>
            <a:br>
              <a:rPr lang="es-UY" sz="4000" dirty="0" smtClean="0">
                <a:solidFill>
                  <a:schemeClr val="tx2">
                    <a:lumMod val="75000"/>
                  </a:schemeClr>
                </a:solidFill>
                <a:latin typeface="Century" panose="02040604050505020304" pitchFamily="18" charset="0"/>
              </a:rPr>
            </a:br>
            <a:r>
              <a:rPr lang="es-UY" sz="4000" dirty="0" smtClean="0">
                <a:solidFill>
                  <a:schemeClr val="tx2">
                    <a:lumMod val="75000"/>
                  </a:schemeClr>
                </a:solidFill>
                <a:latin typeface="Century" panose="02040604050505020304" pitchFamily="18" charset="0"/>
              </a:rPr>
              <a:t> </a:t>
            </a:r>
            <a:r>
              <a:rPr lang="es-UY" sz="35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DUSA</a:t>
            </a:r>
            <a:r>
              <a:rPr lang="es-UY" sz="4000" dirty="0">
                <a:solidFill>
                  <a:schemeClr val="tx2">
                    <a:lumMod val="75000"/>
                  </a:schemeClr>
                </a:solidFill>
                <a:latin typeface="Century" panose="02040604050505020304" pitchFamily="18" charset="0"/>
              </a:rPr>
              <a:t/>
            </a:r>
            <a:br>
              <a:rPr lang="es-UY" sz="4000" dirty="0">
                <a:solidFill>
                  <a:schemeClr val="tx2">
                    <a:lumMod val="75000"/>
                  </a:schemeClr>
                </a:solidFill>
                <a:latin typeface="Century" panose="02040604050505020304" pitchFamily="18" charset="0"/>
              </a:rPr>
            </a:br>
            <a:endParaRPr lang="es-UY" sz="4000" dirty="0">
              <a:solidFill>
                <a:schemeClr val="tx2">
                  <a:lumMod val="75000"/>
                </a:schemeClr>
              </a:solidFill>
              <a:latin typeface="Century" panose="02040604050505020304" pitchFamily="18" charset="0"/>
            </a:endParaRPr>
          </a:p>
        </p:txBody>
      </p:sp>
      <p:sp>
        <p:nvSpPr>
          <p:cNvPr id="5" name="2 Marcador de contenido"/>
          <p:cNvSpPr>
            <a:spLocks noGrp="1"/>
          </p:cNvSpPr>
          <p:nvPr>
            <p:ph idx="1"/>
          </p:nvPr>
        </p:nvSpPr>
        <p:spPr>
          <a:xfrm>
            <a:off x="990600" y="2057400"/>
            <a:ext cx="6777317" cy="4038600"/>
          </a:xfrm>
        </p:spPr>
        <p:txBody>
          <a:bodyPr anchor="ctr">
            <a:normAutofit/>
          </a:bodyPr>
          <a:lstStyle/>
          <a:p>
            <a:pPr marL="0" indent="0">
              <a:buClr>
                <a:schemeClr val="tx2">
                  <a:lumMod val="60000"/>
                  <a:lumOff val="40000"/>
                </a:schemeClr>
              </a:buClr>
              <a:buNone/>
            </a:pPr>
            <a:r>
              <a:rPr lang="es-ES" sz="1800" dirty="0" smtClean="0">
                <a:solidFill>
                  <a:schemeClr val="tx2">
                    <a:lumMod val="75000"/>
                  </a:schemeClr>
                </a:solidFill>
              </a:rPr>
              <a:t>Negocio:</a:t>
            </a:r>
          </a:p>
          <a:p>
            <a:pPr>
              <a:buClr>
                <a:schemeClr val="tx2">
                  <a:lumMod val="60000"/>
                  <a:lumOff val="40000"/>
                </a:schemeClr>
              </a:buClr>
            </a:pPr>
            <a:r>
              <a:rPr lang="es-ES" sz="1800" dirty="0" smtClean="0">
                <a:solidFill>
                  <a:schemeClr val="tx2">
                    <a:lumMod val="75000"/>
                  </a:schemeClr>
                </a:solidFill>
              </a:rPr>
              <a:t>Distribuye diferentes tipos de productos a las farmacias realizando las ventas telefónicamente</a:t>
            </a:r>
          </a:p>
          <a:p>
            <a:pPr>
              <a:buClr>
                <a:schemeClr val="tx2">
                  <a:lumMod val="60000"/>
                  <a:lumOff val="40000"/>
                </a:schemeClr>
              </a:buClr>
            </a:pPr>
            <a:endParaRPr lang="es-ES" sz="18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Clr>
                <a:schemeClr val="tx2">
                  <a:lumMod val="60000"/>
                  <a:lumOff val="40000"/>
                </a:schemeClr>
              </a:buClr>
              <a:buNone/>
            </a:pPr>
            <a:r>
              <a:rPr lang="es-ES" sz="1800" dirty="0" smtClean="0">
                <a:solidFill>
                  <a:schemeClr val="tx2">
                    <a:lumMod val="75000"/>
                  </a:schemeClr>
                </a:solidFill>
              </a:rPr>
              <a:t>Necesidad:</a:t>
            </a:r>
          </a:p>
          <a:p>
            <a:pPr>
              <a:buClr>
                <a:schemeClr val="tx2">
                  <a:lumMod val="60000"/>
                  <a:lumOff val="40000"/>
                </a:schemeClr>
              </a:buClr>
            </a:pPr>
            <a:r>
              <a:rPr lang="es-ES" sz="1800" dirty="0" smtClean="0">
                <a:solidFill>
                  <a:schemeClr val="tx2">
                    <a:lumMod val="75000"/>
                  </a:schemeClr>
                </a:solidFill>
              </a:rPr>
              <a:t>Brindar una </a:t>
            </a:r>
            <a:r>
              <a:rPr lang="es-ES" sz="1800" dirty="0">
                <a:solidFill>
                  <a:schemeClr val="tx2">
                    <a:lumMod val="75000"/>
                  </a:schemeClr>
                </a:solidFill>
              </a:rPr>
              <a:t>alternativa de compra al llamado </a:t>
            </a:r>
            <a:r>
              <a:rPr lang="es-ES" sz="1800" dirty="0" smtClean="0">
                <a:solidFill>
                  <a:schemeClr val="tx2">
                    <a:lumMod val="75000"/>
                  </a:schemeClr>
                </a:solidFill>
              </a:rPr>
              <a:t>telefónico</a:t>
            </a:r>
          </a:p>
          <a:p>
            <a:pPr>
              <a:buClr>
                <a:schemeClr val="tx2">
                  <a:lumMod val="60000"/>
                  <a:lumOff val="40000"/>
                </a:schemeClr>
              </a:buClr>
            </a:pPr>
            <a:r>
              <a:rPr lang="es-ES" sz="1800" dirty="0" smtClean="0">
                <a:solidFill>
                  <a:schemeClr val="tx2">
                    <a:lumMod val="75000"/>
                  </a:schemeClr>
                </a:solidFill>
              </a:rPr>
              <a:t>Lograr una mayor venta</a:t>
            </a:r>
          </a:p>
          <a:p>
            <a:pPr>
              <a:buClr>
                <a:schemeClr val="tx2">
                  <a:lumMod val="60000"/>
                  <a:lumOff val="40000"/>
                </a:schemeClr>
              </a:buClr>
            </a:pPr>
            <a:r>
              <a:rPr lang="es-ES" sz="1800" dirty="0" smtClean="0">
                <a:solidFill>
                  <a:schemeClr val="tx2">
                    <a:lumMod val="75000"/>
                  </a:schemeClr>
                </a:solidFill>
              </a:rPr>
              <a:t>Mejorar la calidad global del servicio a sus clientes</a:t>
            </a:r>
          </a:p>
          <a:p>
            <a:pPr>
              <a:buClr>
                <a:schemeClr val="tx2">
                  <a:lumMod val="60000"/>
                  <a:lumOff val="40000"/>
                </a:schemeClr>
              </a:buClr>
            </a:pPr>
            <a:endParaRPr lang="es-ES" sz="18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Clr>
                <a:schemeClr val="tx2">
                  <a:lumMod val="60000"/>
                  <a:lumOff val="40000"/>
                </a:schemeClr>
              </a:buClr>
              <a:buNone/>
            </a:pPr>
            <a:r>
              <a:rPr lang="es-ES" sz="1800" dirty="0" smtClean="0">
                <a:solidFill>
                  <a:schemeClr val="tx2">
                    <a:lumMod val="75000"/>
                  </a:schemeClr>
                </a:solidFill>
              </a:rPr>
              <a:t>Proyecto</a:t>
            </a:r>
          </a:p>
          <a:p>
            <a:pPr>
              <a:buClr>
                <a:schemeClr val="tx2">
                  <a:lumMod val="60000"/>
                  <a:lumOff val="40000"/>
                </a:schemeClr>
              </a:buClr>
            </a:pPr>
            <a:r>
              <a:rPr lang="es-UY" sz="1800" dirty="0">
                <a:solidFill>
                  <a:schemeClr val="tx2">
                    <a:lumMod val="75000"/>
                  </a:schemeClr>
                </a:solidFill>
              </a:rPr>
              <a:t>Aplicación web que facilita la gestión de pedidos de las farmacia</a:t>
            </a:r>
            <a:endParaRPr lang="es-ES" sz="18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1808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533400"/>
            <a:ext cx="8229600" cy="5715000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75000"/>
              </a:schemeClr>
            </a:solidFill>
          </a:ln>
        </p:spPr>
        <p:txBody>
          <a:bodyPr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UY" sz="4000" smtClean="0">
                <a:solidFill>
                  <a:srgbClr val="1F497D">
                    <a:lumMod val="75000"/>
                  </a:srgbClr>
                </a:solidFill>
                <a:latin typeface="Century" panose="02040604050505020304" pitchFamily="18" charset="0"/>
              </a:rPr>
              <a:t/>
            </a:r>
            <a:br>
              <a:rPr lang="es-UY" sz="4000" smtClean="0">
                <a:solidFill>
                  <a:srgbClr val="1F497D">
                    <a:lumMod val="75000"/>
                  </a:srgbClr>
                </a:solidFill>
                <a:latin typeface="Century" panose="02040604050505020304" pitchFamily="18" charset="0"/>
              </a:rPr>
            </a:br>
            <a:r>
              <a:rPr lang="es-UY" sz="4000" smtClean="0">
                <a:solidFill>
                  <a:srgbClr val="1F497D">
                    <a:lumMod val="75000"/>
                  </a:srgbClr>
                </a:solidFill>
                <a:latin typeface="Century" panose="02040604050505020304" pitchFamily="18" charset="0"/>
              </a:rPr>
              <a:t/>
            </a:r>
            <a:br>
              <a:rPr lang="es-UY" sz="4000" smtClean="0">
                <a:solidFill>
                  <a:srgbClr val="1F497D">
                    <a:lumMod val="75000"/>
                  </a:srgbClr>
                </a:solidFill>
                <a:latin typeface="Century" panose="02040604050505020304" pitchFamily="18" charset="0"/>
              </a:rPr>
            </a:br>
            <a:endParaRPr lang="es-UY" sz="4000" dirty="0">
              <a:solidFill>
                <a:srgbClr val="1F497D">
                  <a:lumMod val="75000"/>
                </a:srgbClr>
              </a:solidFill>
              <a:latin typeface="Century" panose="02040604050505020304" pitchFamily="18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817605" y="685800"/>
            <a:ext cx="7696200" cy="20774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5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Revisiones Efectuadas</a:t>
            </a:r>
            <a:endParaRPr lang="es-ES" sz="3500" dirty="0">
              <a:solidFill>
                <a:srgbClr val="1F497D">
                  <a:lumMod val="60000"/>
                  <a:lumOff val="40000"/>
                </a:srgb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s-ES" sz="2800" dirty="0">
              <a:solidFill>
                <a:prstClr val="black"/>
              </a:solidFill>
            </a:endParaRPr>
          </a:p>
          <a:p>
            <a:pPr>
              <a:spcBef>
                <a:spcPts val="600"/>
              </a:spcBef>
            </a:pPr>
            <a:endParaRPr lang="es-UY" sz="2800" dirty="0">
              <a:solidFill>
                <a:prstClr val="black"/>
              </a:solidFill>
            </a:endParaRPr>
          </a:p>
          <a:p>
            <a:pPr>
              <a:spcBef>
                <a:spcPts val="600"/>
              </a:spcBef>
            </a:pPr>
            <a:endParaRPr lang="es-ES" sz="2800" dirty="0">
              <a:solidFill>
                <a:prstClr val="black"/>
              </a:solidFill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0" y="30289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 smtClean="0">
              <a:solidFill>
                <a:prstClr val="black"/>
              </a:solidFill>
              <a:latin typeface="Arial" pitchFamily="34" charset="0"/>
            </a:endParaRPr>
          </a:p>
        </p:txBody>
      </p:sp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2601677"/>
              </p:ext>
            </p:extLst>
          </p:nvPr>
        </p:nvGraphicFramePr>
        <p:xfrm>
          <a:off x="1524000" y="1670685"/>
          <a:ext cx="6096000" cy="407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62400"/>
                <a:gridCol w="21336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Documento y/o</a:t>
                      </a:r>
                      <a:r>
                        <a:rPr lang="es-ES" baseline="0" dirty="0" smtClean="0"/>
                        <a:t> Línea de Trabajo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Cantidad de Veces</a:t>
                      </a:r>
                      <a:endParaRPr lang="es-E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 smtClean="0"/>
                        <a:t>Arquitectura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5</a:t>
                      </a:r>
                      <a:endParaRPr lang="es-E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 smtClean="0"/>
                        <a:t>Requerimientos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2</a:t>
                      </a:r>
                      <a:endParaRPr lang="es-E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 smtClean="0"/>
                        <a:t>Casos de Uso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1</a:t>
                      </a:r>
                      <a:endParaRPr lang="es-E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 smtClean="0"/>
                        <a:t>Modelo de Dominio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1</a:t>
                      </a:r>
                      <a:endParaRPr lang="es-E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 smtClean="0"/>
                        <a:t>Modelo</a:t>
                      </a:r>
                      <a:r>
                        <a:rPr lang="es-ES" baseline="0" dirty="0" smtClean="0"/>
                        <a:t> de Diseño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2</a:t>
                      </a:r>
                      <a:endParaRPr lang="es-E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 smtClean="0"/>
                        <a:t>Calidad</a:t>
                      </a:r>
                      <a:r>
                        <a:rPr lang="es-ES" baseline="0" dirty="0" smtClean="0"/>
                        <a:t> de Código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1</a:t>
                      </a:r>
                      <a:endParaRPr lang="es-E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 smtClean="0"/>
                        <a:t>Implementación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1</a:t>
                      </a:r>
                      <a:endParaRPr lang="es-E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 smtClean="0"/>
                        <a:t>Verificación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1</a:t>
                      </a:r>
                      <a:endParaRPr lang="es-E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 smtClean="0"/>
                        <a:t>Interfaz de Usuario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1</a:t>
                      </a:r>
                      <a:endParaRPr lang="es-E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 smtClean="0"/>
                        <a:t>Producto Final</a:t>
                      </a:r>
                      <a:r>
                        <a:rPr lang="es-ES" baseline="0" dirty="0" smtClean="0"/>
                        <a:t> 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1</a:t>
                      </a:r>
                      <a:endParaRPr lang="es-E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18949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5715000"/>
          </a:xfrm>
          <a:solidFill>
            <a:schemeClr val="bg1"/>
          </a:solidFill>
          <a:ln>
            <a:solidFill>
              <a:schemeClr val="tx2">
                <a:lumMod val="75000"/>
              </a:schemeClr>
            </a:solidFill>
          </a:ln>
        </p:spPr>
        <p:txBody>
          <a:bodyPr anchor="t">
            <a:normAutofit/>
          </a:bodyPr>
          <a:lstStyle/>
          <a:p>
            <a:pPr algn="l"/>
            <a:r>
              <a:rPr lang="es-UY" sz="4000" dirty="0" smtClean="0">
                <a:solidFill>
                  <a:schemeClr val="tx2">
                    <a:lumMod val="75000"/>
                  </a:schemeClr>
                </a:solidFill>
                <a:latin typeface="Century" panose="02040604050505020304" pitchFamily="18" charset="0"/>
              </a:rPr>
              <a:t/>
            </a:r>
            <a:br>
              <a:rPr lang="es-UY" sz="4000" dirty="0" smtClean="0">
                <a:solidFill>
                  <a:schemeClr val="tx2">
                    <a:lumMod val="75000"/>
                  </a:schemeClr>
                </a:solidFill>
                <a:latin typeface="Century" panose="02040604050505020304" pitchFamily="18" charset="0"/>
              </a:rPr>
            </a:br>
            <a:r>
              <a:rPr lang="es-UY" sz="4000" dirty="0">
                <a:solidFill>
                  <a:schemeClr val="tx2">
                    <a:lumMod val="75000"/>
                  </a:schemeClr>
                </a:solidFill>
                <a:latin typeface="Century" panose="02040604050505020304" pitchFamily="18" charset="0"/>
              </a:rPr>
              <a:t/>
            </a:r>
            <a:br>
              <a:rPr lang="es-UY" sz="4000" dirty="0">
                <a:solidFill>
                  <a:schemeClr val="tx2">
                    <a:lumMod val="75000"/>
                  </a:schemeClr>
                </a:solidFill>
                <a:latin typeface="Century" panose="02040604050505020304" pitchFamily="18" charset="0"/>
              </a:rPr>
            </a:br>
            <a:endParaRPr lang="es-UY" sz="4000" dirty="0">
              <a:solidFill>
                <a:schemeClr val="tx2">
                  <a:lumMod val="75000"/>
                </a:schemeClr>
              </a:solidFill>
              <a:latin typeface="Century" panose="02040604050505020304" pitchFamily="18" charset="0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58722630"/>
              </p:ext>
            </p:extLst>
          </p:nvPr>
        </p:nvGraphicFramePr>
        <p:xfrm>
          <a:off x="1066800" y="1219200"/>
          <a:ext cx="723900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661015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5715000"/>
          </a:xfrm>
          <a:solidFill>
            <a:schemeClr val="bg1"/>
          </a:solidFill>
          <a:ln>
            <a:solidFill>
              <a:schemeClr val="tx2">
                <a:lumMod val="75000"/>
              </a:schemeClr>
            </a:solidFill>
          </a:ln>
        </p:spPr>
        <p:txBody>
          <a:bodyPr anchor="t">
            <a:normAutofit/>
          </a:bodyPr>
          <a:lstStyle/>
          <a:p>
            <a:pPr algn="l"/>
            <a:r>
              <a:rPr lang="es-UY" sz="4000" dirty="0" smtClean="0">
                <a:solidFill>
                  <a:schemeClr val="tx2">
                    <a:lumMod val="75000"/>
                  </a:schemeClr>
                </a:solidFill>
                <a:latin typeface="Century" panose="02040604050505020304" pitchFamily="18" charset="0"/>
              </a:rPr>
              <a:t/>
            </a:r>
            <a:br>
              <a:rPr lang="es-UY" sz="4000" dirty="0" smtClean="0">
                <a:solidFill>
                  <a:schemeClr val="tx2">
                    <a:lumMod val="75000"/>
                  </a:schemeClr>
                </a:solidFill>
                <a:latin typeface="Century" panose="02040604050505020304" pitchFamily="18" charset="0"/>
              </a:rPr>
            </a:br>
            <a:r>
              <a:rPr lang="es-UY" sz="4000" dirty="0">
                <a:solidFill>
                  <a:schemeClr val="tx2">
                    <a:lumMod val="75000"/>
                  </a:schemeClr>
                </a:solidFill>
                <a:latin typeface="Century" panose="02040604050505020304" pitchFamily="18" charset="0"/>
              </a:rPr>
              <a:t/>
            </a:r>
            <a:br>
              <a:rPr lang="es-UY" sz="4000" dirty="0">
                <a:solidFill>
                  <a:schemeClr val="tx2">
                    <a:lumMod val="75000"/>
                  </a:schemeClr>
                </a:solidFill>
                <a:latin typeface="Century" panose="02040604050505020304" pitchFamily="18" charset="0"/>
              </a:rPr>
            </a:br>
            <a:endParaRPr lang="es-UY" sz="4000" dirty="0">
              <a:solidFill>
                <a:schemeClr val="tx2">
                  <a:lumMod val="75000"/>
                </a:schemeClr>
              </a:solidFill>
              <a:latin typeface="Century" panose="02040604050505020304" pitchFamily="18" charset="0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348125961"/>
              </p:ext>
            </p:extLst>
          </p:nvPr>
        </p:nvGraphicFramePr>
        <p:xfrm>
          <a:off x="1066800" y="1219200"/>
          <a:ext cx="723900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300420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365D"/>
        </a:solidFill>
        <a:effectLst/>
      </p:bgPr>
    </p:bg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>
            <a:spLocks noGrp="1"/>
          </p:cNvSpPr>
          <p:nvPr>
            <p:ph type="title"/>
          </p:nvPr>
        </p:nvSpPr>
        <p:spPr>
          <a:xfrm>
            <a:off x="457200" y="533400"/>
            <a:ext cx="8229600" cy="5714799"/>
          </a:xfrm>
          <a:prstGeom prst="rect">
            <a:avLst/>
          </a:prstGeom>
          <a:solidFill>
            <a:schemeClr val="lt1"/>
          </a:solidFill>
          <a:ln w="9525" cap="flat">
            <a:solidFill>
              <a:srgbClr val="17365D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17365D"/>
              </a:buClr>
              <a:buSzPct val="25000"/>
              <a:buFont typeface="Domine"/>
              <a:buNone/>
            </a:pPr>
            <a:r>
              <a:rPr lang="es" sz="4000" dirty="0">
                <a:solidFill>
                  <a:srgbClr val="538CD5"/>
                </a:solidFill>
                <a:latin typeface="Verdana"/>
                <a:ea typeface="Verdana"/>
                <a:cs typeface="Verdana"/>
                <a:sym typeface="Verdana"/>
              </a:rPr>
              <a:t>Metodología</a:t>
            </a:r>
          </a:p>
        </p:txBody>
      </p:sp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990603" y="1828800"/>
            <a:ext cx="6777299" cy="38099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rtl="0">
              <a:spcBef>
                <a:spcPts val="200"/>
              </a:spcBef>
              <a:buNone/>
            </a:pPr>
            <a:r>
              <a:rPr lang="es" sz="3000" dirty="0">
                <a:solidFill>
                  <a:srgbClr val="538CD5"/>
                </a:solidFill>
                <a:latin typeface="Calibri" panose="020F0502020204030204" pitchFamily="34" charset="0"/>
                <a:ea typeface="Verdana"/>
                <a:cs typeface="Calibri" panose="020F0502020204030204" pitchFamily="34" charset="0"/>
                <a:sym typeface="Verdana"/>
              </a:rPr>
              <a:t>Modelo de </a:t>
            </a:r>
            <a:r>
              <a:rPr lang="es" sz="3000" dirty="0" smtClean="0">
                <a:solidFill>
                  <a:srgbClr val="538CD5"/>
                </a:solidFill>
                <a:latin typeface="Calibri" panose="020F0502020204030204" pitchFamily="34" charset="0"/>
                <a:ea typeface="Verdana"/>
                <a:cs typeface="Calibri" panose="020F0502020204030204" pitchFamily="34" charset="0"/>
                <a:sym typeface="Verdana"/>
              </a:rPr>
              <a:t>pruebas </a:t>
            </a:r>
          </a:p>
          <a:p>
            <a:pPr marL="0" marR="0" lvl="0" indent="0" rtl="0">
              <a:spcBef>
                <a:spcPts val="200"/>
              </a:spcBef>
              <a:buNone/>
            </a:pPr>
            <a:endParaRPr lang="es" sz="900" b="1" dirty="0">
              <a:solidFill>
                <a:srgbClr val="538CD5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457200" marR="0" lvl="0" indent="-342900" rtl="0">
              <a:spcBef>
                <a:spcPts val="200"/>
              </a:spcBef>
              <a:buClr>
                <a:srgbClr val="538CD5"/>
              </a:buClr>
              <a:buSzPct val="100000"/>
              <a:buFont typeface="Verdana"/>
              <a:buChar char="•"/>
            </a:pPr>
            <a:r>
              <a:rPr lang="es" sz="1800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ea typeface="Verdana"/>
                <a:cs typeface="Calibri" panose="020F0502020204030204" pitchFamily="34" charset="0"/>
                <a:sym typeface="Verdana"/>
              </a:rPr>
              <a:t>Unitarias</a:t>
            </a:r>
          </a:p>
          <a:p>
            <a:pPr marL="457200" marR="0" lvl="0" indent="-342900" rtl="0">
              <a:spcBef>
                <a:spcPts val="200"/>
              </a:spcBef>
              <a:buClr>
                <a:srgbClr val="538CD5"/>
              </a:buClr>
              <a:buSzPct val="100000"/>
              <a:buFont typeface="Verdana"/>
              <a:buChar char="•"/>
            </a:pPr>
            <a:r>
              <a:rPr lang="es" sz="1800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ea typeface="Verdana"/>
                <a:cs typeface="Calibri" panose="020F0502020204030204" pitchFamily="34" charset="0"/>
                <a:sym typeface="Verdana"/>
              </a:rPr>
              <a:t>Integración</a:t>
            </a:r>
          </a:p>
          <a:p>
            <a:pPr marL="457200" marR="0" lvl="0" indent="-342900" rtl="0">
              <a:spcBef>
                <a:spcPts val="200"/>
              </a:spcBef>
              <a:buClr>
                <a:srgbClr val="538CD5"/>
              </a:buClr>
              <a:buSzPct val="100000"/>
              <a:buFont typeface="Verdana"/>
              <a:buChar char="•"/>
            </a:pPr>
            <a:r>
              <a:rPr lang="es" sz="1800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ea typeface="Verdana"/>
                <a:cs typeface="Calibri" panose="020F0502020204030204" pitchFamily="34" charset="0"/>
                <a:sym typeface="Verdana"/>
              </a:rPr>
              <a:t>Funcionales</a:t>
            </a:r>
          </a:p>
          <a:p>
            <a:pPr marL="457200" marR="0" lvl="0" indent="-342900" rtl="0">
              <a:spcBef>
                <a:spcPts val="200"/>
              </a:spcBef>
              <a:buClr>
                <a:srgbClr val="538CD5"/>
              </a:buClr>
              <a:buSzPct val="100000"/>
              <a:buFont typeface="Verdana"/>
              <a:buChar char="•"/>
            </a:pPr>
            <a:r>
              <a:rPr lang="es" sz="1800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ea typeface="Verdana"/>
                <a:cs typeface="Calibri" panose="020F0502020204030204" pitchFamily="34" charset="0"/>
                <a:sym typeface="Verdana"/>
              </a:rPr>
              <a:t>Carga</a:t>
            </a:r>
          </a:p>
          <a:p>
            <a:pPr marL="457200" marR="0" lvl="0" indent="-342900" rtl="0">
              <a:spcBef>
                <a:spcPts val="200"/>
              </a:spcBef>
              <a:buClr>
                <a:srgbClr val="538CD5"/>
              </a:buClr>
              <a:buSzPct val="100000"/>
              <a:buFont typeface="Verdana"/>
              <a:buChar char="•"/>
            </a:pPr>
            <a:r>
              <a:rPr lang="es" sz="1800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ea typeface="Verdana"/>
                <a:cs typeface="Calibri" panose="020F0502020204030204" pitchFamily="34" charset="0"/>
                <a:sym typeface="Verdana"/>
              </a:rPr>
              <a:t>Interfase de usuario</a:t>
            </a:r>
          </a:p>
          <a:p>
            <a:pPr marL="457200" marR="0" lvl="0" indent="-342900" rtl="0">
              <a:spcBef>
                <a:spcPts val="200"/>
              </a:spcBef>
              <a:buClr>
                <a:srgbClr val="538CD5"/>
              </a:buClr>
              <a:buSzPct val="100000"/>
              <a:buFont typeface="Verdana"/>
              <a:buChar char="•"/>
            </a:pPr>
            <a:r>
              <a:rPr lang="es" sz="1800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ea typeface="Verdana"/>
                <a:cs typeface="Calibri" panose="020F0502020204030204" pitchFamily="34" charset="0"/>
                <a:sym typeface="Verdana"/>
              </a:rPr>
              <a:t>Seguridad y control de acceso</a:t>
            </a:r>
          </a:p>
          <a:p>
            <a:pPr marL="457200" marR="0" lvl="0" indent="-342900" rtl="0">
              <a:spcBef>
                <a:spcPts val="200"/>
              </a:spcBef>
              <a:buClr>
                <a:srgbClr val="538CD5"/>
              </a:buClr>
              <a:buSzPct val="100000"/>
              <a:buFont typeface="Verdana"/>
              <a:buChar char="•"/>
            </a:pPr>
            <a:r>
              <a:rPr lang="es" sz="1800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ea typeface="Verdana"/>
                <a:cs typeface="Calibri" panose="020F0502020204030204" pitchFamily="34" charset="0"/>
                <a:sym typeface="Verdana"/>
              </a:rPr>
              <a:t>Plataforma</a:t>
            </a:r>
          </a:p>
          <a:p>
            <a:pPr marL="457200" marR="0" lvl="0" indent="-342900" rtl="0">
              <a:spcBef>
                <a:spcPts val="200"/>
              </a:spcBef>
              <a:buClr>
                <a:srgbClr val="538CD5"/>
              </a:buClr>
              <a:buSzPct val="100000"/>
              <a:buFont typeface="Verdana"/>
              <a:buChar char="•"/>
            </a:pPr>
            <a:r>
              <a:rPr lang="es" sz="1800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ea typeface="Verdana"/>
                <a:cs typeface="Calibri" panose="020F0502020204030204" pitchFamily="34" charset="0"/>
                <a:sym typeface="Verdana"/>
              </a:rPr>
              <a:t>Documentos</a:t>
            </a:r>
          </a:p>
          <a:p>
            <a:endParaRPr lang="es" sz="1800" dirty="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164604671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365D"/>
        </a:solid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>
            <a:spLocks noGrp="1"/>
          </p:cNvSpPr>
          <p:nvPr>
            <p:ph type="title"/>
          </p:nvPr>
        </p:nvSpPr>
        <p:spPr>
          <a:xfrm>
            <a:off x="457200" y="533400"/>
            <a:ext cx="8229600" cy="5714799"/>
          </a:xfrm>
          <a:prstGeom prst="rect">
            <a:avLst/>
          </a:prstGeom>
          <a:solidFill>
            <a:schemeClr val="lt1"/>
          </a:solidFill>
          <a:ln w="9525" cap="flat">
            <a:solidFill>
              <a:srgbClr val="17365D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17365D"/>
              </a:buClr>
              <a:buSzPct val="25000"/>
              <a:buFont typeface="Domine"/>
              <a:buNone/>
            </a:pPr>
            <a:r>
              <a:rPr lang="es" sz="4000" dirty="0">
                <a:solidFill>
                  <a:srgbClr val="538CD5"/>
                </a:solidFill>
                <a:latin typeface="Verdana"/>
                <a:ea typeface="Verdana"/>
                <a:cs typeface="Verdana"/>
                <a:sym typeface="Verdana"/>
              </a:rPr>
              <a:t>Metodología </a:t>
            </a:r>
            <a:r>
              <a:rPr lang="es" sz="2400" b="1" dirty="0">
                <a:solidFill>
                  <a:srgbClr val="538CD5"/>
                </a:solidFill>
                <a:latin typeface="Verdana"/>
                <a:ea typeface="Verdana"/>
                <a:cs typeface="Verdana"/>
                <a:sym typeface="Verdana"/>
              </a:rPr>
              <a:t>- Pruebas Funcionales </a:t>
            </a:r>
            <a:r>
              <a:rPr lang="es" sz="2400" b="1" dirty="0" smtClean="0">
                <a:solidFill>
                  <a:srgbClr val="538CD5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endParaRPr lang="es" sz="2400" b="1" dirty="0">
              <a:solidFill>
                <a:srgbClr val="538CD5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06" name="Shape 106"/>
          <p:cNvSpPr/>
          <p:nvPr/>
        </p:nvSpPr>
        <p:spPr>
          <a:xfrm>
            <a:off x="2094151" y="1588933"/>
            <a:ext cx="4955675" cy="4430267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107" name="Shape 107"/>
          <p:cNvSpPr/>
          <p:nvPr/>
        </p:nvSpPr>
        <p:spPr>
          <a:xfrm>
            <a:off x="4060790" y="3132667"/>
            <a:ext cx="1022399" cy="1342800"/>
          </a:xfrm>
          <a:prstGeom prst="ellipse">
            <a:avLst/>
          </a:prstGeom>
          <a:solidFill>
            <a:srgbClr val="3D85C6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algn="ctr"/>
            <a:r>
              <a:rPr lang="es" sz="1400" ker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  <a:rtl val="0"/>
              </a:rPr>
              <a:t>DUSAWEB</a:t>
            </a:r>
          </a:p>
        </p:txBody>
      </p:sp>
    </p:spTree>
    <p:extLst>
      <p:ext uri="{BB962C8B-B14F-4D97-AF65-F5344CB8AC3E}">
        <p14:creationId xmlns:p14="http://schemas.microsoft.com/office/powerpoint/2010/main" val="3176045030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365D"/>
        </a:solidFill>
        <a:effectLst/>
      </p:bgPr>
    </p:bg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>
            <a:spLocks noGrp="1"/>
          </p:cNvSpPr>
          <p:nvPr>
            <p:ph type="title"/>
          </p:nvPr>
        </p:nvSpPr>
        <p:spPr>
          <a:xfrm>
            <a:off x="457200" y="533400"/>
            <a:ext cx="8229600" cy="5714799"/>
          </a:xfrm>
          <a:prstGeom prst="rect">
            <a:avLst/>
          </a:prstGeom>
          <a:solidFill>
            <a:schemeClr val="lt1"/>
          </a:solidFill>
          <a:ln w="9525" cap="flat">
            <a:solidFill>
              <a:srgbClr val="17365D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17365D"/>
              </a:buClr>
              <a:buSzPct val="25000"/>
              <a:buFont typeface="Domine"/>
              <a:buNone/>
            </a:pPr>
            <a:r>
              <a:rPr lang="es" sz="4000" dirty="0">
                <a:solidFill>
                  <a:srgbClr val="538CD5"/>
                </a:solidFill>
                <a:latin typeface="Verdana"/>
                <a:ea typeface="Verdana"/>
                <a:cs typeface="Verdana"/>
                <a:sym typeface="Verdana"/>
              </a:rPr>
              <a:t>Metodología</a:t>
            </a:r>
          </a:p>
        </p:txBody>
      </p:sp>
      <p:sp>
        <p:nvSpPr>
          <p:cNvPr id="114" name="Shape 114"/>
          <p:cNvSpPr txBox="1">
            <a:spLocks noGrp="1"/>
          </p:cNvSpPr>
          <p:nvPr>
            <p:ph type="body" idx="1"/>
          </p:nvPr>
        </p:nvSpPr>
        <p:spPr>
          <a:xfrm>
            <a:off x="990603" y="1828800"/>
            <a:ext cx="6777299" cy="38099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rtl="0">
              <a:spcBef>
                <a:spcPts val="200"/>
              </a:spcBef>
              <a:buNone/>
            </a:pPr>
            <a:r>
              <a:rPr lang="es" sz="3000" dirty="0">
                <a:solidFill>
                  <a:srgbClr val="538CD5"/>
                </a:solidFill>
                <a:latin typeface="Calibri" panose="020F0502020204030204" pitchFamily="34" charset="0"/>
                <a:ea typeface="Verdana"/>
                <a:cs typeface="Calibri" panose="020F0502020204030204" pitchFamily="34" charset="0"/>
                <a:sym typeface="Verdana"/>
              </a:rPr>
              <a:t>Pruebas de Plataforma</a:t>
            </a:r>
          </a:p>
          <a:p>
            <a:pPr marL="203200" indent="0">
              <a:buNone/>
            </a:pPr>
            <a:endParaRPr lang="es" sz="900" b="1" dirty="0">
              <a:solidFill>
                <a:srgbClr val="538CD5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457200" lvl="0" indent="-342900" rtl="0">
              <a:spcBef>
                <a:spcPts val="200"/>
              </a:spcBef>
              <a:buClr>
                <a:srgbClr val="538CD5"/>
              </a:buClr>
              <a:buSzPct val="100000"/>
              <a:buFont typeface="Verdana"/>
              <a:buChar char="•"/>
            </a:pPr>
            <a:r>
              <a:rPr lang="es" sz="1800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ea typeface="Verdana"/>
                <a:cs typeface="Calibri" panose="020F0502020204030204" pitchFamily="34" charset="0"/>
                <a:sym typeface="Verdana"/>
              </a:rPr>
              <a:t>Internet Explorer 8 y 10</a:t>
            </a:r>
          </a:p>
          <a:p>
            <a:endParaRPr lang="es" sz="1800" dirty="0">
              <a:solidFill>
                <a:schemeClr val="bg2">
                  <a:lumMod val="75000"/>
                </a:schemeClr>
              </a:solidFill>
              <a:latin typeface="Calibri" panose="020F0502020204030204" pitchFamily="34" charset="0"/>
              <a:ea typeface="Verdana"/>
              <a:cs typeface="Calibri" panose="020F0502020204030204" pitchFamily="34" charset="0"/>
              <a:sym typeface="Verdana"/>
            </a:endParaRPr>
          </a:p>
          <a:p>
            <a:pPr marL="457200" lvl="0" indent="-342900" rtl="0">
              <a:spcBef>
                <a:spcPts val="200"/>
              </a:spcBef>
              <a:buClr>
                <a:srgbClr val="538CD5"/>
              </a:buClr>
              <a:buSzPct val="100000"/>
              <a:buFont typeface="Verdana"/>
              <a:buChar char="•"/>
            </a:pPr>
            <a:r>
              <a:rPr lang="es" sz="1800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ea typeface="Verdana"/>
                <a:cs typeface="Calibri" panose="020F0502020204030204" pitchFamily="34" charset="0"/>
                <a:sym typeface="Verdana"/>
              </a:rPr>
              <a:t>Firefox 24.0 y 25.0</a:t>
            </a:r>
          </a:p>
          <a:p>
            <a:endParaRPr lang="es" sz="1800" dirty="0">
              <a:solidFill>
                <a:schemeClr val="bg2">
                  <a:lumMod val="75000"/>
                </a:schemeClr>
              </a:solidFill>
              <a:latin typeface="Calibri" panose="020F0502020204030204" pitchFamily="34" charset="0"/>
              <a:ea typeface="Verdana"/>
              <a:cs typeface="Calibri" panose="020F0502020204030204" pitchFamily="34" charset="0"/>
              <a:sym typeface="Verdana"/>
            </a:endParaRPr>
          </a:p>
          <a:p>
            <a:pPr marL="457200" lvl="0" indent="-342900" rtl="0">
              <a:spcBef>
                <a:spcPts val="200"/>
              </a:spcBef>
              <a:buClr>
                <a:srgbClr val="538CD5"/>
              </a:buClr>
              <a:buSzPct val="100000"/>
              <a:buFont typeface="Verdana"/>
              <a:buChar char="•"/>
            </a:pPr>
            <a:r>
              <a:rPr lang="es" sz="1800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ea typeface="Verdana"/>
                <a:cs typeface="Calibri" panose="020F0502020204030204" pitchFamily="34" charset="0"/>
                <a:sym typeface="Verdana"/>
              </a:rPr>
              <a:t>Chrome 30</a:t>
            </a:r>
          </a:p>
          <a:p>
            <a:endParaRPr lang="es" sz="1800" dirty="0">
              <a:latin typeface="Verdana"/>
              <a:ea typeface="Verdana"/>
              <a:cs typeface="Verdana"/>
              <a:sym typeface="Verdana"/>
            </a:endParaRPr>
          </a:p>
          <a:p>
            <a:endParaRPr lang="es" sz="1800" dirty="0">
              <a:latin typeface="Verdana"/>
              <a:ea typeface="Verdana"/>
              <a:cs typeface="Verdana"/>
              <a:sym typeface="Verdana"/>
            </a:endParaRPr>
          </a:p>
          <a:p>
            <a:endParaRPr lang="es" sz="1800" dirty="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15" name="Shape 115"/>
          <p:cNvSpPr/>
          <p:nvPr/>
        </p:nvSpPr>
        <p:spPr>
          <a:xfrm>
            <a:off x="5355375" y="2084852"/>
            <a:ext cx="2981850" cy="2948665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1500898798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365D"/>
        </a:solidFill>
        <a:effectLst/>
      </p:bgPr>
    </p:bg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>
            <a:spLocks noGrp="1"/>
          </p:cNvSpPr>
          <p:nvPr>
            <p:ph type="title"/>
          </p:nvPr>
        </p:nvSpPr>
        <p:spPr>
          <a:xfrm>
            <a:off x="457200" y="533400"/>
            <a:ext cx="8229600" cy="5714799"/>
          </a:xfrm>
          <a:prstGeom prst="rect">
            <a:avLst/>
          </a:prstGeom>
          <a:solidFill>
            <a:schemeClr val="lt1"/>
          </a:solidFill>
          <a:ln w="9525" cap="flat">
            <a:solidFill>
              <a:srgbClr val="17365D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17365D"/>
              </a:buClr>
              <a:buSzPct val="25000"/>
              <a:buFont typeface="Domine"/>
              <a:buNone/>
            </a:pPr>
            <a:r>
              <a:rPr lang="es" sz="4000" dirty="0">
                <a:solidFill>
                  <a:srgbClr val="538CD5"/>
                </a:solidFill>
                <a:latin typeface="Verdana"/>
                <a:ea typeface="Verdana"/>
                <a:cs typeface="Verdana"/>
                <a:sym typeface="Verdana"/>
              </a:rPr>
              <a:t>Metodología</a:t>
            </a:r>
          </a:p>
        </p:txBody>
      </p:sp>
      <p:sp>
        <p:nvSpPr>
          <p:cNvPr id="122" name="Shape 122"/>
          <p:cNvSpPr txBox="1">
            <a:spLocks noGrp="1"/>
          </p:cNvSpPr>
          <p:nvPr>
            <p:ph type="body" idx="1"/>
          </p:nvPr>
        </p:nvSpPr>
        <p:spPr>
          <a:xfrm>
            <a:off x="990603" y="1828800"/>
            <a:ext cx="6777299" cy="38099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rtl="0">
              <a:spcBef>
                <a:spcPts val="200"/>
              </a:spcBef>
              <a:buNone/>
            </a:pPr>
            <a:r>
              <a:rPr lang="es" sz="3000" dirty="0">
                <a:solidFill>
                  <a:srgbClr val="538CD5"/>
                </a:solidFill>
                <a:latin typeface="Calibri" panose="020F0502020204030204" pitchFamily="34" charset="0"/>
                <a:ea typeface="Verdana"/>
                <a:cs typeface="Calibri" panose="020F0502020204030204" pitchFamily="34" charset="0"/>
                <a:sym typeface="Verdana"/>
              </a:rPr>
              <a:t>Pruebas de </a:t>
            </a:r>
            <a:r>
              <a:rPr lang="es" sz="3000" dirty="0" smtClean="0">
                <a:solidFill>
                  <a:srgbClr val="538CD5"/>
                </a:solidFill>
                <a:latin typeface="Calibri" panose="020F0502020204030204" pitchFamily="34" charset="0"/>
                <a:ea typeface="Verdana"/>
                <a:cs typeface="Calibri" panose="020F0502020204030204" pitchFamily="34" charset="0"/>
                <a:sym typeface="Verdana"/>
              </a:rPr>
              <a:t>Documentos</a:t>
            </a:r>
          </a:p>
          <a:p>
            <a:pPr marL="0" marR="0" lvl="0" indent="0" rtl="0">
              <a:spcBef>
                <a:spcPts val="200"/>
              </a:spcBef>
              <a:buNone/>
            </a:pPr>
            <a:endParaRPr lang="es" sz="900" b="1" dirty="0">
              <a:solidFill>
                <a:srgbClr val="538CD5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457200" lvl="0" indent="-342900" rtl="0">
              <a:spcBef>
                <a:spcPts val="200"/>
              </a:spcBef>
              <a:buClr>
                <a:srgbClr val="538CD5"/>
              </a:buClr>
              <a:buSzPct val="100000"/>
              <a:buFont typeface="Verdana"/>
              <a:buChar char="•"/>
            </a:pPr>
            <a:r>
              <a:rPr lang="es" sz="1800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ea typeface="Verdana"/>
                <a:cs typeface="Calibri" panose="020F0502020204030204" pitchFamily="34" charset="0"/>
                <a:sym typeface="Verdana"/>
              </a:rPr>
              <a:t>Especificación de requerimientos</a:t>
            </a:r>
          </a:p>
          <a:p>
            <a:pPr marL="457200" lvl="0" indent="-342900" rtl="0">
              <a:spcBef>
                <a:spcPts val="200"/>
              </a:spcBef>
              <a:buClr>
                <a:srgbClr val="538CD5"/>
              </a:buClr>
              <a:buSzPct val="100000"/>
              <a:buFont typeface="Verdana"/>
              <a:buChar char="•"/>
            </a:pPr>
            <a:r>
              <a:rPr lang="es" sz="1800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ea typeface="Verdana"/>
                <a:cs typeface="Calibri" panose="020F0502020204030204" pitchFamily="34" charset="0"/>
                <a:sym typeface="Verdana"/>
              </a:rPr>
              <a:t>Modelo de casos de uso</a:t>
            </a:r>
          </a:p>
          <a:p>
            <a:pPr marL="457200" lvl="0" indent="-342900" rtl="0">
              <a:spcBef>
                <a:spcPts val="200"/>
              </a:spcBef>
              <a:buClr>
                <a:srgbClr val="538CD5"/>
              </a:buClr>
              <a:buSzPct val="100000"/>
              <a:buFont typeface="Verdana"/>
              <a:buChar char="•"/>
            </a:pPr>
            <a:r>
              <a:rPr lang="es" sz="1800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ea typeface="Verdana"/>
                <a:cs typeface="Calibri" panose="020F0502020204030204" pitchFamily="34" charset="0"/>
                <a:sym typeface="Verdana"/>
              </a:rPr>
              <a:t>Descripción de la arquitectura</a:t>
            </a:r>
          </a:p>
          <a:p>
            <a:endParaRPr lang="es" sz="1800" dirty="0">
              <a:solidFill>
                <a:schemeClr val="bg2">
                  <a:lumMod val="75000"/>
                </a:schemeClr>
              </a:solidFill>
              <a:latin typeface="Calibri" panose="020F0502020204030204" pitchFamily="34" charset="0"/>
              <a:ea typeface="Verdana"/>
              <a:cs typeface="Calibri" panose="020F0502020204030204" pitchFamily="34" charset="0"/>
              <a:sym typeface="Verdana"/>
            </a:endParaRPr>
          </a:p>
          <a:p>
            <a:pPr marL="0" lvl="0" indent="0" rtl="0">
              <a:spcBef>
                <a:spcPts val="200"/>
              </a:spcBef>
              <a:buNone/>
            </a:pPr>
            <a:r>
              <a:rPr lang="es" sz="1800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ea typeface="Verdana"/>
                <a:cs typeface="Calibri" panose="020F0502020204030204" pitchFamily="34" charset="0"/>
                <a:sym typeface="Verdana"/>
              </a:rPr>
              <a:t>Dependiendo de la fase y el tiempo disponible se seleccionaron más documentos.</a:t>
            </a:r>
          </a:p>
          <a:p>
            <a:endParaRPr lang="es" sz="1800" dirty="0">
              <a:latin typeface="Verdana"/>
              <a:ea typeface="Verdana"/>
              <a:cs typeface="Verdana"/>
              <a:sym typeface="Verdana"/>
            </a:endParaRPr>
          </a:p>
          <a:p>
            <a:endParaRPr lang="es" sz="1800" dirty="0">
              <a:latin typeface="Verdana"/>
              <a:ea typeface="Verdana"/>
              <a:cs typeface="Verdana"/>
              <a:sym typeface="Verdana"/>
            </a:endParaRPr>
          </a:p>
          <a:p>
            <a:endParaRPr lang="es" sz="1800" dirty="0">
              <a:latin typeface="Verdana"/>
              <a:ea typeface="Verdana"/>
              <a:cs typeface="Verdana"/>
              <a:sym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103395970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365D"/>
        </a:solidFill>
        <a:effectLst/>
      </p:bgPr>
    </p:bg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 txBox="1">
            <a:spLocks noGrp="1"/>
          </p:cNvSpPr>
          <p:nvPr>
            <p:ph type="title"/>
          </p:nvPr>
        </p:nvSpPr>
        <p:spPr>
          <a:xfrm>
            <a:off x="457200" y="533400"/>
            <a:ext cx="8229600" cy="5714799"/>
          </a:xfrm>
          <a:prstGeom prst="rect">
            <a:avLst/>
          </a:prstGeom>
          <a:solidFill>
            <a:schemeClr val="lt1"/>
          </a:solidFill>
          <a:ln w="9525" cap="flat">
            <a:solidFill>
              <a:srgbClr val="17365D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lvl="0" algn="l">
              <a:buClr>
                <a:srgbClr val="17365D"/>
              </a:buClr>
              <a:buSzPct val="25000"/>
            </a:pPr>
            <a:r>
              <a:rPr lang="es" sz="4000" dirty="0" smtClean="0">
                <a:solidFill>
                  <a:srgbClr val="538CD5"/>
                </a:solidFill>
                <a:latin typeface="Verdana"/>
                <a:ea typeface="Verdana"/>
                <a:cs typeface="Verdana"/>
                <a:sym typeface="Verdana"/>
              </a:rPr>
              <a:t>Metodología</a:t>
            </a:r>
            <a:br>
              <a:rPr lang="es" sz="4000" dirty="0" smtClean="0">
                <a:solidFill>
                  <a:srgbClr val="538CD5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es" sz="900" dirty="0" smtClean="0">
                <a:solidFill>
                  <a:srgbClr val="538CD5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s" sz="2400" dirty="0">
                <a:solidFill>
                  <a:srgbClr val="538CD5"/>
                </a:solidFill>
                <a:latin typeface="Verdana"/>
                <a:ea typeface="Verdana"/>
                <a:cs typeface="Verdana"/>
                <a:sym typeface="Verdana"/>
              </a:rPr>
              <a:t/>
            </a:r>
            <a:br>
              <a:rPr lang="es" sz="2400" dirty="0">
                <a:solidFill>
                  <a:srgbClr val="538CD5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es-UY" sz="3000" dirty="0" smtClean="0">
                <a:solidFill>
                  <a:srgbClr val="538CD5"/>
                </a:solidFill>
                <a:latin typeface="Calibri" panose="020F0502020204030204" pitchFamily="34" charset="0"/>
                <a:ea typeface="Verdana"/>
                <a:cs typeface="Calibri" panose="020F0502020204030204" pitchFamily="34" charset="0"/>
                <a:sym typeface="Verdana"/>
              </a:rPr>
              <a:t>Pruebas </a:t>
            </a:r>
            <a:r>
              <a:rPr lang="es-UY" sz="3000" dirty="0">
                <a:solidFill>
                  <a:srgbClr val="538CD5"/>
                </a:solidFill>
                <a:latin typeface="Calibri" panose="020F0502020204030204" pitchFamily="34" charset="0"/>
                <a:ea typeface="Verdana"/>
                <a:cs typeface="Calibri" panose="020F0502020204030204" pitchFamily="34" charset="0"/>
                <a:sym typeface="Verdana"/>
              </a:rPr>
              <a:t>de </a:t>
            </a:r>
            <a:r>
              <a:rPr lang="es-UY" sz="3000" dirty="0" smtClean="0">
                <a:solidFill>
                  <a:srgbClr val="538CD5"/>
                </a:solidFill>
                <a:latin typeface="Calibri" panose="020F0502020204030204" pitchFamily="34" charset="0"/>
                <a:ea typeface="Verdana"/>
                <a:cs typeface="Calibri" panose="020F0502020204030204" pitchFamily="34" charset="0"/>
                <a:sym typeface="Verdana"/>
              </a:rPr>
              <a:t>Aceptación </a:t>
            </a:r>
            <a:r>
              <a:rPr lang="es-UY" sz="4000" dirty="0">
                <a:solidFill>
                  <a:srgbClr val="538CD5"/>
                </a:solidFill>
                <a:latin typeface="Verdana"/>
                <a:ea typeface="Verdana"/>
                <a:cs typeface="Verdana"/>
                <a:sym typeface="Verdana"/>
              </a:rPr>
              <a:t/>
            </a:r>
            <a:br>
              <a:rPr lang="es-UY" sz="4000" dirty="0">
                <a:solidFill>
                  <a:srgbClr val="538CD5"/>
                </a:solidFill>
                <a:latin typeface="Verdana"/>
                <a:ea typeface="Verdana"/>
                <a:cs typeface="Verdana"/>
                <a:sym typeface="Verdana"/>
              </a:rPr>
            </a:br>
            <a:endParaRPr lang="es" sz="4000" dirty="0">
              <a:solidFill>
                <a:srgbClr val="538CD5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29" name="Shape 129"/>
          <p:cNvSpPr txBox="1">
            <a:spLocks noGrp="1"/>
          </p:cNvSpPr>
          <p:nvPr>
            <p:ph type="body" idx="1"/>
          </p:nvPr>
        </p:nvSpPr>
        <p:spPr>
          <a:xfrm>
            <a:off x="533400" y="2362200"/>
            <a:ext cx="8153400" cy="38099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lvl="0" indent="0" rtl="0">
              <a:spcBef>
                <a:spcPts val="200"/>
              </a:spcBef>
              <a:buNone/>
            </a:pPr>
            <a:r>
              <a:rPr lang="es" sz="1600" dirty="0" smtClean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ea typeface="Verdana"/>
                <a:cs typeface="Calibri" panose="020F0502020204030204" pitchFamily="34" charset="0"/>
                <a:sym typeface="Verdana"/>
              </a:rPr>
              <a:t>Se </a:t>
            </a:r>
            <a:r>
              <a:rPr lang="es" sz="1600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ea typeface="Verdana"/>
                <a:cs typeface="Calibri" panose="020F0502020204030204" pitchFamily="34" charset="0"/>
                <a:sym typeface="Verdana"/>
              </a:rPr>
              <a:t>acordó con el cliente que el sistema para ser aceptado debía realizar las siguientes funcionalidades</a:t>
            </a:r>
            <a:r>
              <a:rPr lang="es" sz="1600" dirty="0" smtClean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ea typeface="Verdana"/>
                <a:cs typeface="Calibri" panose="020F0502020204030204" pitchFamily="34" charset="0"/>
                <a:sym typeface="Verdana"/>
              </a:rPr>
              <a:t>:</a:t>
            </a:r>
          </a:p>
          <a:p>
            <a:pPr marL="0" lvl="0" indent="0" rtl="0">
              <a:spcBef>
                <a:spcPts val="200"/>
              </a:spcBef>
              <a:buNone/>
            </a:pPr>
            <a:endParaRPr lang="es" sz="1600" dirty="0">
              <a:solidFill>
                <a:schemeClr val="bg2">
                  <a:lumMod val="75000"/>
                </a:schemeClr>
              </a:solidFill>
              <a:latin typeface="Calibri" panose="020F0502020204030204" pitchFamily="34" charset="0"/>
              <a:ea typeface="Verdana"/>
              <a:cs typeface="Calibri" panose="020F0502020204030204" pitchFamily="34" charset="0"/>
              <a:sym typeface="Verdana"/>
            </a:endParaRPr>
          </a:p>
          <a:p>
            <a:pPr marL="914400" lvl="0" indent="-317500" rtl="0">
              <a:spcBef>
                <a:spcPts val="200"/>
              </a:spcBef>
              <a:buClr>
                <a:schemeClr val="bg2">
                  <a:lumMod val="60000"/>
                  <a:lumOff val="40000"/>
                </a:schemeClr>
              </a:buClr>
              <a:buSzPct val="100000"/>
              <a:buFont typeface="Verdana"/>
              <a:buChar char="•"/>
            </a:pPr>
            <a:r>
              <a:rPr lang="es" sz="1600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ea typeface="Verdana"/>
                <a:cs typeface="Calibri" panose="020F0502020204030204" pitchFamily="34" charset="0"/>
                <a:sym typeface="Verdana"/>
              </a:rPr>
              <a:t>Gestión de Usuarios y Roles</a:t>
            </a:r>
          </a:p>
          <a:p>
            <a:pPr marL="914400" lvl="0" indent="-317500" rtl="0">
              <a:spcBef>
                <a:spcPts val="200"/>
              </a:spcBef>
              <a:buClr>
                <a:schemeClr val="bg2">
                  <a:lumMod val="60000"/>
                  <a:lumOff val="40000"/>
                </a:schemeClr>
              </a:buClr>
              <a:buSzPct val="100000"/>
              <a:buFont typeface="Verdana"/>
              <a:buChar char="•"/>
            </a:pPr>
            <a:r>
              <a:rPr lang="es" sz="1600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ea typeface="Verdana"/>
                <a:cs typeface="Calibri" panose="020F0502020204030204" pitchFamily="34" charset="0"/>
                <a:sym typeface="Verdana"/>
              </a:rPr>
              <a:t>Búsqueda de Productos</a:t>
            </a:r>
          </a:p>
          <a:p>
            <a:pPr marL="914400" lvl="0" indent="-317500" rtl="0">
              <a:spcBef>
                <a:spcPts val="200"/>
              </a:spcBef>
              <a:buClr>
                <a:schemeClr val="bg2">
                  <a:lumMod val="60000"/>
                  <a:lumOff val="40000"/>
                </a:schemeClr>
              </a:buClr>
              <a:buSzPct val="100000"/>
              <a:buFont typeface="Verdana"/>
              <a:buChar char="•"/>
            </a:pPr>
            <a:r>
              <a:rPr lang="es" sz="1600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ea typeface="Verdana"/>
                <a:cs typeface="Calibri" panose="020F0502020204030204" pitchFamily="34" charset="0"/>
                <a:sym typeface="Verdana"/>
              </a:rPr>
              <a:t>Gestión de Pedidos</a:t>
            </a:r>
          </a:p>
          <a:p>
            <a:pPr marL="914400" lvl="0" indent="-317500" rtl="0">
              <a:spcBef>
                <a:spcPts val="200"/>
              </a:spcBef>
              <a:buClr>
                <a:schemeClr val="bg2">
                  <a:lumMod val="60000"/>
                  <a:lumOff val="40000"/>
                </a:schemeClr>
              </a:buClr>
              <a:buSzPct val="100000"/>
              <a:buFont typeface="Verdana"/>
              <a:buChar char="•"/>
            </a:pPr>
            <a:r>
              <a:rPr lang="es" sz="1600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ea typeface="Verdana"/>
                <a:cs typeface="Calibri" panose="020F0502020204030204" pitchFamily="34" charset="0"/>
                <a:sym typeface="Verdana"/>
              </a:rPr>
              <a:t>Cierre de Pedido y asignación de Reparto</a:t>
            </a:r>
          </a:p>
          <a:p>
            <a:pPr marL="914400" lvl="0" indent="-317500" rtl="0">
              <a:spcBef>
                <a:spcPts val="200"/>
              </a:spcBef>
              <a:buClr>
                <a:schemeClr val="bg2">
                  <a:lumMod val="60000"/>
                  <a:lumOff val="40000"/>
                </a:schemeClr>
              </a:buClr>
              <a:buSzPct val="100000"/>
              <a:buFont typeface="Verdana"/>
              <a:buChar char="•"/>
            </a:pPr>
            <a:r>
              <a:rPr lang="es" sz="1600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ea typeface="Verdana"/>
                <a:cs typeface="Calibri" panose="020F0502020204030204" pitchFamily="34" charset="0"/>
                <a:sym typeface="Verdana"/>
              </a:rPr>
              <a:t>Historial de Pedidos</a:t>
            </a:r>
          </a:p>
          <a:p>
            <a:pPr marL="914400" lvl="0" indent="-317500" rtl="0">
              <a:spcBef>
                <a:spcPts val="200"/>
              </a:spcBef>
              <a:buClr>
                <a:schemeClr val="bg2">
                  <a:lumMod val="60000"/>
                  <a:lumOff val="40000"/>
                </a:schemeClr>
              </a:buClr>
              <a:buSzPct val="100000"/>
              <a:buFont typeface="Verdana"/>
              <a:buChar char="•"/>
            </a:pPr>
            <a:r>
              <a:rPr lang="es" sz="1600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ea typeface="Verdana"/>
                <a:cs typeface="Calibri" panose="020F0502020204030204" pitchFamily="34" charset="0"/>
                <a:sym typeface="Verdana"/>
              </a:rPr>
              <a:t>Administración de Permisos y Roles</a:t>
            </a:r>
          </a:p>
          <a:p>
            <a:pPr marL="914400" lvl="0" indent="-317500" rtl="0">
              <a:spcBef>
                <a:spcPts val="200"/>
              </a:spcBef>
              <a:buClr>
                <a:schemeClr val="bg2">
                  <a:lumMod val="60000"/>
                  <a:lumOff val="40000"/>
                </a:schemeClr>
              </a:buClr>
              <a:buSzPct val="100000"/>
              <a:buFont typeface="Verdana"/>
              <a:buChar char="•"/>
            </a:pPr>
            <a:r>
              <a:rPr lang="es" sz="1600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ea typeface="Verdana"/>
                <a:cs typeface="Calibri" panose="020F0502020204030204" pitchFamily="34" charset="0"/>
                <a:sym typeface="Verdana"/>
              </a:rPr>
              <a:t>Restablecimiento de </a:t>
            </a:r>
            <a:r>
              <a:rPr lang="es" sz="1600" dirty="0" smtClean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ea typeface="Verdana"/>
                <a:cs typeface="Calibri" panose="020F0502020204030204" pitchFamily="34" charset="0"/>
                <a:sym typeface="Verdana"/>
              </a:rPr>
              <a:t>contraseña</a:t>
            </a:r>
          </a:p>
          <a:p>
            <a:pPr marL="596900" lvl="0" indent="0" rtl="0">
              <a:spcBef>
                <a:spcPts val="200"/>
              </a:spcBef>
              <a:buClr>
                <a:schemeClr val="bg2">
                  <a:lumMod val="60000"/>
                  <a:lumOff val="40000"/>
                </a:schemeClr>
              </a:buClr>
              <a:buSzPct val="100000"/>
              <a:buNone/>
            </a:pPr>
            <a:endParaRPr lang="es" sz="1600" dirty="0">
              <a:solidFill>
                <a:schemeClr val="bg2">
                  <a:lumMod val="75000"/>
                </a:schemeClr>
              </a:solidFill>
              <a:latin typeface="Calibri" panose="020F0502020204030204" pitchFamily="34" charset="0"/>
              <a:ea typeface="Verdana"/>
              <a:cs typeface="Calibri" panose="020F0502020204030204" pitchFamily="34" charset="0"/>
              <a:sym typeface="Verdana"/>
            </a:endParaRPr>
          </a:p>
          <a:p>
            <a:pPr marL="0" lvl="0" indent="0" rtl="0">
              <a:spcBef>
                <a:spcPts val="200"/>
              </a:spcBef>
              <a:buClr>
                <a:schemeClr val="bg2">
                  <a:lumMod val="60000"/>
                  <a:lumOff val="40000"/>
                </a:schemeClr>
              </a:buClr>
              <a:buNone/>
            </a:pPr>
            <a:r>
              <a:rPr lang="es" sz="1600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ea typeface="Verdana"/>
                <a:cs typeface="Calibri" panose="020F0502020204030204" pitchFamily="34" charset="0"/>
                <a:sym typeface="Verdana"/>
              </a:rPr>
              <a:t>y cumplir con los siguientes requisitos: </a:t>
            </a:r>
            <a:endParaRPr lang="es" sz="1600" dirty="0" smtClean="0">
              <a:solidFill>
                <a:schemeClr val="bg2">
                  <a:lumMod val="75000"/>
                </a:schemeClr>
              </a:solidFill>
              <a:latin typeface="Calibri" panose="020F0502020204030204" pitchFamily="34" charset="0"/>
              <a:ea typeface="Verdana"/>
              <a:cs typeface="Calibri" panose="020F0502020204030204" pitchFamily="34" charset="0"/>
              <a:sym typeface="Verdana"/>
            </a:endParaRPr>
          </a:p>
          <a:p>
            <a:pPr marL="0" lvl="0" indent="0" rtl="0">
              <a:spcBef>
                <a:spcPts val="200"/>
              </a:spcBef>
              <a:buClr>
                <a:schemeClr val="bg2">
                  <a:lumMod val="60000"/>
                  <a:lumOff val="40000"/>
                </a:schemeClr>
              </a:buClr>
              <a:buNone/>
            </a:pPr>
            <a:endParaRPr lang="es" sz="1600" dirty="0">
              <a:solidFill>
                <a:schemeClr val="bg2">
                  <a:lumMod val="75000"/>
                </a:schemeClr>
              </a:solidFill>
              <a:latin typeface="Calibri" panose="020F0502020204030204" pitchFamily="34" charset="0"/>
              <a:ea typeface="Verdana"/>
              <a:cs typeface="Calibri" panose="020F0502020204030204" pitchFamily="34" charset="0"/>
              <a:sym typeface="Verdana"/>
            </a:endParaRPr>
          </a:p>
          <a:p>
            <a:pPr marL="914400" lvl="0" indent="-317500" rtl="0">
              <a:spcBef>
                <a:spcPts val="200"/>
              </a:spcBef>
              <a:buClr>
                <a:schemeClr val="bg2">
                  <a:lumMod val="60000"/>
                  <a:lumOff val="40000"/>
                </a:schemeClr>
              </a:buClr>
              <a:buSzPct val="100000"/>
              <a:buFont typeface="Verdana"/>
              <a:buChar char="•"/>
            </a:pPr>
            <a:r>
              <a:rPr lang="es" sz="1600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ea typeface="Verdana"/>
                <a:cs typeface="Calibri" panose="020F0502020204030204" pitchFamily="34" charset="0"/>
                <a:sym typeface="Verdana"/>
              </a:rPr>
              <a:t>No tener defectos bloqueantes ni críticos</a:t>
            </a:r>
          </a:p>
          <a:p>
            <a:endParaRPr lang="es" sz="1400" dirty="0">
              <a:latin typeface="Verdana"/>
              <a:ea typeface="Verdana"/>
              <a:cs typeface="Verdana"/>
              <a:sym typeface="Verdana"/>
            </a:endParaRPr>
          </a:p>
          <a:p>
            <a:endParaRPr lang="es" sz="1400" dirty="0">
              <a:latin typeface="Verdana"/>
              <a:ea typeface="Verdana"/>
              <a:cs typeface="Verdana"/>
              <a:sym typeface="Verdana"/>
            </a:endParaRPr>
          </a:p>
          <a:p>
            <a:endParaRPr lang="es" sz="1400" dirty="0">
              <a:latin typeface="Verdana"/>
              <a:ea typeface="Verdana"/>
              <a:cs typeface="Verdana"/>
              <a:sym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395286961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365D"/>
        </a:solidFill>
        <a:effectLst/>
      </p:bgPr>
    </p:bg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 txBox="1">
            <a:spLocks noGrp="1"/>
          </p:cNvSpPr>
          <p:nvPr>
            <p:ph type="title"/>
          </p:nvPr>
        </p:nvSpPr>
        <p:spPr>
          <a:xfrm>
            <a:off x="611560" y="452671"/>
            <a:ext cx="8229600" cy="5714799"/>
          </a:xfrm>
          <a:prstGeom prst="rect">
            <a:avLst/>
          </a:prstGeom>
          <a:solidFill>
            <a:schemeClr val="lt1"/>
          </a:solidFill>
          <a:ln w="9525" cap="flat">
            <a:solidFill>
              <a:srgbClr val="17365D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17365D"/>
              </a:buClr>
              <a:buSzPct val="25000"/>
              <a:buFont typeface="Domine"/>
              <a:buNone/>
            </a:pPr>
            <a:r>
              <a:rPr lang="es" sz="4000" dirty="0">
                <a:solidFill>
                  <a:srgbClr val="538CD5"/>
                </a:solidFill>
                <a:latin typeface="Verdana"/>
                <a:ea typeface="Verdana"/>
                <a:cs typeface="Verdana"/>
                <a:sym typeface="Verdana"/>
              </a:rPr>
              <a:t>Metodología</a:t>
            </a:r>
          </a:p>
        </p:txBody>
      </p:sp>
      <p:sp>
        <p:nvSpPr>
          <p:cNvPr id="136" name="Shape 136"/>
          <p:cNvSpPr txBox="1">
            <a:spLocks noGrp="1"/>
          </p:cNvSpPr>
          <p:nvPr>
            <p:ph type="body" idx="1"/>
          </p:nvPr>
        </p:nvSpPr>
        <p:spPr>
          <a:xfrm>
            <a:off x="990600" y="1524000"/>
            <a:ext cx="7467600" cy="38099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rtl="0">
              <a:spcBef>
                <a:spcPts val="200"/>
              </a:spcBef>
              <a:buNone/>
            </a:pPr>
            <a:r>
              <a:rPr lang="es" sz="3000" dirty="0" smtClean="0">
                <a:solidFill>
                  <a:srgbClr val="538CD5"/>
                </a:solidFill>
                <a:latin typeface="Calibri" panose="020F0502020204030204" pitchFamily="34" charset="0"/>
                <a:ea typeface="Verdana"/>
                <a:cs typeface="Calibri" panose="020F0502020204030204" pitchFamily="34" charset="0"/>
                <a:sym typeface="Verdana"/>
              </a:rPr>
              <a:t>Liberaciones</a:t>
            </a:r>
          </a:p>
          <a:p>
            <a:pPr marL="0" marR="0" lvl="0" indent="0" rtl="0">
              <a:spcBef>
                <a:spcPts val="200"/>
              </a:spcBef>
              <a:buNone/>
            </a:pPr>
            <a:endParaRPr lang="es" sz="900" b="1" dirty="0">
              <a:solidFill>
                <a:srgbClr val="538CD5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857250" lvl="1" indent="-342900">
              <a:spcBef>
                <a:spcPts val="200"/>
              </a:spcBef>
              <a:buClr>
                <a:schemeClr val="bg2">
                  <a:lumMod val="60000"/>
                  <a:lumOff val="40000"/>
                </a:schemeClr>
              </a:buClr>
              <a:buSzPct val="100000"/>
              <a:buFont typeface="Verdana"/>
              <a:buChar char="•"/>
            </a:pPr>
            <a:r>
              <a:rPr lang="es" sz="1800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ea typeface="Verdana"/>
                <a:cs typeface="Calibri" panose="020F0502020204030204" pitchFamily="34" charset="0"/>
                <a:sym typeface="Verdana"/>
              </a:rPr>
              <a:t>Liberación semanal:</a:t>
            </a:r>
          </a:p>
          <a:p>
            <a:pPr marL="1314450" lvl="2" indent="-317500">
              <a:spcBef>
                <a:spcPts val="200"/>
              </a:spcBef>
              <a:buClr>
                <a:schemeClr val="bg2">
                  <a:lumMod val="60000"/>
                  <a:lumOff val="40000"/>
                </a:schemeClr>
              </a:buClr>
              <a:buSzPct val="100000"/>
              <a:buFont typeface="Verdana"/>
              <a:buChar char="–"/>
            </a:pPr>
            <a:r>
              <a:rPr lang="es" sz="1800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ea typeface="Verdana"/>
                <a:cs typeface="Calibri" panose="020F0502020204030204" pitchFamily="34" charset="0"/>
                <a:sym typeface="Verdana"/>
              </a:rPr>
              <a:t>Nuevas funcionalidades</a:t>
            </a:r>
          </a:p>
          <a:p>
            <a:pPr marL="203200" indent="0">
              <a:buClr>
                <a:schemeClr val="bg2">
                  <a:lumMod val="60000"/>
                  <a:lumOff val="40000"/>
                </a:schemeClr>
              </a:buClr>
              <a:buNone/>
            </a:pPr>
            <a:endParaRPr lang="es" sz="1800" dirty="0">
              <a:solidFill>
                <a:schemeClr val="bg2">
                  <a:lumMod val="75000"/>
                </a:schemeClr>
              </a:solidFill>
              <a:latin typeface="Calibri" panose="020F0502020204030204" pitchFamily="34" charset="0"/>
              <a:ea typeface="Verdana"/>
              <a:cs typeface="Calibri" panose="020F0502020204030204" pitchFamily="34" charset="0"/>
              <a:sym typeface="Verdana"/>
            </a:endParaRPr>
          </a:p>
          <a:p>
            <a:pPr marL="857250" lvl="1" indent="-342900">
              <a:spcBef>
                <a:spcPts val="200"/>
              </a:spcBef>
              <a:buClr>
                <a:schemeClr val="bg2">
                  <a:lumMod val="60000"/>
                  <a:lumOff val="40000"/>
                </a:schemeClr>
              </a:buClr>
              <a:buSzPct val="100000"/>
              <a:buFont typeface="Verdana"/>
              <a:buChar char="•"/>
            </a:pPr>
            <a:r>
              <a:rPr lang="es" sz="1800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ea typeface="Verdana"/>
                <a:cs typeface="Calibri" panose="020F0502020204030204" pitchFamily="34" charset="0"/>
                <a:sym typeface="Verdana"/>
              </a:rPr>
              <a:t>Liberación tipo </a:t>
            </a:r>
            <a:r>
              <a:rPr lang="es" sz="1800" dirty="0" smtClean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ea typeface="Verdana"/>
                <a:cs typeface="Calibri" panose="020F0502020204030204" pitchFamily="34" charset="0"/>
                <a:sym typeface="Verdana"/>
              </a:rPr>
              <a:t>“parche”:</a:t>
            </a:r>
            <a:endParaRPr lang="es" sz="1800" dirty="0">
              <a:solidFill>
                <a:schemeClr val="bg2">
                  <a:lumMod val="75000"/>
                </a:schemeClr>
              </a:solidFill>
              <a:latin typeface="Calibri" panose="020F0502020204030204" pitchFamily="34" charset="0"/>
              <a:ea typeface="Verdana"/>
              <a:cs typeface="Calibri" panose="020F0502020204030204" pitchFamily="34" charset="0"/>
              <a:sym typeface="Verdana"/>
            </a:endParaRPr>
          </a:p>
          <a:p>
            <a:pPr marL="1314450" lvl="2" indent="-317500">
              <a:spcBef>
                <a:spcPts val="200"/>
              </a:spcBef>
              <a:buClr>
                <a:schemeClr val="bg2">
                  <a:lumMod val="60000"/>
                  <a:lumOff val="40000"/>
                </a:schemeClr>
              </a:buClr>
              <a:buSzPct val="100000"/>
              <a:buFont typeface="Verdana"/>
              <a:buChar char="–"/>
            </a:pPr>
            <a:r>
              <a:rPr lang="es" sz="1800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ea typeface="Verdana"/>
                <a:cs typeface="Calibri" panose="020F0502020204030204" pitchFamily="34" charset="0"/>
                <a:sym typeface="Verdana"/>
              </a:rPr>
              <a:t>Arreglos sobre la versión semanal.</a:t>
            </a:r>
          </a:p>
          <a:p>
            <a:pPr marL="596900" lvl="1" indent="0" rtl="0">
              <a:spcBef>
                <a:spcPts val="200"/>
              </a:spcBef>
              <a:buClr>
                <a:schemeClr val="bg2">
                  <a:lumMod val="60000"/>
                  <a:lumOff val="40000"/>
                </a:schemeClr>
              </a:buClr>
              <a:buSzPct val="100000"/>
              <a:buNone/>
            </a:pPr>
            <a:endParaRPr lang="es" sz="1800" dirty="0">
              <a:solidFill>
                <a:schemeClr val="bg2">
                  <a:lumMod val="75000"/>
                </a:schemeClr>
              </a:solidFill>
              <a:latin typeface="Calibri" panose="020F0502020204030204" pitchFamily="34" charset="0"/>
              <a:ea typeface="Verdana"/>
              <a:cs typeface="Calibri" panose="020F0502020204030204" pitchFamily="34" charset="0"/>
              <a:sym typeface="Verdana"/>
            </a:endParaRPr>
          </a:p>
          <a:p>
            <a:pPr marL="0" lvl="0" indent="0" rtl="0">
              <a:spcBef>
                <a:spcPts val="200"/>
              </a:spcBef>
              <a:buClr>
                <a:schemeClr val="bg2">
                  <a:lumMod val="60000"/>
                  <a:lumOff val="40000"/>
                </a:schemeClr>
              </a:buClr>
              <a:buNone/>
            </a:pPr>
            <a:r>
              <a:rPr lang="es" sz="1800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ea typeface="Verdana"/>
                <a:cs typeface="Calibri" panose="020F0502020204030204" pitchFamily="34" charset="0"/>
                <a:sym typeface="Verdana"/>
              </a:rPr>
              <a:t>Ventajas:</a:t>
            </a:r>
          </a:p>
          <a:p>
            <a:pPr marL="914400" lvl="0" indent="-317500" rtl="0">
              <a:spcBef>
                <a:spcPts val="200"/>
              </a:spcBef>
              <a:buClr>
                <a:schemeClr val="bg2">
                  <a:lumMod val="60000"/>
                  <a:lumOff val="40000"/>
                </a:schemeClr>
              </a:buClr>
              <a:buSzPct val="100000"/>
              <a:buFont typeface="Verdana"/>
              <a:buChar char="•"/>
            </a:pPr>
            <a:r>
              <a:rPr lang="es" sz="1800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ea typeface="Verdana"/>
                <a:cs typeface="Calibri" panose="020F0502020204030204" pitchFamily="34" charset="0"/>
                <a:sym typeface="Verdana"/>
              </a:rPr>
              <a:t>No es necesario esperar a la siguiente liberación</a:t>
            </a:r>
          </a:p>
          <a:p>
            <a:pPr marL="914400" lvl="0" indent="-317500" rtl="0">
              <a:spcBef>
                <a:spcPts val="200"/>
              </a:spcBef>
              <a:buClr>
                <a:schemeClr val="bg2">
                  <a:lumMod val="60000"/>
                  <a:lumOff val="40000"/>
                </a:schemeClr>
              </a:buClr>
              <a:buSzPct val="100000"/>
              <a:buFont typeface="Verdana"/>
              <a:buChar char="•"/>
            </a:pPr>
            <a:r>
              <a:rPr lang="es" sz="1800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ea typeface="Verdana"/>
                <a:cs typeface="Calibri" panose="020F0502020204030204" pitchFamily="34" charset="0"/>
                <a:sym typeface="Verdana"/>
              </a:rPr>
              <a:t>Versiones más estables</a:t>
            </a:r>
          </a:p>
          <a:p>
            <a:pPr marL="0" lvl="0" indent="0" rtl="0">
              <a:spcBef>
                <a:spcPts val="200"/>
              </a:spcBef>
              <a:buClr>
                <a:schemeClr val="bg2">
                  <a:lumMod val="60000"/>
                  <a:lumOff val="40000"/>
                </a:schemeClr>
              </a:buClr>
              <a:buNone/>
            </a:pPr>
            <a:r>
              <a:rPr lang="es" sz="1800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ea typeface="Verdana"/>
                <a:cs typeface="Calibri" panose="020F0502020204030204" pitchFamily="34" charset="0"/>
                <a:sym typeface="Verdana"/>
              </a:rPr>
              <a:t>Desventajas:</a:t>
            </a:r>
          </a:p>
          <a:p>
            <a:pPr marL="914400" lvl="0" indent="-317500" rtl="0">
              <a:spcBef>
                <a:spcPts val="200"/>
              </a:spcBef>
              <a:buClr>
                <a:schemeClr val="bg2">
                  <a:lumMod val="60000"/>
                  <a:lumOff val="40000"/>
                </a:schemeClr>
              </a:buClr>
              <a:buSzPct val="100000"/>
              <a:buFont typeface="Verdana"/>
              <a:buChar char="•"/>
            </a:pPr>
            <a:r>
              <a:rPr lang="es" sz="1800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ea typeface="Verdana"/>
                <a:cs typeface="Calibri" panose="020F0502020204030204" pitchFamily="34" charset="0"/>
                <a:sym typeface="Verdana"/>
              </a:rPr>
              <a:t>Más trabajo para verificación</a:t>
            </a:r>
          </a:p>
          <a:p>
            <a:pPr marL="914400" lvl="0" indent="-317500" rtl="0">
              <a:spcBef>
                <a:spcPts val="200"/>
              </a:spcBef>
              <a:buClr>
                <a:schemeClr val="bg2">
                  <a:lumMod val="60000"/>
                  <a:lumOff val="40000"/>
                </a:schemeClr>
              </a:buClr>
              <a:buSzPct val="100000"/>
              <a:buFont typeface="Verdana"/>
              <a:buChar char="•"/>
            </a:pPr>
            <a:r>
              <a:rPr lang="es" sz="1800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ea typeface="Verdana"/>
                <a:cs typeface="Calibri" panose="020F0502020204030204" pitchFamily="34" charset="0"/>
                <a:sym typeface="Verdana"/>
              </a:rPr>
              <a:t>Mayor coordinación</a:t>
            </a:r>
          </a:p>
          <a:p>
            <a:endParaRPr lang="es" sz="1400" dirty="0">
              <a:latin typeface="Verdana"/>
              <a:ea typeface="Verdana"/>
              <a:cs typeface="Verdana"/>
              <a:sym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120673519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365D"/>
        </a:solidFill>
        <a:effectLst/>
      </p:bgPr>
    </p:bg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 txBox="1">
            <a:spLocks noGrp="1"/>
          </p:cNvSpPr>
          <p:nvPr>
            <p:ph type="title"/>
          </p:nvPr>
        </p:nvSpPr>
        <p:spPr>
          <a:xfrm>
            <a:off x="457200" y="533400"/>
            <a:ext cx="8229600" cy="5714799"/>
          </a:xfrm>
          <a:prstGeom prst="rect">
            <a:avLst/>
          </a:prstGeom>
          <a:solidFill>
            <a:schemeClr val="lt1"/>
          </a:solidFill>
          <a:ln w="9525" cap="flat">
            <a:solidFill>
              <a:srgbClr val="17365D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17365D"/>
              </a:buClr>
              <a:buSzPct val="25000"/>
              <a:buFont typeface="Domine"/>
              <a:buNone/>
            </a:pPr>
            <a:r>
              <a:rPr lang="es" sz="4000" dirty="0">
                <a:solidFill>
                  <a:srgbClr val="538CD5"/>
                </a:solidFill>
                <a:latin typeface="Verdana"/>
                <a:ea typeface="Verdana"/>
                <a:cs typeface="Verdana"/>
                <a:sym typeface="Verdana"/>
              </a:rPr>
              <a:t>Herramientas</a:t>
            </a:r>
          </a:p>
        </p:txBody>
      </p:sp>
      <p:sp>
        <p:nvSpPr>
          <p:cNvPr id="143" name="Shape 143"/>
          <p:cNvSpPr txBox="1">
            <a:spLocks noGrp="1"/>
          </p:cNvSpPr>
          <p:nvPr>
            <p:ph type="body" idx="1"/>
          </p:nvPr>
        </p:nvSpPr>
        <p:spPr>
          <a:xfrm>
            <a:off x="990600" y="1219200"/>
            <a:ext cx="6777299" cy="4331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lvl="0" indent="0" rtl="0">
              <a:spcBef>
                <a:spcPts val="200"/>
              </a:spcBef>
              <a:buNone/>
            </a:pPr>
            <a:r>
              <a:rPr lang="es" sz="3000" dirty="0">
                <a:solidFill>
                  <a:srgbClr val="538CD5"/>
                </a:solidFill>
                <a:latin typeface="Calibri" panose="020F0502020204030204" pitchFamily="34" charset="0"/>
                <a:ea typeface="Verdana"/>
                <a:cs typeface="Calibri" panose="020F0502020204030204" pitchFamily="34" charset="0"/>
                <a:sym typeface="Verdana"/>
              </a:rPr>
              <a:t>Trac</a:t>
            </a:r>
          </a:p>
          <a:p>
            <a:pPr marL="457200" lvl="0" indent="-342900">
              <a:spcBef>
                <a:spcPts val="200"/>
              </a:spcBef>
              <a:buClr>
                <a:srgbClr val="538CD5"/>
              </a:buClr>
              <a:buSzPct val="100000"/>
              <a:buFont typeface="Verdana"/>
              <a:buChar char="•"/>
            </a:pPr>
            <a:r>
              <a:rPr lang="es" sz="1800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ea typeface="Verdana"/>
                <a:cs typeface="Calibri" panose="020F0502020204030204" pitchFamily="34" charset="0"/>
                <a:sym typeface="Verdana"/>
              </a:rPr>
              <a:t>Reporte y administración de defectos</a:t>
            </a:r>
          </a:p>
          <a:p>
            <a:endParaRPr lang="es" sz="1800" dirty="0">
              <a:latin typeface="Verdana"/>
              <a:ea typeface="Verdana"/>
              <a:cs typeface="Verdana"/>
              <a:sym typeface="Verdana"/>
            </a:endParaRPr>
          </a:p>
          <a:p>
            <a:pPr marL="0" indent="0">
              <a:spcBef>
                <a:spcPts val="200"/>
              </a:spcBef>
              <a:buSzPct val="25000"/>
              <a:buNone/>
            </a:pPr>
            <a:r>
              <a:rPr lang="es" sz="3000" dirty="0">
                <a:solidFill>
                  <a:srgbClr val="538CD5"/>
                </a:solidFill>
                <a:latin typeface="Calibri" panose="020F0502020204030204" pitchFamily="34" charset="0"/>
                <a:ea typeface="Verdana"/>
                <a:cs typeface="Calibri" panose="020F0502020204030204" pitchFamily="34" charset="0"/>
                <a:sym typeface="Verdana"/>
              </a:rPr>
              <a:t>JMeter</a:t>
            </a:r>
          </a:p>
          <a:p>
            <a:pPr marL="457200" indent="-342900">
              <a:spcBef>
                <a:spcPts val="200"/>
              </a:spcBef>
              <a:buClr>
                <a:srgbClr val="538CD5"/>
              </a:buClr>
              <a:buSzPct val="100000"/>
              <a:buFont typeface="Verdana"/>
              <a:buChar char="•"/>
            </a:pPr>
            <a:r>
              <a:rPr lang="es" sz="1800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ea typeface="Verdana"/>
                <a:cs typeface="Calibri" panose="020F0502020204030204" pitchFamily="34" charset="0"/>
                <a:sym typeface="Verdana"/>
              </a:rPr>
              <a:t>Pruebas de carga</a:t>
            </a:r>
          </a:p>
          <a:p>
            <a:endParaRPr lang="es" sz="1800" dirty="0">
              <a:latin typeface="Verdana"/>
              <a:ea typeface="Verdana"/>
              <a:cs typeface="Verdana"/>
              <a:sym typeface="Verdana"/>
            </a:endParaRPr>
          </a:p>
          <a:p>
            <a:pPr marL="0" lvl="0" indent="0">
              <a:spcBef>
                <a:spcPts val="200"/>
              </a:spcBef>
              <a:buSzPct val="25000"/>
              <a:buNone/>
            </a:pPr>
            <a:r>
              <a:rPr lang="es" sz="3000" dirty="0">
                <a:solidFill>
                  <a:srgbClr val="538CD5"/>
                </a:solidFill>
                <a:latin typeface="Calibri" panose="020F0502020204030204" pitchFamily="34" charset="0"/>
                <a:ea typeface="Verdana"/>
                <a:cs typeface="Calibri" panose="020F0502020204030204" pitchFamily="34" charset="0"/>
                <a:sym typeface="Verdana"/>
              </a:rPr>
              <a:t>Selenium </a:t>
            </a:r>
          </a:p>
          <a:p>
            <a:pPr marL="457200" lvl="0" indent="-342900" rtl="0">
              <a:spcBef>
                <a:spcPts val="200"/>
              </a:spcBef>
              <a:buClr>
                <a:srgbClr val="538CD5"/>
              </a:buClr>
              <a:buSzPct val="100000"/>
              <a:buFont typeface="Verdana"/>
              <a:buChar char="•"/>
            </a:pPr>
            <a:r>
              <a:rPr lang="es" sz="1800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ea typeface="Verdana"/>
                <a:cs typeface="Calibri" panose="020F0502020204030204" pitchFamily="34" charset="0"/>
                <a:sym typeface="Verdana"/>
              </a:rPr>
              <a:t>Pruebas automatizadas</a:t>
            </a:r>
          </a:p>
        </p:txBody>
      </p:sp>
      <p:sp>
        <p:nvSpPr>
          <p:cNvPr id="144" name="Shape 144"/>
          <p:cNvSpPr/>
          <p:nvPr/>
        </p:nvSpPr>
        <p:spPr>
          <a:xfrm>
            <a:off x="6308128" y="1752600"/>
            <a:ext cx="2255649" cy="836867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145" name="Shape 145"/>
          <p:cNvSpPr/>
          <p:nvPr/>
        </p:nvSpPr>
        <p:spPr>
          <a:xfrm>
            <a:off x="6705600" y="2819400"/>
            <a:ext cx="1733550" cy="1117600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  <p:sp>
        <p:nvSpPr>
          <p:cNvPr id="146" name="Shape 146"/>
          <p:cNvSpPr/>
          <p:nvPr/>
        </p:nvSpPr>
        <p:spPr>
          <a:xfrm>
            <a:off x="6883202" y="4114800"/>
            <a:ext cx="1105500" cy="986971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4027585055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533400"/>
            <a:ext cx="5867400" cy="5715000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l"/>
            <a:r>
              <a:rPr lang="es-UY" sz="35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s-UY" sz="35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s-UY" sz="35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Proceso</a:t>
            </a:r>
            <a:r>
              <a:rPr lang="es-UY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s-UY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s-UY" dirty="0">
                <a:solidFill>
                  <a:schemeClr val="tx2">
                    <a:lumMod val="60000"/>
                    <a:lumOff val="4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s-UY" dirty="0">
                <a:solidFill>
                  <a:schemeClr val="tx2">
                    <a:lumMod val="60000"/>
                    <a:lumOff val="4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s-UY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s-UY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s-UY" dirty="0">
                <a:solidFill>
                  <a:schemeClr val="tx2">
                    <a:lumMod val="60000"/>
                    <a:lumOff val="4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s-UY" dirty="0">
                <a:solidFill>
                  <a:schemeClr val="tx2">
                    <a:lumMod val="60000"/>
                    <a:lumOff val="4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s-UY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s-UY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s-UY" dirty="0">
                <a:solidFill>
                  <a:schemeClr val="tx2">
                    <a:lumMod val="60000"/>
                    <a:lumOff val="4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s-UY" dirty="0">
                <a:solidFill>
                  <a:schemeClr val="tx2">
                    <a:lumMod val="60000"/>
                    <a:lumOff val="4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es-UY" sz="2000" b="1" dirty="0">
              <a:solidFill>
                <a:schemeClr val="tx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8137" y="5334000"/>
            <a:ext cx="2651634" cy="737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5406" y="4071963"/>
            <a:ext cx="2724365" cy="10582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74350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365D"/>
        </a:solid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 txBox="1">
            <a:spLocks noGrp="1"/>
          </p:cNvSpPr>
          <p:nvPr>
            <p:ph type="title"/>
          </p:nvPr>
        </p:nvSpPr>
        <p:spPr>
          <a:xfrm>
            <a:off x="457200" y="533400"/>
            <a:ext cx="8229600" cy="5714799"/>
          </a:xfrm>
          <a:prstGeom prst="rect">
            <a:avLst/>
          </a:prstGeom>
          <a:solidFill>
            <a:schemeClr val="lt1"/>
          </a:solidFill>
          <a:ln w="9525" cap="flat">
            <a:solidFill>
              <a:srgbClr val="17365D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17365D"/>
              </a:buClr>
              <a:buSzPct val="25000"/>
              <a:buFont typeface="Domine"/>
              <a:buNone/>
            </a:pPr>
            <a:r>
              <a:rPr lang="es" sz="4000" dirty="0">
                <a:solidFill>
                  <a:srgbClr val="538CD5"/>
                </a:solidFill>
                <a:latin typeface="Verdana"/>
                <a:ea typeface="Verdana"/>
                <a:cs typeface="Verdana"/>
                <a:sym typeface="Verdana"/>
              </a:rPr>
              <a:t>Resultados</a:t>
            </a:r>
          </a:p>
        </p:txBody>
      </p:sp>
      <p:sp>
        <p:nvSpPr>
          <p:cNvPr id="153" name="Shape 153"/>
          <p:cNvSpPr txBox="1">
            <a:spLocks noGrp="1"/>
          </p:cNvSpPr>
          <p:nvPr>
            <p:ph type="body" idx="1"/>
          </p:nvPr>
        </p:nvSpPr>
        <p:spPr>
          <a:xfrm>
            <a:off x="1064925" y="1306268"/>
            <a:ext cx="6777299" cy="4292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lvl="0" indent="0" rtl="0">
              <a:spcBef>
                <a:spcPts val="200"/>
              </a:spcBef>
              <a:buNone/>
            </a:pPr>
            <a:r>
              <a:rPr lang="es" sz="3000" dirty="0">
                <a:solidFill>
                  <a:srgbClr val="538CD5"/>
                </a:solidFill>
                <a:latin typeface="Calibri" panose="020F0502020204030204" pitchFamily="34" charset="0"/>
                <a:ea typeface="Verdana"/>
                <a:cs typeface="Calibri" panose="020F0502020204030204" pitchFamily="34" charset="0"/>
                <a:sym typeface="Verdana"/>
              </a:rPr>
              <a:t>Evolución de Casos de prueba</a:t>
            </a:r>
          </a:p>
        </p:txBody>
      </p:sp>
      <p:sp>
        <p:nvSpPr>
          <p:cNvPr id="2" name="AutoShape 2" descr="Imágenes integradas 1"/>
          <p:cNvSpPr>
            <a:spLocks noChangeAspect="1" noChangeArrowheads="1"/>
          </p:cNvSpPr>
          <p:nvPr/>
        </p:nvSpPr>
        <p:spPr bwMode="auto">
          <a:xfrm>
            <a:off x="155575" y="-1233488"/>
            <a:ext cx="5619750" cy="2581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UY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222938"/>
            <a:ext cx="7281863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31690756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365D"/>
        </a:solidFill>
        <a:effectLst/>
      </p:bgPr>
    </p:bg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>
            <a:spLocks noGrp="1"/>
          </p:cNvSpPr>
          <p:nvPr>
            <p:ph type="title"/>
          </p:nvPr>
        </p:nvSpPr>
        <p:spPr>
          <a:xfrm>
            <a:off x="457200" y="533400"/>
            <a:ext cx="8229600" cy="5714799"/>
          </a:xfrm>
          <a:prstGeom prst="rect">
            <a:avLst/>
          </a:prstGeom>
          <a:solidFill>
            <a:schemeClr val="lt1"/>
          </a:solidFill>
          <a:ln w="9525" cap="flat">
            <a:solidFill>
              <a:srgbClr val="17365D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17365D"/>
              </a:buClr>
              <a:buSzPct val="25000"/>
              <a:buFont typeface="Domine"/>
              <a:buNone/>
            </a:pPr>
            <a:r>
              <a:rPr lang="es" sz="4000" dirty="0">
                <a:solidFill>
                  <a:srgbClr val="538CD5"/>
                </a:solidFill>
                <a:latin typeface="Verdana"/>
                <a:ea typeface="Verdana"/>
                <a:cs typeface="Verdana"/>
                <a:sym typeface="Verdana"/>
              </a:rPr>
              <a:t>Resultados</a:t>
            </a:r>
          </a:p>
        </p:txBody>
      </p:sp>
      <p:sp>
        <p:nvSpPr>
          <p:cNvPr id="161" name="Shape 161"/>
          <p:cNvSpPr txBox="1">
            <a:spLocks noGrp="1"/>
          </p:cNvSpPr>
          <p:nvPr>
            <p:ph type="body" idx="1"/>
          </p:nvPr>
        </p:nvSpPr>
        <p:spPr>
          <a:xfrm>
            <a:off x="1064925" y="1789169"/>
            <a:ext cx="6777299" cy="38099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lvl="0" indent="0" rtl="0">
              <a:spcBef>
                <a:spcPts val="200"/>
              </a:spcBef>
              <a:buNone/>
            </a:pPr>
            <a:r>
              <a:rPr lang="es" sz="3000" dirty="0">
                <a:solidFill>
                  <a:srgbClr val="538CD5"/>
                </a:solidFill>
                <a:latin typeface="Calibri" panose="020F0502020204030204" pitchFamily="34" charset="0"/>
                <a:ea typeface="Verdana"/>
                <a:cs typeface="Calibri" panose="020F0502020204030204" pitchFamily="34" charset="0"/>
                <a:sym typeface="Verdana"/>
              </a:rPr>
              <a:t>Indicadores</a:t>
            </a:r>
          </a:p>
          <a:p>
            <a:pPr marL="203200" indent="0">
              <a:buNone/>
            </a:pPr>
            <a:endParaRPr lang="es" sz="900" b="1" dirty="0">
              <a:solidFill>
                <a:srgbClr val="538CD5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s" sz="1800" b="1" i="1" dirty="0">
                <a:solidFill>
                  <a:srgbClr val="538CD5"/>
                </a:solidFill>
                <a:latin typeface="Calibri" panose="020F0502020204030204" pitchFamily="34" charset="0"/>
                <a:ea typeface="Verdana"/>
                <a:cs typeface="Calibri" panose="020F0502020204030204" pitchFamily="34" charset="0"/>
                <a:sym typeface="Verdana"/>
              </a:rPr>
              <a:t>DENSIDAD de PRUEBAS</a:t>
            </a: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s" sz="1800" i="1" dirty="0">
                <a:latin typeface="Calibri" panose="020F0502020204030204" pitchFamily="34" charset="0"/>
                <a:ea typeface="Verdana"/>
                <a:cs typeface="Calibri" panose="020F0502020204030204" pitchFamily="34" charset="0"/>
                <a:sym typeface="Verdana"/>
              </a:rPr>
              <a:t>CPs Diseñados / CUs Contemplados</a:t>
            </a: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s" sz="1800" dirty="0">
                <a:latin typeface="Calibri" panose="020F0502020204030204" pitchFamily="34" charset="0"/>
                <a:ea typeface="Verdana"/>
                <a:cs typeface="Calibri" panose="020F0502020204030204" pitchFamily="34" charset="0"/>
                <a:sym typeface="Verdana"/>
              </a:rPr>
              <a:t>277 / 19 = </a:t>
            </a:r>
            <a:r>
              <a:rPr lang="es" sz="1800" i="1" u="sng" dirty="0">
                <a:latin typeface="Calibri" panose="020F0502020204030204" pitchFamily="34" charset="0"/>
                <a:ea typeface="Verdana"/>
                <a:cs typeface="Calibri" panose="020F0502020204030204" pitchFamily="34" charset="0"/>
                <a:sym typeface="Verdana"/>
              </a:rPr>
              <a:t>14,5789</a:t>
            </a: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s" sz="1800" i="1" dirty="0">
                <a:latin typeface="Calibri" panose="020F0502020204030204" pitchFamily="34" charset="0"/>
                <a:ea typeface="Verdana"/>
                <a:cs typeface="Calibri" panose="020F0502020204030204" pitchFamily="34" charset="0"/>
                <a:sym typeface="Verdana"/>
              </a:rPr>
              <a:t>CPs Ejecutados / CUs Contemplados</a:t>
            </a: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s" sz="1800" dirty="0">
                <a:latin typeface="Calibri" panose="020F0502020204030204" pitchFamily="34" charset="0"/>
                <a:ea typeface="Verdana"/>
                <a:cs typeface="Calibri" panose="020F0502020204030204" pitchFamily="34" charset="0"/>
                <a:sym typeface="Verdana"/>
              </a:rPr>
              <a:t>178 / 19 = </a:t>
            </a:r>
            <a:r>
              <a:rPr lang="es" sz="1800" i="1" u="sng" dirty="0">
                <a:latin typeface="Calibri" panose="020F0502020204030204" pitchFamily="34" charset="0"/>
                <a:ea typeface="Verdana"/>
                <a:cs typeface="Calibri" panose="020F0502020204030204" pitchFamily="34" charset="0"/>
                <a:sym typeface="Verdana"/>
              </a:rPr>
              <a:t>9,3684</a:t>
            </a:r>
          </a:p>
          <a:p>
            <a:endParaRPr lang="es" sz="1800" i="1" u="sng" dirty="0">
              <a:latin typeface="Calibri" panose="020F0502020204030204" pitchFamily="34" charset="0"/>
              <a:ea typeface="Verdana"/>
              <a:cs typeface="Calibri" panose="020F0502020204030204" pitchFamily="34" charset="0"/>
              <a:sym typeface="Verdana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s" sz="1800" b="1" i="1" dirty="0">
                <a:solidFill>
                  <a:srgbClr val="538CD5"/>
                </a:solidFill>
                <a:latin typeface="Calibri" panose="020F0502020204030204" pitchFamily="34" charset="0"/>
                <a:ea typeface="Verdana"/>
                <a:cs typeface="Calibri" panose="020F0502020204030204" pitchFamily="34" charset="0"/>
                <a:sym typeface="Verdana"/>
              </a:rPr>
              <a:t>CALIDAD del PRODUCTO</a:t>
            </a:r>
            <a:r>
              <a:rPr lang="es" sz="1800" b="1" i="1" dirty="0">
                <a:latin typeface="Calibri" panose="020F0502020204030204" pitchFamily="34" charset="0"/>
                <a:ea typeface="Verdana"/>
                <a:cs typeface="Calibri" panose="020F0502020204030204" pitchFamily="34" charset="0"/>
                <a:sym typeface="Verdana"/>
              </a:rPr>
              <a:t>	</a:t>
            </a: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s" sz="1800" i="1" dirty="0">
                <a:latin typeface="Calibri" panose="020F0502020204030204" pitchFamily="34" charset="0"/>
                <a:ea typeface="Verdana"/>
                <a:cs typeface="Calibri" panose="020F0502020204030204" pitchFamily="34" charset="0"/>
                <a:sym typeface="Verdana"/>
              </a:rPr>
              <a:t>CPs Correctos / CPs  Totales [Versión Final]</a:t>
            </a: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s" sz="1800" dirty="0">
                <a:latin typeface="Calibri" panose="020F0502020204030204" pitchFamily="34" charset="0"/>
                <a:ea typeface="Verdana"/>
                <a:cs typeface="Calibri" panose="020F0502020204030204" pitchFamily="34" charset="0"/>
                <a:sym typeface="Verdana"/>
              </a:rPr>
              <a:t>376 / (376 + 39 + 0) = </a:t>
            </a:r>
            <a:r>
              <a:rPr lang="es" sz="1800" i="1" u="sng" dirty="0">
                <a:latin typeface="Calibri" panose="020F0502020204030204" pitchFamily="34" charset="0"/>
                <a:ea typeface="Verdana"/>
                <a:cs typeface="Calibri" panose="020F0502020204030204" pitchFamily="34" charset="0"/>
                <a:sym typeface="Verdana"/>
              </a:rPr>
              <a:t>0,9060</a:t>
            </a:r>
          </a:p>
          <a:p>
            <a:endParaRPr lang="es" sz="1400" i="1" u="sng" dirty="0">
              <a:latin typeface="Verdana"/>
              <a:ea typeface="Verdana"/>
              <a:cs typeface="Verdana"/>
              <a:sym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723332342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5715000"/>
          </a:xfrm>
          <a:solidFill>
            <a:schemeClr val="bg1"/>
          </a:solidFill>
          <a:ln>
            <a:solidFill>
              <a:schemeClr val="tx2">
                <a:lumMod val="75000"/>
              </a:schemeClr>
            </a:solidFill>
          </a:ln>
        </p:spPr>
        <p:txBody>
          <a:bodyPr anchor="t">
            <a:normAutofit/>
          </a:bodyPr>
          <a:lstStyle/>
          <a:p>
            <a:pPr algn="l"/>
            <a:r>
              <a:rPr lang="es-UY" sz="4000" dirty="0" smtClean="0">
                <a:solidFill>
                  <a:schemeClr val="tx2">
                    <a:lumMod val="75000"/>
                  </a:schemeClr>
                </a:solidFill>
                <a:latin typeface="Century" panose="02040604050505020304" pitchFamily="18" charset="0"/>
              </a:rPr>
              <a:t/>
            </a:r>
            <a:br>
              <a:rPr lang="es-UY" sz="4000" dirty="0" smtClean="0">
                <a:solidFill>
                  <a:schemeClr val="tx2">
                    <a:lumMod val="75000"/>
                  </a:schemeClr>
                </a:solidFill>
                <a:latin typeface="Century" panose="02040604050505020304" pitchFamily="18" charset="0"/>
              </a:rPr>
            </a:br>
            <a:r>
              <a:rPr lang="es-UY" sz="4000" dirty="0">
                <a:solidFill>
                  <a:schemeClr val="tx2">
                    <a:lumMod val="75000"/>
                  </a:schemeClr>
                </a:solidFill>
                <a:latin typeface="Century" panose="02040604050505020304" pitchFamily="18" charset="0"/>
              </a:rPr>
              <a:t/>
            </a:r>
            <a:br>
              <a:rPr lang="es-UY" sz="4000" dirty="0">
                <a:solidFill>
                  <a:schemeClr val="tx2">
                    <a:lumMod val="75000"/>
                  </a:schemeClr>
                </a:solidFill>
                <a:latin typeface="Century" panose="02040604050505020304" pitchFamily="18" charset="0"/>
              </a:rPr>
            </a:br>
            <a:endParaRPr lang="es-UY" sz="4000" dirty="0">
              <a:solidFill>
                <a:schemeClr val="tx2">
                  <a:lumMod val="75000"/>
                </a:schemeClr>
              </a:solidFill>
              <a:latin typeface="Century" panose="02040604050505020304" pitchFamily="18" charset="0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162475832"/>
              </p:ext>
            </p:extLst>
          </p:nvPr>
        </p:nvGraphicFramePr>
        <p:xfrm>
          <a:off x="1066800" y="1219200"/>
          <a:ext cx="723900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215145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5715000"/>
          </a:xfrm>
          <a:solidFill>
            <a:schemeClr val="bg1"/>
          </a:solidFill>
          <a:ln>
            <a:solidFill>
              <a:schemeClr val="tx2">
                <a:lumMod val="75000"/>
              </a:schemeClr>
            </a:solidFill>
          </a:ln>
        </p:spPr>
        <p:txBody>
          <a:bodyPr anchor="t">
            <a:normAutofit/>
          </a:bodyPr>
          <a:lstStyle/>
          <a:p>
            <a:pPr algn="l"/>
            <a:r>
              <a:rPr lang="es-UY" sz="4000" dirty="0" smtClean="0">
                <a:solidFill>
                  <a:schemeClr val="tx2">
                    <a:lumMod val="75000"/>
                  </a:schemeClr>
                </a:solidFill>
                <a:latin typeface="Century" panose="02040604050505020304" pitchFamily="18" charset="0"/>
              </a:rPr>
              <a:t/>
            </a:r>
            <a:br>
              <a:rPr lang="es-UY" sz="4000" dirty="0" smtClean="0">
                <a:solidFill>
                  <a:schemeClr val="tx2">
                    <a:lumMod val="75000"/>
                  </a:schemeClr>
                </a:solidFill>
                <a:latin typeface="Century" panose="02040604050505020304" pitchFamily="18" charset="0"/>
              </a:rPr>
            </a:br>
            <a:r>
              <a:rPr lang="es-UY" sz="4000" dirty="0">
                <a:solidFill>
                  <a:schemeClr val="tx2">
                    <a:lumMod val="75000"/>
                  </a:schemeClr>
                </a:solidFill>
                <a:latin typeface="Century" panose="02040604050505020304" pitchFamily="18" charset="0"/>
              </a:rPr>
              <a:t/>
            </a:r>
            <a:br>
              <a:rPr lang="es-UY" sz="4000" dirty="0">
                <a:solidFill>
                  <a:schemeClr val="tx2">
                    <a:lumMod val="75000"/>
                  </a:schemeClr>
                </a:solidFill>
                <a:latin typeface="Century" panose="02040604050505020304" pitchFamily="18" charset="0"/>
              </a:rPr>
            </a:br>
            <a:endParaRPr lang="es-UY" sz="4000" dirty="0">
              <a:solidFill>
                <a:schemeClr val="tx2">
                  <a:lumMod val="75000"/>
                </a:schemeClr>
              </a:solidFill>
              <a:latin typeface="Century" panose="02040604050505020304" pitchFamily="18" charset="0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4172304512"/>
              </p:ext>
            </p:extLst>
          </p:nvPr>
        </p:nvGraphicFramePr>
        <p:xfrm>
          <a:off x="1066800" y="1219200"/>
          <a:ext cx="723900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98111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5715000"/>
          </a:xfrm>
          <a:solidFill>
            <a:schemeClr val="bg1"/>
          </a:solidFill>
          <a:ln>
            <a:solidFill>
              <a:schemeClr val="tx2">
                <a:lumMod val="75000"/>
              </a:schemeClr>
            </a:solidFill>
          </a:ln>
        </p:spPr>
        <p:txBody>
          <a:bodyPr anchor="t">
            <a:normAutofit/>
          </a:bodyPr>
          <a:lstStyle/>
          <a:p>
            <a:pPr algn="l"/>
            <a:r>
              <a:rPr lang="es-UY" sz="4000" dirty="0">
                <a:solidFill>
                  <a:schemeClr val="tx2">
                    <a:lumMod val="60000"/>
                    <a:lumOff val="4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Gestión de la configuración</a:t>
            </a:r>
          </a:p>
        </p:txBody>
      </p:sp>
      <p:graphicFrame>
        <p:nvGraphicFramePr>
          <p:cNvPr id="4" name="Shape 101"/>
          <p:cNvGraphicFramePr/>
          <p:nvPr>
            <p:extLst>
              <p:ext uri="{D42A27DB-BD31-4B8C-83A1-F6EECF244321}">
                <p14:modId xmlns:p14="http://schemas.microsoft.com/office/powerpoint/2010/main" val="1656113797"/>
              </p:ext>
            </p:extLst>
          </p:nvPr>
        </p:nvGraphicFramePr>
        <p:xfrm>
          <a:off x="762000" y="1752600"/>
          <a:ext cx="7239000" cy="403575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649325"/>
                <a:gridCol w="5589675"/>
              </a:tblGrid>
              <a:tr h="102875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UY" sz="1800" dirty="0">
                          <a:solidFill>
                            <a:srgbClr val="FFFFFF"/>
                          </a:solidFill>
                        </a:rPr>
                        <a:t>Inicial</a:t>
                      </a:r>
                    </a:p>
                  </a:txBody>
                  <a:tcPr marL="91425" marR="91425" marT="91425" marB="91425"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buNone/>
                      </a:pPr>
                      <a:r>
                        <a:rPr lang="es-UY" sz="1800" dirty="0">
                          <a:solidFill>
                            <a:schemeClr val="dk2"/>
                          </a:solidFill>
                        </a:rPr>
                        <a:t>Definición de ambiente controlado y generación del entorno de pruebas.</a:t>
                      </a:r>
                    </a:p>
                    <a:p>
                      <a:pPr>
                        <a:buNone/>
                      </a:pPr>
                      <a:r>
                        <a:rPr lang="es-UY" sz="1800" dirty="0">
                          <a:solidFill>
                            <a:schemeClr val="dk2"/>
                          </a:solidFill>
                        </a:rPr>
                        <a:t>Se definió la línea base.</a:t>
                      </a:r>
                    </a:p>
                  </a:txBody>
                  <a:tcPr marL="91425" marR="91425" marT="91425" marB="91425"/>
                </a:tc>
              </a:tr>
              <a:tr h="1028750">
                <a:tc>
                  <a:txBody>
                    <a:bodyPr/>
                    <a:lstStyle/>
                    <a:p>
                      <a:pPr lvl="0" rtl="0">
                        <a:buNone/>
                      </a:pPr>
                      <a:r>
                        <a:rPr lang="es-UY" sz="1800">
                          <a:solidFill>
                            <a:srgbClr val="FFFFFF"/>
                          </a:solidFill>
                        </a:rPr>
                        <a:t>Elaboración</a:t>
                      </a:r>
                    </a:p>
                    <a:p>
                      <a:endParaRPr lang="es-UY" sz="180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buNone/>
                      </a:pPr>
                      <a:r>
                        <a:rPr lang="es-UY" sz="1800">
                          <a:solidFill>
                            <a:schemeClr val="dk2"/>
                          </a:solidFill>
                        </a:rPr>
                        <a:t>Se definió un protocolo para la solicitud de cambios.</a:t>
                      </a:r>
                    </a:p>
                    <a:p>
                      <a:pPr>
                        <a:buNone/>
                      </a:pPr>
                      <a:r>
                        <a:rPr lang="es-UY" sz="1800">
                          <a:solidFill>
                            <a:schemeClr val="dk2"/>
                          </a:solidFill>
                        </a:rPr>
                        <a:t>Se realizaron las primeras liberaciones.</a:t>
                      </a:r>
                    </a:p>
                  </a:txBody>
                  <a:tcPr marL="91425" marR="91425" marT="91425" marB="91425"/>
                </a:tc>
              </a:tr>
              <a:tr h="106982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UY" sz="1800">
                          <a:solidFill>
                            <a:srgbClr val="FFFFFF"/>
                          </a:solidFill>
                        </a:rPr>
                        <a:t>Construcción</a:t>
                      </a:r>
                    </a:p>
                  </a:txBody>
                  <a:tcPr marL="91425" marR="91425" marT="91425" marB="91425"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UY" sz="1800">
                          <a:solidFill>
                            <a:schemeClr val="dk2"/>
                          </a:solidFill>
                        </a:rPr>
                        <a:t>Se planificó la implantación en el ambiente del cliente.</a:t>
                      </a:r>
                    </a:p>
                  </a:txBody>
                  <a:tcPr marL="91425" marR="91425" marT="91425" marB="91425"/>
                </a:tc>
              </a:tr>
              <a:tr h="90842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UY" sz="1800">
                          <a:solidFill>
                            <a:srgbClr val="FFFFFF"/>
                          </a:solidFill>
                        </a:rPr>
                        <a:t>Transición</a:t>
                      </a:r>
                    </a:p>
                  </a:txBody>
                  <a:tcPr marL="91425" marR="91425" marT="91425" marB="91425"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buNone/>
                      </a:pPr>
                      <a:r>
                        <a:rPr lang="es-UY" sz="1800" dirty="0">
                          <a:solidFill>
                            <a:schemeClr val="dk2"/>
                          </a:solidFill>
                        </a:rPr>
                        <a:t>Se realizó la liberación beta.</a:t>
                      </a:r>
                    </a:p>
                    <a:p>
                      <a:pPr>
                        <a:buNone/>
                      </a:pPr>
                      <a:r>
                        <a:rPr lang="es-UY" sz="1800" dirty="0">
                          <a:solidFill>
                            <a:schemeClr val="dk2"/>
                          </a:solidFill>
                        </a:rPr>
                        <a:t>Se implantó el producto en el ambiente del cliente.</a:t>
                      </a:r>
                    </a:p>
                  </a:txBody>
                  <a:tcPr marL="91425" marR="91425" marT="91425" marB="91425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12062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5715000"/>
          </a:xfrm>
          <a:solidFill>
            <a:schemeClr val="bg1"/>
          </a:solidFill>
          <a:ln>
            <a:solidFill>
              <a:schemeClr val="tx2">
                <a:lumMod val="75000"/>
              </a:schemeClr>
            </a:solidFill>
          </a:ln>
        </p:spPr>
        <p:txBody>
          <a:bodyPr anchor="t">
            <a:normAutofit/>
          </a:bodyPr>
          <a:lstStyle/>
          <a:p>
            <a:pPr marL="342900" lvl="0" indent="-139700" algn="l">
              <a:spcBef>
                <a:spcPts val="0"/>
              </a:spcBef>
              <a:buClr>
                <a:srgbClr val="000000"/>
              </a:buClr>
            </a:pPr>
            <a:r>
              <a:rPr lang="es-UY" sz="1800" kern="0" dirty="0" smtClean="0">
                <a:solidFill>
                  <a:schemeClr val="tx2">
                    <a:lumMod val="75000"/>
                  </a:schemeClr>
                </a:solidFill>
                <a:cs typeface="Arial"/>
                <a:sym typeface="Arial"/>
                <a:rtl val="0"/>
              </a:rPr>
              <a:t/>
            </a:r>
            <a:br>
              <a:rPr lang="es-UY" sz="1800" kern="0" dirty="0" smtClean="0">
                <a:solidFill>
                  <a:schemeClr val="tx2">
                    <a:lumMod val="75000"/>
                  </a:schemeClr>
                </a:solidFill>
                <a:cs typeface="Arial"/>
                <a:sym typeface="Arial"/>
                <a:rtl val="0"/>
              </a:rPr>
            </a:br>
            <a:r>
              <a:rPr lang="es-UY" sz="4000" dirty="0">
                <a:solidFill>
                  <a:schemeClr val="tx2">
                    <a:lumMod val="60000"/>
                    <a:lumOff val="4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Gestión de la configuración</a:t>
            </a:r>
            <a:r>
              <a:rPr lang="es-UY" sz="1800" kern="0" dirty="0">
                <a:solidFill>
                  <a:schemeClr val="tx2">
                    <a:lumMod val="75000"/>
                  </a:schemeClr>
                </a:solidFill>
                <a:cs typeface="Arial"/>
                <a:sym typeface="Arial"/>
                <a:rtl val="0"/>
              </a:rPr>
              <a:t/>
            </a:r>
            <a:br>
              <a:rPr lang="es-UY" sz="1800" kern="0" dirty="0">
                <a:solidFill>
                  <a:schemeClr val="tx2">
                    <a:lumMod val="75000"/>
                  </a:schemeClr>
                </a:solidFill>
                <a:cs typeface="Arial"/>
                <a:sym typeface="Arial"/>
                <a:rtl val="0"/>
              </a:rPr>
            </a:br>
            <a:r>
              <a:rPr lang="es-UY" sz="1800" kern="0" dirty="0" smtClean="0">
                <a:solidFill>
                  <a:schemeClr val="tx2">
                    <a:lumMod val="75000"/>
                  </a:schemeClr>
                </a:solidFill>
                <a:cs typeface="Arial"/>
                <a:sym typeface="Arial"/>
                <a:rtl val="0"/>
              </a:rPr>
              <a:t/>
            </a:r>
            <a:br>
              <a:rPr lang="es-UY" sz="1800" kern="0" dirty="0" smtClean="0">
                <a:solidFill>
                  <a:schemeClr val="tx2">
                    <a:lumMod val="75000"/>
                  </a:schemeClr>
                </a:solidFill>
                <a:cs typeface="Arial"/>
                <a:sym typeface="Arial"/>
                <a:rtl val="0"/>
              </a:rPr>
            </a:br>
            <a:r>
              <a:rPr lang="es-UY" sz="1800" kern="0" dirty="0">
                <a:solidFill>
                  <a:schemeClr val="tx2">
                    <a:lumMod val="75000"/>
                  </a:schemeClr>
                </a:solidFill>
                <a:cs typeface="Arial"/>
                <a:sym typeface="Arial"/>
                <a:rtl val="0"/>
              </a:rPr>
              <a:t/>
            </a:r>
            <a:br>
              <a:rPr lang="es-UY" sz="1800" kern="0" dirty="0">
                <a:solidFill>
                  <a:schemeClr val="tx2">
                    <a:lumMod val="75000"/>
                  </a:schemeClr>
                </a:solidFill>
                <a:cs typeface="Arial"/>
                <a:sym typeface="Arial"/>
                <a:rtl val="0"/>
              </a:rPr>
            </a:br>
            <a:endParaRPr lang="es-UY" sz="1800" kern="0" dirty="0">
              <a:solidFill>
                <a:schemeClr val="tx2">
                  <a:lumMod val="75000"/>
                </a:schemeClr>
              </a:solidFill>
              <a:cs typeface="Arial"/>
              <a:sym typeface="Arial"/>
              <a:rtl val="0"/>
            </a:endParaRPr>
          </a:p>
        </p:txBody>
      </p:sp>
      <p:sp>
        <p:nvSpPr>
          <p:cNvPr id="3" name="Shape 99"/>
          <p:cNvSpPr txBox="1">
            <a:spLocks/>
          </p:cNvSpPr>
          <p:nvPr/>
        </p:nvSpPr>
        <p:spPr>
          <a:xfrm>
            <a:off x="990603" y="1828800"/>
            <a:ext cx="6777299" cy="3809999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ctr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200"/>
              </a:spcBef>
              <a:buFont typeface="Arial" panose="020B0604020202020204" pitchFamily="34" charset="0"/>
              <a:buNone/>
            </a:pPr>
            <a:r>
              <a:rPr lang="es" sz="3000" dirty="0" smtClean="0">
                <a:solidFill>
                  <a:srgbClr val="538CD5"/>
                </a:solidFill>
                <a:latin typeface="Calibri" panose="020F0502020204030204" pitchFamily="34" charset="0"/>
                <a:ea typeface="Verdana"/>
                <a:cs typeface="Calibri" panose="020F0502020204030204" pitchFamily="34" charset="0"/>
                <a:sym typeface="Verdana"/>
              </a:rPr>
              <a:t>Fortalezas</a:t>
            </a:r>
          </a:p>
          <a:p>
            <a:pPr marL="0" indent="0">
              <a:spcBef>
                <a:spcPts val="200"/>
              </a:spcBef>
              <a:buFont typeface="Arial" panose="020B0604020202020204" pitchFamily="34" charset="0"/>
              <a:buNone/>
            </a:pPr>
            <a:endParaRPr lang="es" sz="900" b="1" dirty="0" smtClean="0">
              <a:solidFill>
                <a:srgbClr val="538CD5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457200">
              <a:spcBef>
                <a:spcPts val="200"/>
              </a:spcBef>
              <a:buClr>
                <a:srgbClr val="538CD5"/>
              </a:buClr>
              <a:buSzPct val="100000"/>
              <a:buFont typeface="Verdana"/>
              <a:buChar char="•"/>
            </a:pPr>
            <a:r>
              <a:rPr lang="es-UY" sz="18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ea typeface="Verdana"/>
                <a:cs typeface="Calibri" panose="020F0502020204030204" pitchFamily="34" charset="0"/>
                <a:sym typeface="Arial"/>
                <a:rtl val="0"/>
              </a:rPr>
              <a:t>Organización y disponibilidad de documentos</a:t>
            </a:r>
            <a:r>
              <a:rPr lang="es-UY" sz="1800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ea typeface="Verdana"/>
                <a:cs typeface="Calibri" panose="020F0502020204030204" pitchFamily="34" charset="0"/>
                <a:sym typeface="Arial"/>
                <a:rtl val="0"/>
              </a:rPr>
              <a:t>.</a:t>
            </a:r>
          </a:p>
          <a:p>
            <a:pPr marL="457200">
              <a:spcBef>
                <a:spcPts val="200"/>
              </a:spcBef>
              <a:buClr>
                <a:srgbClr val="538CD5"/>
              </a:buClr>
              <a:buSzPct val="100000"/>
              <a:buFont typeface="Verdana"/>
              <a:buChar char="•"/>
            </a:pPr>
            <a:r>
              <a:rPr lang="es-UY" sz="1800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ea typeface="Verdana"/>
                <a:cs typeface="Calibri" panose="020F0502020204030204" pitchFamily="34" charset="0"/>
                <a:sym typeface="Arial"/>
                <a:rtl val="0"/>
              </a:rPr>
              <a:t>Conocimiento </a:t>
            </a:r>
            <a:r>
              <a:rPr lang="es-UY" sz="18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ea typeface="Verdana"/>
                <a:cs typeface="Calibri" panose="020F0502020204030204" pitchFamily="34" charset="0"/>
                <a:sym typeface="Arial"/>
                <a:rtl val="0"/>
              </a:rPr>
              <a:t>sobre repositorios</a:t>
            </a:r>
            <a:r>
              <a:rPr lang="es-UY" sz="1800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ea typeface="Verdana"/>
                <a:cs typeface="Calibri" panose="020F0502020204030204" pitchFamily="34" charset="0"/>
                <a:sym typeface="Arial"/>
                <a:rtl val="0"/>
              </a:rPr>
              <a:t>.</a:t>
            </a:r>
          </a:p>
          <a:p>
            <a:pPr marL="457200">
              <a:spcBef>
                <a:spcPts val="200"/>
              </a:spcBef>
              <a:buClr>
                <a:srgbClr val="538CD5"/>
              </a:buClr>
              <a:buSzPct val="100000"/>
              <a:buFont typeface="Verdana"/>
              <a:buChar char="•"/>
            </a:pPr>
            <a:r>
              <a:rPr lang="es-UY" sz="1800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ea typeface="Verdana"/>
                <a:cs typeface="Calibri" panose="020F0502020204030204" pitchFamily="34" charset="0"/>
                <a:sym typeface="Arial"/>
                <a:rtl val="0"/>
              </a:rPr>
              <a:t>Visión </a:t>
            </a:r>
            <a:r>
              <a:rPr lang="es-UY" sz="18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ea typeface="Verdana"/>
                <a:cs typeface="Calibri" panose="020F0502020204030204" pitchFamily="34" charset="0"/>
                <a:sym typeface="Arial"/>
                <a:rtl val="0"/>
              </a:rPr>
              <a:t>global del problema. </a:t>
            </a:r>
            <a:endParaRPr lang="es-UY" sz="1800" dirty="0" smtClean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ea typeface="Verdana"/>
              <a:cs typeface="Calibri" panose="020F0502020204030204" pitchFamily="34" charset="0"/>
              <a:sym typeface="Arial"/>
              <a:rtl val="0"/>
            </a:endParaRPr>
          </a:p>
          <a:p>
            <a:pPr marL="0" lvl="0" indent="0">
              <a:spcBef>
                <a:spcPts val="200"/>
              </a:spcBef>
              <a:buNone/>
            </a:pPr>
            <a:endParaRPr lang="es" sz="3000" dirty="0" smtClean="0">
              <a:solidFill>
                <a:srgbClr val="538CD5"/>
              </a:solidFill>
              <a:latin typeface="Calibri" panose="020F0502020204030204" pitchFamily="34" charset="0"/>
              <a:ea typeface="Verdana"/>
              <a:cs typeface="Calibri" panose="020F0502020204030204" pitchFamily="34" charset="0"/>
              <a:sym typeface="Verdana"/>
            </a:endParaRPr>
          </a:p>
          <a:p>
            <a:pPr marL="0" lvl="0" indent="0">
              <a:spcBef>
                <a:spcPts val="200"/>
              </a:spcBef>
              <a:buNone/>
            </a:pPr>
            <a:r>
              <a:rPr lang="es" sz="3000" dirty="0" smtClean="0">
                <a:solidFill>
                  <a:srgbClr val="538CD5"/>
                </a:solidFill>
                <a:latin typeface="Calibri" panose="020F0502020204030204" pitchFamily="34" charset="0"/>
                <a:ea typeface="Verdana"/>
                <a:cs typeface="Calibri" panose="020F0502020204030204" pitchFamily="34" charset="0"/>
                <a:sym typeface="Verdana"/>
              </a:rPr>
              <a:t>Debilidades</a:t>
            </a:r>
            <a:endParaRPr lang="es" sz="3000" dirty="0">
              <a:solidFill>
                <a:srgbClr val="538CD5"/>
              </a:solidFill>
              <a:latin typeface="Calibri" panose="020F0502020204030204" pitchFamily="34" charset="0"/>
              <a:ea typeface="Verdana"/>
              <a:cs typeface="Calibri" panose="020F0502020204030204" pitchFamily="34" charset="0"/>
              <a:sym typeface="Verdana"/>
            </a:endParaRPr>
          </a:p>
          <a:p>
            <a:pPr marL="457200">
              <a:spcBef>
                <a:spcPts val="200"/>
              </a:spcBef>
              <a:buClr>
                <a:srgbClr val="538CD5"/>
              </a:buClr>
              <a:buSzPct val="100000"/>
              <a:buFont typeface="Verdana"/>
              <a:buChar char="•"/>
            </a:pPr>
            <a:endParaRPr lang="es-UY" sz="1800" dirty="0" smtClean="0">
              <a:solidFill>
                <a:schemeClr val="bg2">
                  <a:lumMod val="75000"/>
                </a:schemeClr>
              </a:solidFill>
              <a:latin typeface="Calibri" panose="020F0502020204030204" pitchFamily="34" charset="0"/>
              <a:ea typeface="Verdana"/>
              <a:cs typeface="Calibri" panose="020F0502020204030204" pitchFamily="34" charset="0"/>
              <a:sym typeface="Arial"/>
              <a:rtl val="0"/>
            </a:endParaRPr>
          </a:p>
          <a:p>
            <a:pPr marL="457200">
              <a:spcBef>
                <a:spcPts val="200"/>
              </a:spcBef>
              <a:buClr>
                <a:srgbClr val="538CD5"/>
              </a:buClr>
              <a:buSzPct val="100000"/>
              <a:buFont typeface="Verdana"/>
              <a:buChar char="•"/>
            </a:pPr>
            <a:r>
              <a:rPr lang="es-UY" sz="1800" kern="0" dirty="0">
                <a:solidFill>
                  <a:schemeClr val="tx2">
                    <a:lumMod val="75000"/>
                  </a:schemeClr>
                </a:solidFill>
                <a:cs typeface="Arial"/>
                <a:sym typeface="Arial"/>
                <a:rtl val="0"/>
              </a:rPr>
              <a:t>Buena capacitación del repositorio</a:t>
            </a:r>
            <a:r>
              <a:rPr lang="es-UY" sz="1800" kern="0" dirty="0" smtClean="0">
                <a:solidFill>
                  <a:schemeClr val="tx2">
                    <a:lumMod val="75000"/>
                  </a:schemeClr>
                </a:solidFill>
                <a:cs typeface="Arial"/>
                <a:sym typeface="Arial"/>
                <a:rtl val="0"/>
              </a:rPr>
              <a:t>.</a:t>
            </a:r>
          </a:p>
          <a:p>
            <a:pPr marL="457200">
              <a:spcBef>
                <a:spcPts val="200"/>
              </a:spcBef>
              <a:buClr>
                <a:srgbClr val="538CD5"/>
              </a:buClr>
              <a:buSzPct val="100000"/>
              <a:buFont typeface="Verdana"/>
              <a:buChar char="•"/>
            </a:pPr>
            <a:r>
              <a:rPr lang="es-UY" sz="1800" kern="0" dirty="0" smtClean="0">
                <a:solidFill>
                  <a:schemeClr val="tx2">
                    <a:lumMod val="75000"/>
                  </a:schemeClr>
                </a:solidFill>
                <a:cs typeface="Arial"/>
                <a:sym typeface="Arial"/>
                <a:rtl val="0"/>
              </a:rPr>
              <a:t>Falta </a:t>
            </a:r>
            <a:r>
              <a:rPr lang="es-UY" sz="1800" kern="0" dirty="0">
                <a:solidFill>
                  <a:schemeClr val="tx2">
                    <a:lumMod val="75000"/>
                  </a:schemeClr>
                </a:solidFill>
                <a:cs typeface="Arial"/>
                <a:sym typeface="Arial"/>
                <a:rtl val="0"/>
              </a:rPr>
              <a:t>de iniciativa en la etapa inicial</a:t>
            </a:r>
            <a:r>
              <a:rPr lang="es-UY" sz="1800" kern="0" dirty="0" smtClean="0">
                <a:solidFill>
                  <a:schemeClr val="tx2">
                    <a:lumMod val="75000"/>
                  </a:schemeClr>
                </a:solidFill>
                <a:cs typeface="Arial"/>
                <a:sym typeface="Arial"/>
                <a:rtl val="0"/>
              </a:rPr>
              <a:t>.</a:t>
            </a:r>
          </a:p>
          <a:p>
            <a:pPr marL="457200">
              <a:spcBef>
                <a:spcPts val="200"/>
              </a:spcBef>
              <a:buClr>
                <a:srgbClr val="538CD5"/>
              </a:buClr>
              <a:buSzPct val="100000"/>
              <a:buFont typeface="Verdana"/>
              <a:buChar char="•"/>
            </a:pPr>
            <a:r>
              <a:rPr lang="es-UY" sz="1800" kern="0" dirty="0" smtClean="0">
                <a:solidFill>
                  <a:schemeClr val="tx2">
                    <a:lumMod val="75000"/>
                  </a:schemeClr>
                </a:solidFill>
                <a:cs typeface="Arial"/>
                <a:sym typeface="Arial"/>
                <a:rtl val="0"/>
              </a:rPr>
              <a:t>No </a:t>
            </a:r>
            <a:r>
              <a:rPr lang="es-UY" sz="1800" kern="0" dirty="0">
                <a:solidFill>
                  <a:schemeClr val="tx2">
                    <a:lumMod val="75000"/>
                  </a:schemeClr>
                </a:solidFill>
                <a:cs typeface="Arial"/>
                <a:sym typeface="Arial"/>
                <a:rtl val="0"/>
              </a:rPr>
              <a:t>haber estado en ninguna reunión con el cliente, cuando solicitaba los cambios.</a:t>
            </a:r>
            <a:endParaRPr lang="es" sz="1800" dirty="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044036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5715000"/>
          </a:xfrm>
          <a:solidFill>
            <a:schemeClr val="bg1"/>
          </a:solidFill>
          <a:ln>
            <a:solidFill>
              <a:schemeClr val="tx2">
                <a:lumMod val="75000"/>
              </a:schemeClr>
            </a:solidFill>
          </a:ln>
        </p:spPr>
        <p:txBody>
          <a:bodyPr anchor="t">
            <a:normAutofit/>
          </a:bodyPr>
          <a:lstStyle/>
          <a:p>
            <a:pPr algn="l"/>
            <a:r>
              <a:rPr lang="es-UY" sz="4000" dirty="0" smtClean="0">
                <a:solidFill>
                  <a:schemeClr val="tx2">
                    <a:lumMod val="75000"/>
                  </a:schemeClr>
                </a:solidFill>
                <a:latin typeface="Century" panose="02040604050505020304" pitchFamily="18" charset="0"/>
              </a:rPr>
              <a:t/>
            </a:r>
            <a:br>
              <a:rPr lang="es-UY" sz="4000" dirty="0" smtClean="0">
                <a:solidFill>
                  <a:schemeClr val="tx2">
                    <a:lumMod val="75000"/>
                  </a:schemeClr>
                </a:solidFill>
                <a:latin typeface="Century" panose="02040604050505020304" pitchFamily="18" charset="0"/>
              </a:rPr>
            </a:br>
            <a:r>
              <a:rPr lang="es-UY" sz="4000" dirty="0">
                <a:solidFill>
                  <a:schemeClr val="tx2">
                    <a:lumMod val="75000"/>
                  </a:schemeClr>
                </a:solidFill>
                <a:latin typeface="Century" panose="02040604050505020304" pitchFamily="18" charset="0"/>
              </a:rPr>
              <a:t/>
            </a:r>
            <a:br>
              <a:rPr lang="es-UY" sz="4000" dirty="0">
                <a:solidFill>
                  <a:schemeClr val="tx2">
                    <a:lumMod val="75000"/>
                  </a:schemeClr>
                </a:solidFill>
                <a:latin typeface="Century" panose="02040604050505020304" pitchFamily="18" charset="0"/>
              </a:rPr>
            </a:br>
            <a:endParaRPr lang="es-UY" sz="4000" dirty="0">
              <a:solidFill>
                <a:schemeClr val="tx2">
                  <a:lumMod val="75000"/>
                </a:schemeClr>
              </a:solidFill>
              <a:latin typeface="Century" panose="02040604050505020304" pitchFamily="18" charset="0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8462374"/>
              </p:ext>
            </p:extLst>
          </p:nvPr>
        </p:nvGraphicFramePr>
        <p:xfrm>
          <a:off x="1066800" y="1219200"/>
          <a:ext cx="723900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97616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5715000"/>
          </a:xfrm>
          <a:solidFill>
            <a:schemeClr val="bg1"/>
          </a:solidFill>
          <a:ln>
            <a:solidFill>
              <a:schemeClr val="tx2">
                <a:lumMod val="75000"/>
              </a:schemeClr>
            </a:solidFill>
          </a:ln>
        </p:spPr>
        <p:txBody>
          <a:bodyPr anchor="t">
            <a:normAutofit/>
          </a:bodyPr>
          <a:lstStyle/>
          <a:p>
            <a:pPr algn="l"/>
            <a:r>
              <a:rPr lang="es-UY" sz="4000" dirty="0" smtClean="0">
                <a:solidFill>
                  <a:schemeClr val="tx2">
                    <a:lumMod val="75000"/>
                  </a:schemeClr>
                </a:solidFill>
                <a:latin typeface="Century" panose="02040604050505020304" pitchFamily="18" charset="0"/>
              </a:rPr>
              <a:t/>
            </a:r>
            <a:br>
              <a:rPr lang="es-UY" sz="4000" dirty="0" smtClean="0">
                <a:solidFill>
                  <a:schemeClr val="tx2">
                    <a:lumMod val="75000"/>
                  </a:schemeClr>
                </a:solidFill>
                <a:latin typeface="Century" panose="02040604050505020304" pitchFamily="18" charset="0"/>
              </a:rPr>
            </a:br>
            <a:r>
              <a:rPr lang="es-UY" sz="4000" dirty="0">
                <a:solidFill>
                  <a:schemeClr val="tx2">
                    <a:lumMod val="75000"/>
                  </a:schemeClr>
                </a:solidFill>
                <a:latin typeface="Century" panose="02040604050505020304" pitchFamily="18" charset="0"/>
              </a:rPr>
              <a:t/>
            </a:r>
            <a:br>
              <a:rPr lang="es-UY" sz="4000" dirty="0">
                <a:solidFill>
                  <a:schemeClr val="tx2">
                    <a:lumMod val="75000"/>
                  </a:schemeClr>
                </a:solidFill>
                <a:latin typeface="Century" panose="02040604050505020304" pitchFamily="18" charset="0"/>
              </a:rPr>
            </a:br>
            <a:endParaRPr lang="es-UY" sz="4000" dirty="0">
              <a:solidFill>
                <a:schemeClr val="tx2">
                  <a:lumMod val="75000"/>
                </a:schemeClr>
              </a:solidFill>
              <a:latin typeface="Century" panose="02040604050505020304" pitchFamily="18" charset="0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4002642181"/>
              </p:ext>
            </p:extLst>
          </p:nvPr>
        </p:nvGraphicFramePr>
        <p:xfrm>
          <a:off x="1066800" y="1219200"/>
          <a:ext cx="723900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517751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5715000"/>
          </a:xfrm>
          <a:solidFill>
            <a:schemeClr val="bg1"/>
          </a:solidFill>
          <a:ln>
            <a:solidFill>
              <a:schemeClr val="tx2">
                <a:lumMod val="75000"/>
              </a:schemeClr>
            </a:solidFill>
          </a:ln>
        </p:spPr>
        <p:txBody>
          <a:bodyPr anchor="t">
            <a:normAutofit/>
          </a:bodyPr>
          <a:lstStyle/>
          <a:p>
            <a:pPr marL="342900" lvl="0" indent="-139700" algn="l">
              <a:spcBef>
                <a:spcPts val="0"/>
              </a:spcBef>
              <a:buClr>
                <a:srgbClr val="000000"/>
              </a:buClr>
            </a:pPr>
            <a:r>
              <a:rPr lang="es-UY" sz="1800" kern="0" dirty="0" smtClean="0">
                <a:solidFill>
                  <a:schemeClr val="tx2">
                    <a:lumMod val="75000"/>
                  </a:schemeClr>
                </a:solidFill>
                <a:cs typeface="Arial"/>
                <a:sym typeface="Arial"/>
                <a:rtl val="0"/>
              </a:rPr>
              <a:t/>
            </a:r>
            <a:br>
              <a:rPr lang="es-UY" sz="1800" kern="0" dirty="0" smtClean="0">
                <a:solidFill>
                  <a:schemeClr val="tx2">
                    <a:lumMod val="75000"/>
                  </a:schemeClr>
                </a:solidFill>
                <a:cs typeface="Arial"/>
                <a:sym typeface="Arial"/>
                <a:rtl val="0"/>
              </a:rPr>
            </a:br>
            <a:r>
              <a:rPr lang="es-UY" sz="4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Funcionamiento del Grupo</a:t>
            </a:r>
            <a:r>
              <a:rPr lang="es-UY" sz="1800" kern="0" dirty="0" smtClean="0">
                <a:solidFill>
                  <a:schemeClr val="tx2">
                    <a:lumMod val="75000"/>
                  </a:schemeClr>
                </a:solidFill>
                <a:cs typeface="Arial"/>
                <a:sym typeface="Arial"/>
                <a:rtl val="0"/>
              </a:rPr>
              <a:t/>
            </a:r>
            <a:br>
              <a:rPr lang="es-UY" sz="1800" kern="0" dirty="0" smtClean="0">
                <a:solidFill>
                  <a:schemeClr val="tx2">
                    <a:lumMod val="75000"/>
                  </a:schemeClr>
                </a:solidFill>
                <a:cs typeface="Arial"/>
                <a:sym typeface="Arial"/>
                <a:rtl val="0"/>
              </a:rPr>
            </a:br>
            <a:r>
              <a:rPr lang="es-UY" sz="1800" kern="0" dirty="0" smtClean="0">
                <a:solidFill>
                  <a:schemeClr val="tx2">
                    <a:lumMod val="75000"/>
                  </a:schemeClr>
                </a:solidFill>
                <a:cs typeface="Arial"/>
                <a:sym typeface="Arial"/>
                <a:rtl val="0"/>
              </a:rPr>
              <a:t/>
            </a:r>
            <a:br>
              <a:rPr lang="es-UY" sz="1800" kern="0" dirty="0" smtClean="0">
                <a:solidFill>
                  <a:schemeClr val="tx2">
                    <a:lumMod val="75000"/>
                  </a:schemeClr>
                </a:solidFill>
                <a:cs typeface="Arial"/>
                <a:sym typeface="Arial"/>
                <a:rtl val="0"/>
              </a:rPr>
            </a:br>
            <a:r>
              <a:rPr lang="es-UY" sz="1800" kern="0" dirty="0" smtClean="0">
                <a:solidFill>
                  <a:schemeClr val="tx2">
                    <a:lumMod val="75000"/>
                  </a:schemeClr>
                </a:solidFill>
                <a:cs typeface="Arial"/>
                <a:sym typeface="Arial"/>
                <a:rtl val="0"/>
              </a:rPr>
              <a:t/>
            </a:r>
            <a:br>
              <a:rPr lang="es-UY" sz="1800" kern="0" dirty="0" smtClean="0">
                <a:solidFill>
                  <a:schemeClr val="tx2">
                    <a:lumMod val="75000"/>
                  </a:schemeClr>
                </a:solidFill>
                <a:cs typeface="Arial"/>
                <a:sym typeface="Arial"/>
                <a:rtl val="0"/>
              </a:rPr>
            </a:br>
            <a:endParaRPr lang="es-UY" sz="1800" kern="0" dirty="0">
              <a:solidFill>
                <a:schemeClr val="tx2">
                  <a:lumMod val="75000"/>
                </a:schemeClr>
              </a:solidFill>
              <a:cs typeface="Arial"/>
              <a:sym typeface="Arial"/>
              <a:rtl val="0"/>
            </a:endParaRPr>
          </a:p>
        </p:txBody>
      </p:sp>
      <p:sp>
        <p:nvSpPr>
          <p:cNvPr id="3" name="Shape 99"/>
          <p:cNvSpPr txBox="1">
            <a:spLocks/>
          </p:cNvSpPr>
          <p:nvPr/>
        </p:nvSpPr>
        <p:spPr>
          <a:xfrm>
            <a:off x="990603" y="1828801"/>
            <a:ext cx="6777299" cy="1371600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ctr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200"/>
              </a:spcBef>
              <a:buFont typeface="Arial" panose="020B0604020202020204" pitchFamily="34" charset="0"/>
              <a:buNone/>
            </a:pPr>
            <a:endParaRPr lang="es" sz="1800" b="1" dirty="0" smtClean="0">
              <a:solidFill>
                <a:srgbClr val="538CD5"/>
              </a:solidFill>
              <a:latin typeface="+mj-lt"/>
              <a:ea typeface="Verdana"/>
              <a:cs typeface="Verdana"/>
              <a:sym typeface="Verdana"/>
            </a:endParaRPr>
          </a:p>
          <a:p>
            <a:pPr marL="457200">
              <a:spcBef>
                <a:spcPts val="200"/>
              </a:spcBef>
              <a:buClr>
                <a:srgbClr val="538CD5"/>
              </a:buClr>
              <a:buSzPct val="100000"/>
              <a:buFont typeface="Verdana"/>
              <a:buChar char="•"/>
            </a:pPr>
            <a:r>
              <a:rPr lang="es-UY" sz="1800" dirty="0" smtClean="0">
                <a:solidFill>
                  <a:schemeClr val="tx2">
                    <a:lumMod val="75000"/>
                  </a:schemeClr>
                </a:solidFill>
                <a:latin typeface="+mj-lt"/>
                <a:ea typeface="Verdana"/>
                <a:cs typeface="Calibri" panose="020F0502020204030204" pitchFamily="34" charset="0"/>
                <a:sym typeface="Arial"/>
                <a:rtl val="0"/>
              </a:rPr>
              <a:t>Costo llegar a la sinergia desea</a:t>
            </a:r>
          </a:p>
          <a:p>
            <a:pPr marL="457200">
              <a:spcBef>
                <a:spcPts val="200"/>
              </a:spcBef>
              <a:buClr>
                <a:srgbClr val="538CD5"/>
              </a:buClr>
              <a:buSzPct val="100000"/>
              <a:buFont typeface="Verdana"/>
              <a:buChar char="•"/>
            </a:pPr>
            <a:r>
              <a:rPr lang="es-UY" sz="1800" dirty="0" smtClean="0">
                <a:solidFill>
                  <a:schemeClr val="tx2">
                    <a:lumMod val="75000"/>
                  </a:schemeClr>
                </a:solidFill>
                <a:latin typeface="+mj-lt"/>
                <a:ea typeface="Verdana"/>
                <a:cs typeface="Calibri" panose="020F0502020204030204" pitchFamily="34" charset="0"/>
                <a:sym typeface="Arial"/>
                <a:rtl val="0"/>
              </a:rPr>
              <a:t>Problemas de comunicación</a:t>
            </a:r>
          </a:p>
          <a:p>
            <a:pPr marL="457200">
              <a:spcBef>
                <a:spcPts val="200"/>
              </a:spcBef>
              <a:buClr>
                <a:srgbClr val="538CD5"/>
              </a:buClr>
              <a:buSzPct val="100000"/>
              <a:buFont typeface="Verdana"/>
              <a:buChar char="•"/>
            </a:pPr>
            <a:r>
              <a:rPr lang="es-UY" sz="1800" dirty="0" smtClean="0">
                <a:solidFill>
                  <a:schemeClr val="tx2">
                    <a:lumMod val="75000"/>
                  </a:schemeClr>
                </a:solidFill>
                <a:latin typeface="+mj-lt"/>
                <a:ea typeface="Verdana"/>
                <a:cs typeface="Calibri" panose="020F0502020204030204" pitchFamily="34" charset="0"/>
                <a:sym typeface="Arial"/>
                <a:rtl val="0"/>
              </a:rPr>
              <a:t>Buenas jornadas de trabajo</a:t>
            </a:r>
          </a:p>
          <a:p>
            <a:pPr marL="114300" indent="0">
              <a:spcBef>
                <a:spcPts val="200"/>
              </a:spcBef>
              <a:buClr>
                <a:srgbClr val="538CD5"/>
              </a:buClr>
              <a:buSzPct val="100000"/>
              <a:buNone/>
            </a:pPr>
            <a:endParaRPr lang="es-UY" sz="1800" dirty="0" smtClean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ea typeface="Verdana"/>
              <a:cs typeface="Calibri" panose="020F0502020204030204" pitchFamily="34" charset="0"/>
              <a:sym typeface="Arial"/>
              <a:rtl val="0"/>
            </a:endParaRPr>
          </a:p>
          <a:p>
            <a:pPr marL="0" lvl="0" indent="0">
              <a:spcBef>
                <a:spcPts val="200"/>
              </a:spcBef>
              <a:buNone/>
            </a:pPr>
            <a:endParaRPr lang="es" sz="1800" dirty="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3226677"/>
            <a:ext cx="3826639" cy="286998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4759" y="1447800"/>
            <a:ext cx="3242441" cy="2431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894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5715000"/>
          </a:xfrm>
          <a:solidFill>
            <a:schemeClr val="bg1"/>
          </a:solidFill>
          <a:ln>
            <a:solidFill>
              <a:schemeClr val="tx2">
                <a:lumMod val="75000"/>
              </a:schemeClr>
            </a:solidFill>
          </a:ln>
        </p:spPr>
        <p:txBody>
          <a:bodyPr anchor="t">
            <a:normAutofit/>
          </a:bodyPr>
          <a:lstStyle/>
          <a:p>
            <a:pPr marL="342900" lvl="0" indent="-139700" algn="l">
              <a:spcBef>
                <a:spcPts val="0"/>
              </a:spcBef>
              <a:buClr>
                <a:srgbClr val="000000"/>
              </a:buClr>
            </a:pPr>
            <a:r>
              <a:rPr lang="es-UY" sz="1800" kern="0" dirty="0" smtClean="0">
                <a:solidFill>
                  <a:schemeClr val="tx2">
                    <a:lumMod val="75000"/>
                  </a:schemeClr>
                </a:solidFill>
                <a:cs typeface="Arial"/>
                <a:sym typeface="Arial"/>
                <a:rtl val="0"/>
              </a:rPr>
              <a:t/>
            </a:r>
            <a:br>
              <a:rPr lang="es-UY" sz="1800" kern="0" dirty="0" smtClean="0">
                <a:solidFill>
                  <a:schemeClr val="tx2">
                    <a:lumMod val="75000"/>
                  </a:schemeClr>
                </a:solidFill>
                <a:cs typeface="Arial"/>
                <a:sym typeface="Arial"/>
                <a:rtl val="0"/>
              </a:rPr>
            </a:br>
            <a:r>
              <a:rPr lang="es-UY" sz="1800" kern="0" dirty="0" smtClean="0">
                <a:solidFill>
                  <a:schemeClr val="tx2">
                    <a:lumMod val="75000"/>
                  </a:schemeClr>
                </a:solidFill>
                <a:cs typeface="Arial"/>
                <a:sym typeface="Arial"/>
                <a:rtl val="0"/>
              </a:rPr>
              <a:t/>
            </a:r>
            <a:br>
              <a:rPr lang="es-UY" sz="1800" kern="0" dirty="0" smtClean="0">
                <a:solidFill>
                  <a:schemeClr val="tx2">
                    <a:lumMod val="75000"/>
                  </a:schemeClr>
                </a:solidFill>
                <a:cs typeface="Arial"/>
                <a:sym typeface="Arial"/>
                <a:rtl val="0"/>
              </a:rPr>
            </a:br>
            <a:r>
              <a:rPr lang="es-UY" sz="1800" kern="0" dirty="0" smtClean="0">
                <a:solidFill>
                  <a:schemeClr val="tx2">
                    <a:lumMod val="75000"/>
                  </a:schemeClr>
                </a:solidFill>
                <a:cs typeface="Arial"/>
                <a:sym typeface="Arial"/>
                <a:rtl val="0"/>
              </a:rPr>
              <a:t/>
            </a:r>
            <a:br>
              <a:rPr lang="es-UY" sz="1800" kern="0" dirty="0" smtClean="0">
                <a:solidFill>
                  <a:schemeClr val="tx2">
                    <a:lumMod val="75000"/>
                  </a:schemeClr>
                </a:solidFill>
                <a:cs typeface="Arial"/>
                <a:sym typeface="Arial"/>
                <a:rtl val="0"/>
              </a:rPr>
            </a:br>
            <a:endParaRPr lang="es-UY" sz="1800" kern="0" dirty="0">
              <a:solidFill>
                <a:schemeClr val="tx2">
                  <a:lumMod val="75000"/>
                </a:schemeClr>
              </a:solidFill>
              <a:cs typeface="Arial"/>
              <a:sym typeface="Arial"/>
              <a:rtl val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600" y="609600"/>
            <a:ext cx="7416800" cy="556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2795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533400"/>
            <a:ext cx="5867400" cy="5715000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l"/>
            <a:r>
              <a:rPr lang="es-UY" sz="35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s-UY" sz="35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s-UY" sz="35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Fases del Proceso</a:t>
            </a:r>
            <a:r>
              <a:rPr lang="es-UY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s-UY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s-UY" dirty="0">
                <a:solidFill>
                  <a:schemeClr val="tx2">
                    <a:lumMod val="60000"/>
                    <a:lumOff val="4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s-UY" dirty="0">
                <a:solidFill>
                  <a:schemeClr val="tx2">
                    <a:lumMod val="60000"/>
                    <a:lumOff val="4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s-UY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s-UY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s-UY" dirty="0">
                <a:solidFill>
                  <a:schemeClr val="tx2">
                    <a:lumMod val="60000"/>
                    <a:lumOff val="4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s-UY" dirty="0">
                <a:solidFill>
                  <a:schemeClr val="tx2">
                    <a:lumMod val="60000"/>
                    <a:lumOff val="4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s-UY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s-UY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s-UY" dirty="0">
                <a:solidFill>
                  <a:schemeClr val="tx2">
                    <a:lumMod val="60000"/>
                    <a:lumOff val="4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s-UY" dirty="0">
                <a:solidFill>
                  <a:schemeClr val="tx2">
                    <a:lumMod val="60000"/>
                    <a:lumOff val="4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es-UY" sz="2000" b="1" dirty="0">
              <a:solidFill>
                <a:schemeClr val="tx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8137" y="5334000"/>
            <a:ext cx="2651634" cy="737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5406" y="4071963"/>
            <a:ext cx="2724365" cy="10582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56624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5715000"/>
          </a:xfrm>
          <a:solidFill>
            <a:schemeClr val="bg1"/>
          </a:solidFill>
          <a:ln>
            <a:solidFill>
              <a:schemeClr val="tx2">
                <a:lumMod val="75000"/>
              </a:schemeClr>
            </a:solidFill>
          </a:ln>
        </p:spPr>
        <p:txBody>
          <a:bodyPr anchor="t">
            <a:normAutofit/>
          </a:bodyPr>
          <a:lstStyle/>
          <a:p>
            <a:pPr marL="342900" lvl="0" indent="-139700" algn="l">
              <a:spcBef>
                <a:spcPts val="0"/>
              </a:spcBef>
              <a:buClr>
                <a:srgbClr val="000000"/>
              </a:buClr>
            </a:pPr>
            <a:r>
              <a:rPr lang="es-UY" sz="1800" kern="0" dirty="0" smtClean="0">
                <a:solidFill>
                  <a:schemeClr val="tx2">
                    <a:lumMod val="75000"/>
                  </a:schemeClr>
                </a:solidFill>
                <a:cs typeface="Arial"/>
                <a:sym typeface="Arial"/>
                <a:rtl val="0"/>
              </a:rPr>
              <a:t/>
            </a:r>
            <a:br>
              <a:rPr lang="es-UY" sz="1800" kern="0" dirty="0" smtClean="0">
                <a:solidFill>
                  <a:schemeClr val="tx2">
                    <a:lumMod val="75000"/>
                  </a:schemeClr>
                </a:solidFill>
                <a:cs typeface="Arial"/>
                <a:sym typeface="Arial"/>
                <a:rtl val="0"/>
              </a:rPr>
            </a:br>
            <a:r>
              <a:rPr lang="es-UY" sz="1800" kern="0" dirty="0" smtClean="0">
                <a:solidFill>
                  <a:schemeClr val="tx2">
                    <a:lumMod val="75000"/>
                  </a:schemeClr>
                </a:solidFill>
                <a:cs typeface="Arial"/>
                <a:sym typeface="Arial"/>
                <a:rtl val="0"/>
              </a:rPr>
              <a:t/>
            </a:r>
            <a:br>
              <a:rPr lang="es-UY" sz="1800" kern="0" dirty="0" smtClean="0">
                <a:solidFill>
                  <a:schemeClr val="tx2">
                    <a:lumMod val="75000"/>
                  </a:schemeClr>
                </a:solidFill>
                <a:cs typeface="Arial"/>
                <a:sym typeface="Arial"/>
                <a:rtl val="0"/>
              </a:rPr>
            </a:br>
            <a:r>
              <a:rPr lang="es-UY" sz="1800" kern="0" dirty="0" smtClean="0">
                <a:solidFill>
                  <a:schemeClr val="tx2">
                    <a:lumMod val="75000"/>
                  </a:schemeClr>
                </a:solidFill>
                <a:cs typeface="Arial"/>
                <a:sym typeface="Arial"/>
                <a:rtl val="0"/>
              </a:rPr>
              <a:t/>
            </a:r>
            <a:br>
              <a:rPr lang="es-UY" sz="1800" kern="0" dirty="0" smtClean="0">
                <a:solidFill>
                  <a:schemeClr val="tx2">
                    <a:lumMod val="75000"/>
                  </a:schemeClr>
                </a:solidFill>
                <a:cs typeface="Arial"/>
                <a:sym typeface="Arial"/>
                <a:rtl val="0"/>
              </a:rPr>
            </a:br>
            <a:endParaRPr lang="es-UY" sz="1800" kern="0" dirty="0">
              <a:solidFill>
                <a:schemeClr val="tx2">
                  <a:lumMod val="75000"/>
                </a:schemeClr>
              </a:solidFill>
              <a:cs typeface="Arial"/>
              <a:sym typeface="Arial"/>
              <a:rtl val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922283"/>
            <a:ext cx="3306472" cy="275395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914400"/>
            <a:ext cx="4572000" cy="504188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3476433"/>
            <a:ext cx="3306472" cy="2479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4183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5715000"/>
          </a:xfrm>
          <a:solidFill>
            <a:schemeClr val="bg1"/>
          </a:solidFill>
          <a:ln>
            <a:solidFill>
              <a:schemeClr val="tx2">
                <a:lumMod val="75000"/>
              </a:schemeClr>
            </a:solidFill>
          </a:ln>
        </p:spPr>
        <p:txBody>
          <a:bodyPr anchor="t">
            <a:normAutofit/>
          </a:bodyPr>
          <a:lstStyle/>
          <a:p>
            <a:pPr marL="342900" lvl="0" indent="-139700" algn="l">
              <a:spcBef>
                <a:spcPts val="0"/>
              </a:spcBef>
              <a:buClr>
                <a:srgbClr val="000000"/>
              </a:buClr>
            </a:pPr>
            <a:r>
              <a:rPr lang="es-UY" sz="1800" kern="0" dirty="0" smtClean="0">
                <a:solidFill>
                  <a:schemeClr val="tx2">
                    <a:lumMod val="75000"/>
                  </a:schemeClr>
                </a:solidFill>
                <a:cs typeface="Arial"/>
                <a:sym typeface="Arial"/>
                <a:rtl val="0"/>
              </a:rPr>
              <a:t/>
            </a:r>
            <a:br>
              <a:rPr lang="es-UY" sz="1800" kern="0" dirty="0" smtClean="0">
                <a:solidFill>
                  <a:schemeClr val="tx2">
                    <a:lumMod val="75000"/>
                  </a:schemeClr>
                </a:solidFill>
                <a:cs typeface="Arial"/>
                <a:sym typeface="Arial"/>
                <a:rtl val="0"/>
              </a:rPr>
            </a:br>
            <a:r>
              <a:rPr lang="es-UY" sz="4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Evaluación </a:t>
            </a:r>
            <a:r>
              <a:rPr lang="es-UY" sz="4000" dirty="0">
                <a:solidFill>
                  <a:schemeClr val="tx2">
                    <a:lumMod val="60000"/>
                    <a:lumOff val="4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del </a:t>
            </a:r>
            <a:r>
              <a:rPr lang="es-UY" sz="4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proceso</a:t>
            </a:r>
            <a:r>
              <a:rPr lang="es-UY" sz="4000" dirty="0">
                <a:solidFill>
                  <a:schemeClr val="tx2">
                    <a:lumMod val="60000"/>
                    <a:lumOff val="4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s-UY" sz="4000" dirty="0">
                <a:solidFill>
                  <a:schemeClr val="tx2">
                    <a:lumMod val="60000"/>
                    <a:lumOff val="4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s-UY" sz="1800" kern="0" dirty="0" smtClean="0">
                <a:solidFill>
                  <a:schemeClr val="tx2">
                    <a:lumMod val="75000"/>
                  </a:schemeClr>
                </a:solidFill>
                <a:cs typeface="Arial"/>
                <a:sym typeface="Arial"/>
                <a:rtl val="0"/>
              </a:rPr>
              <a:t/>
            </a:r>
            <a:br>
              <a:rPr lang="es-UY" sz="1800" kern="0" dirty="0" smtClean="0">
                <a:solidFill>
                  <a:schemeClr val="tx2">
                    <a:lumMod val="75000"/>
                  </a:schemeClr>
                </a:solidFill>
                <a:cs typeface="Arial"/>
                <a:sym typeface="Arial"/>
                <a:rtl val="0"/>
              </a:rPr>
            </a:br>
            <a:r>
              <a:rPr lang="es-UY" sz="1800" kern="0" dirty="0" smtClean="0">
                <a:solidFill>
                  <a:schemeClr val="tx2">
                    <a:lumMod val="75000"/>
                  </a:schemeClr>
                </a:solidFill>
                <a:cs typeface="Arial"/>
                <a:sym typeface="Arial"/>
                <a:rtl val="0"/>
              </a:rPr>
              <a:t/>
            </a:r>
            <a:br>
              <a:rPr lang="es-UY" sz="1800" kern="0" dirty="0" smtClean="0">
                <a:solidFill>
                  <a:schemeClr val="tx2">
                    <a:lumMod val="75000"/>
                  </a:schemeClr>
                </a:solidFill>
                <a:cs typeface="Arial"/>
                <a:sym typeface="Arial"/>
                <a:rtl val="0"/>
              </a:rPr>
            </a:br>
            <a:r>
              <a:rPr lang="es-UY" sz="1800" kern="0" dirty="0" smtClean="0">
                <a:solidFill>
                  <a:schemeClr val="tx2">
                    <a:lumMod val="75000"/>
                  </a:schemeClr>
                </a:solidFill>
                <a:cs typeface="Arial"/>
                <a:sym typeface="Arial"/>
                <a:rtl val="0"/>
              </a:rPr>
              <a:t/>
            </a:r>
            <a:br>
              <a:rPr lang="es-UY" sz="1800" kern="0" dirty="0" smtClean="0">
                <a:solidFill>
                  <a:schemeClr val="tx2">
                    <a:lumMod val="75000"/>
                  </a:schemeClr>
                </a:solidFill>
                <a:cs typeface="Arial"/>
                <a:sym typeface="Arial"/>
                <a:rtl val="0"/>
              </a:rPr>
            </a:br>
            <a:endParaRPr lang="es-UY" sz="1800" kern="0" dirty="0">
              <a:solidFill>
                <a:schemeClr val="tx2">
                  <a:lumMod val="75000"/>
                </a:schemeClr>
              </a:solidFill>
              <a:cs typeface="Arial"/>
              <a:sym typeface="Arial"/>
              <a:rtl val="0"/>
            </a:endParaRPr>
          </a:p>
        </p:txBody>
      </p:sp>
      <p:sp>
        <p:nvSpPr>
          <p:cNvPr id="3" name="Shape 99"/>
          <p:cNvSpPr txBox="1">
            <a:spLocks/>
          </p:cNvSpPr>
          <p:nvPr/>
        </p:nvSpPr>
        <p:spPr>
          <a:xfrm>
            <a:off x="990603" y="1828800"/>
            <a:ext cx="6777299" cy="3733799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ctr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200"/>
              </a:spcBef>
              <a:buFont typeface="Arial" panose="020B0604020202020204" pitchFamily="34" charset="0"/>
              <a:buNone/>
            </a:pPr>
            <a:endParaRPr lang="es" sz="1800" b="1" dirty="0" smtClean="0">
              <a:solidFill>
                <a:srgbClr val="538CD5"/>
              </a:solidFill>
              <a:latin typeface="+mj-lt"/>
              <a:ea typeface="Verdana"/>
              <a:cs typeface="Verdana"/>
              <a:sym typeface="Verdana"/>
            </a:endParaRPr>
          </a:p>
          <a:p>
            <a:pPr marL="457200">
              <a:lnSpc>
                <a:spcPct val="150000"/>
              </a:lnSpc>
              <a:spcBef>
                <a:spcPts val="200"/>
              </a:spcBef>
              <a:buClr>
                <a:srgbClr val="538CD5"/>
              </a:buClr>
              <a:buSzPct val="100000"/>
              <a:buFont typeface="Verdana"/>
              <a:buChar char="•"/>
            </a:pPr>
            <a:r>
              <a:rPr lang="es-UY" sz="1800" dirty="0">
                <a:solidFill>
                  <a:schemeClr val="tx2">
                    <a:lumMod val="75000"/>
                  </a:schemeClr>
                </a:solidFill>
              </a:rPr>
              <a:t>Fue una </a:t>
            </a:r>
            <a:r>
              <a:rPr lang="es-UY" sz="1800" dirty="0" smtClean="0">
                <a:solidFill>
                  <a:schemeClr val="tx2">
                    <a:lumMod val="75000"/>
                  </a:schemeClr>
                </a:solidFill>
              </a:rPr>
              <a:t>muy buena </a:t>
            </a:r>
            <a:r>
              <a:rPr lang="es-UY" sz="1800" dirty="0">
                <a:solidFill>
                  <a:schemeClr val="tx2">
                    <a:lumMod val="75000"/>
                  </a:schemeClr>
                </a:solidFill>
              </a:rPr>
              <a:t>guía para el </a:t>
            </a:r>
            <a:r>
              <a:rPr lang="es-UY" sz="1800" dirty="0" smtClean="0">
                <a:solidFill>
                  <a:schemeClr val="tx2">
                    <a:lumMod val="75000"/>
                  </a:schemeClr>
                </a:solidFill>
              </a:rPr>
              <a:t>desarrollo del proyecto</a:t>
            </a:r>
          </a:p>
          <a:p>
            <a:pPr marL="457200">
              <a:lnSpc>
                <a:spcPct val="150000"/>
              </a:lnSpc>
              <a:spcBef>
                <a:spcPts val="200"/>
              </a:spcBef>
              <a:buClr>
                <a:srgbClr val="538CD5"/>
              </a:buClr>
              <a:buSzPct val="100000"/>
              <a:buFont typeface="Verdana"/>
              <a:buChar char="•"/>
            </a:pPr>
            <a:r>
              <a:rPr lang="es-UY" sz="1800" dirty="0" smtClean="0">
                <a:solidFill>
                  <a:schemeClr val="tx2">
                    <a:lumMod val="75000"/>
                  </a:schemeClr>
                </a:solidFill>
              </a:rPr>
              <a:t>Las plantillas fueron de </a:t>
            </a:r>
            <a:r>
              <a:rPr lang="es-UY" sz="1800" dirty="0">
                <a:solidFill>
                  <a:schemeClr val="tx2">
                    <a:lumMod val="75000"/>
                  </a:schemeClr>
                </a:solidFill>
              </a:rPr>
              <a:t>gran </a:t>
            </a:r>
            <a:r>
              <a:rPr lang="es-UY" sz="1800" dirty="0" smtClean="0">
                <a:solidFill>
                  <a:schemeClr val="tx2">
                    <a:lumMod val="75000"/>
                  </a:schemeClr>
                </a:solidFill>
              </a:rPr>
              <a:t>utilidad</a:t>
            </a:r>
            <a:endParaRPr lang="es-UY" sz="1800" dirty="0">
              <a:solidFill>
                <a:schemeClr val="tx2">
                  <a:lumMod val="75000"/>
                </a:schemeClr>
              </a:solidFill>
            </a:endParaRPr>
          </a:p>
          <a:p>
            <a:pPr marL="457200">
              <a:lnSpc>
                <a:spcPct val="150000"/>
              </a:lnSpc>
              <a:spcBef>
                <a:spcPts val="200"/>
              </a:spcBef>
              <a:buClr>
                <a:srgbClr val="538CD5"/>
              </a:buClr>
              <a:buSzPct val="100000"/>
              <a:buFont typeface="Verdana"/>
              <a:buChar char="•"/>
            </a:pPr>
            <a:r>
              <a:rPr lang="es-UY" sz="1800" dirty="0" smtClean="0">
                <a:solidFill>
                  <a:schemeClr val="tx2">
                    <a:lumMod val="75000"/>
                  </a:schemeClr>
                </a:solidFill>
              </a:rPr>
              <a:t>Carga </a:t>
            </a:r>
            <a:r>
              <a:rPr lang="es-UY" sz="1800" dirty="0">
                <a:solidFill>
                  <a:schemeClr val="tx2">
                    <a:lumMod val="75000"/>
                  </a:schemeClr>
                </a:solidFill>
              </a:rPr>
              <a:t>de documentación </a:t>
            </a:r>
            <a:r>
              <a:rPr lang="es-UY" sz="1800" dirty="0" smtClean="0">
                <a:solidFill>
                  <a:schemeClr val="tx2">
                    <a:lumMod val="75000"/>
                  </a:schemeClr>
                </a:solidFill>
              </a:rPr>
              <a:t>muy importante</a:t>
            </a:r>
          </a:p>
          <a:p>
            <a:pPr marL="457200">
              <a:lnSpc>
                <a:spcPct val="150000"/>
              </a:lnSpc>
              <a:spcBef>
                <a:spcPts val="200"/>
              </a:spcBef>
              <a:buClr>
                <a:srgbClr val="538CD5"/>
              </a:buClr>
              <a:buSzPct val="100000"/>
              <a:buFont typeface="Verdana"/>
              <a:buChar char="•"/>
            </a:pPr>
            <a:r>
              <a:rPr lang="es-UY" sz="1800" dirty="0" smtClean="0">
                <a:solidFill>
                  <a:schemeClr val="tx2">
                    <a:lumMod val="75000"/>
                  </a:schemeClr>
                </a:solidFill>
              </a:rPr>
              <a:t>Sugerencias:</a:t>
            </a:r>
          </a:p>
          <a:p>
            <a:pPr marL="857250" lvl="1">
              <a:lnSpc>
                <a:spcPct val="150000"/>
              </a:lnSpc>
              <a:spcBef>
                <a:spcPts val="200"/>
              </a:spcBef>
              <a:buClr>
                <a:srgbClr val="538CD5"/>
              </a:buClr>
              <a:buSzPct val="100000"/>
              <a:buFont typeface="Verdana"/>
              <a:buChar char="•"/>
            </a:pPr>
            <a:r>
              <a:rPr lang="es-UY" sz="1800" dirty="0" smtClean="0">
                <a:solidFill>
                  <a:schemeClr val="tx2">
                    <a:lumMod val="75000"/>
                  </a:schemeClr>
                </a:solidFill>
              </a:rPr>
              <a:t>Unificación </a:t>
            </a:r>
            <a:r>
              <a:rPr lang="es-UY" sz="1800" dirty="0">
                <a:solidFill>
                  <a:schemeClr val="tx2">
                    <a:lumMod val="75000"/>
                  </a:schemeClr>
                </a:solidFill>
              </a:rPr>
              <a:t>de los </a:t>
            </a:r>
            <a:r>
              <a:rPr lang="es-UY" sz="1800" dirty="0" smtClean="0">
                <a:solidFill>
                  <a:schemeClr val="tx2">
                    <a:lumMod val="75000"/>
                  </a:schemeClr>
                </a:solidFill>
              </a:rPr>
              <a:t>planes SCM, Verificación, Calidad</a:t>
            </a:r>
          </a:p>
          <a:p>
            <a:pPr marL="857250" lvl="1">
              <a:lnSpc>
                <a:spcPct val="150000"/>
              </a:lnSpc>
              <a:spcBef>
                <a:spcPts val="200"/>
              </a:spcBef>
              <a:buClr>
                <a:srgbClr val="538CD5"/>
              </a:buClr>
              <a:buSzPct val="100000"/>
              <a:buFont typeface="Verdana"/>
              <a:buChar char="•"/>
            </a:pPr>
            <a:r>
              <a:rPr lang="es-UY" sz="1800" dirty="0" smtClean="0">
                <a:solidFill>
                  <a:schemeClr val="tx2">
                    <a:lumMod val="75000"/>
                  </a:schemeClr>
                </a:solidFill>
              </a:rPr>
              <a:t>Más clases </a:t>
            </a:r>
            <a:r>
              <a:rPr lang="es-UY" sz="1800" dirty="0">
                <a:solidFill>
                  <a:schemeClr val="tx2">
                    <a:lumMod val="75000"/>
                  </a:schemeClr>
                </a:solidFill>
              </a:rPr>
              <a:t>de apoyo a los </a:t>
            </a:r>
            <a:r>
              <a:rPr lang="es-UY" sz="1800" dirty="0" smtClean="0">
                <a:solidFill>
                  <a:schemeClr val="tx2">
                    <a:lumMod val="75000"/>
                  </a:schemeClr>
                </a:solidFill>
              </a:rPr>
              <a:t>roles  y más tempranas</a:t>
            </a:r>
          </a:p>
          <a:p>
            <a:pPr marL="457200">
              <a:spcBef>
                <a:spcPts val="200"/>
              </a:spcBef>
              <a:buClr>
                <a:srgbClr val="538CD5"/>
              </a:buClr>
              <a:buSzPct val="100000"/>
              <a:buFont typeface="Verdana"/>
              <a:buChar char="•"/>
            </a:pPr>
            <a:endParaRPr lang="es-UY" sz="1800" dirty="0" smtClean="0">
              <a:solidFill>
                <a:schemeClr val="tx2">
                  <a:lumMod val="75000"/>
                </a:schemeClr>
              </a:solidFill>
              <a:latin typeface="+mj-lt"/>
              <a:ea typeface="Verdana"/>
              <a:cs typeface="Calibri" panose="020F0502020204030204" pitchFamily="34" charset="0"/>
              <a:sym typeface="Arial"/>
              <a:rtl val="0"/>
            </a:endParaRPr>
          </a:p>
          <a:p>
            <a:pPr marL="114300" indent="0">
              <a:spcBef>
                <a:spcPts val="200"/>
              </a:spcBef>
              <a:buClr>
                <a:srgbClr val="538CD5"/>
              </a:buClr>
              <a:buSzPct val="100000"/>
              <a:buNone/>
            </a:pPr>
            <a:endParaRPr lang="es-UY" sz="1800" dirty="0" smtClean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ea typeface="Verdana"/>
              <a:cs typeface="Calibri" panose="020F0502020204030204" pitchFamily="34" charset="0"/>
              <a:sym typeface="Arial"/>
              <a:rtl val="0"/>
            </a:endParaRPr>
          </a:p>
          <a:p>
            <a:pPr marL="0" lvl="0" indent="0">
              <a:spcBef>
                <a:spcPts val="200"/>
              </a:spcBef>
              <a:buNone/>
            </a:pPr>
            <a:endParaRPr lang="es" sz="1800" dirty="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209175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5715000"/>
          </a:xfrm>
          <a:solidFill>
            <a:schemeClr val="bg1"/>
          </a:solidFill>
          <a:ln>
            <a:solidFill>
              <a:schemeClr val="tx2">
                <a:lumMod val="75000"/>
              </a:schemeClr>
            </a:solidFill>
          </a:ln>
        </p:spPr>
        <p:txBody>
          <a:bodyPr anchor="t">
            <a:normAutofit/>
          </a:bodyPr>
          <a:lstStyle/>
          <a:p>
            <a:pPr algn="l"/>
            <a:r>
              <a:rPr lang="es-UY" sz="4000" dirty="0" smtClean="0">
                <a:solidFill>
                  <a:schemeClr val="tx2">
                    <a:lumMod val="75000"/>
                  </a:schemeClr>
                </a:solidFill>
                <a:latin typeface="Century" panose="02040604050505020304" pitchFamily="18" charset="0"/>
              </a:rPr>
              <a:t/>
            </a:r>
            <a:br>
              <a:rPr lang="es-UY" sz="4000" dirty="0" smtClean="0">
                <a:solidFill>
                  <a:schemeClr val="tx2">
                    <a:lumMod val="75000"/>
                  </a:schemeClr>
                </a:solidFill>
                <a:latin typeface="Century" panose="02040604050505020304" pitchFamily="18" charset="0"/>
              </a:rPr>
            </a:br>
            <a:r>
              <a:rPr lang="es-UY" sz="4000" dirty="0">
                <a:solidFill>
                  <a:schemeClr val="tx2">
                    <a:lumMod val="75000"/>
                  </a:schemeClr>
                </a:solidFill>
                <a:latin typeface="Century" panose="02040604050505020304" pitchFamily="18" charset="0"/>
              </a:rPr>
              <a:t/>
            </a:r>
            <a:br>
              <a:rPr lang="es-UY" sz="4000" dirty="0">
                <a:solidFill>
                  <a:schemeClr val="tx2">
                    <a:lumMod val="75000"/>
                  </a:schemeClr>
                </a:solidFill>
                <a:latin typeface="Century" panose="02040604050505020304" pitchFamily="18" charset="0"/>
              </a:rPr>
            </a:br>
            <a:endParaRPr lang="es-UY" sz="4000" dirty="0">
              <a:solidFill>
                <a:schemeClr val="tx2">
                  <a:lumMod val="75000"/>
                </a:schemeClr>
              </a:solidFill>
              <a:latin typeface="Century" panose="02040604050505020304" pitchFamily="18" charset="0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4039354730"/>
              </p:ext>
            </p:extLst>
          </p:nvPr>
        </p:nvGraphicFramePr>
        <p:xfrm>
          <a:off x="1066800" y="1219200"/>
          <a:ext cx="723900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248235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533400"/>
            <a:ext cx="5867400" cy="5715000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l"/>
            <a:r>
              <a:rPr lang="es-UY" sz="35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s-UY" sz="35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s-UY" sz="3500" dirty="0">
                <a:solidFill>
                  <a:schemeClr val="tx2">
                    <a:lumMod val="60000"/>
                    <a:lumOff val="4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¿</a:t>
            </a:r>
            <a:r>
              <a:rPr lang="es-UY" sz="35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Preguntas?</a:t>
            </a:r>
            <a:r>
              <a:rPr lang="es-UY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s-UY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s-UY" dirty="0">
                <a:solidFill>
                  <a:schemeClr val="tx2">
                    <a:lumMod val="60000"/>
                    <a:lumOff val="4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s-UY" dirty="0">
                <a:solidFill>
                  <a:schemeClr val="tx2">
                    <a:lumMod val="60000"/>
                    <a:lumOff val="4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s-UY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s-UY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s-UY" dirty="0">
                <a:solidFill>
                  <a:schemeClr val="tx2">
                    <a:lumMod val="60000"/>
                    <a:lumOff val="4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s-UY" dirty="0">
                <a:solidFill>
                  <a:schemeClr val="tx2">
                    <a:lumMod val="60000"/>
                    <a:lumOff val="4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s-UY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s-UY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s-UY" dirty="0">
                <a:solidFill>
                  <a:schemeClr val="tx2">
                    <a:lumMod val="60000"/>
                    <a:lumOff val="4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s-UY" dirty="0">
                <a:solidFill>
                  <a:schemeClr val="tx2">
                    <a:lumMod val="60000"/>
                    <a:lumOff val="4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es-UY" sz="2000" b="1" dirty="0">
              <a:solidFill>
                <a:schemeClr val="tx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8137" y="5334000"/>
            <a:ext cx="2651634" cy="737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5406" y="4071963"/>
            <a:ext cx="2724365" cy="10582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31550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533400"/>
            <a:ext cx="5867400" cy="5715000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l"/>
            <a:r>
              <a:rPr lang="es-UY" sz="35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s-UY" sz="35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s-UY" sz="35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Producto</a:t>
            </a:r>
            <a:r>
              <a:rPr lang="es-UY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s-UY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s-UY" dirty="0">
                <a:solidFill>
                  <a:schemeClr val="tx2">
                    <a:lumMod val="60000"/>
                    <a:lumOff val="4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s-UY" dirty="0">
                <a:solidFill>
                  <a:schemeClr val="tx2">
                    <a:lumMod val="60000"/>
                    <a:lumOff val="4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s-UY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s-UY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s-UY" dirty="0">
                <a:solidFill>
                  <a:schemeClr val="tx2">
                    <a:lumMod val="60000"/>
                    <a:lumOff val="4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s-UY" dirty="0">
                <a:solidFill>
                  <a:schemeClr val="tx2">
                    <a:lumMod val="60000"/>
                    <a:lumOff val="4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s-UY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s-UY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s-UY" dirty="0">
                <a:solidFill>
                  <a:schemeClr val="tx2">
                    <a:lumMod val="60000"/>
                    <a:lumOff val="4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s-UY" dirty="0">
                <a:solidFill>
                  <a:schemeClr val="tx2">
                    <a:lumMod val="60000"/>
                    <a:lumOff val="4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es-UY" sz="2000" b="1" dirty="0">
              <a:solidFill>
                <a:schemeClr val="tx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8137" y="5334000"/>
            <a:ext cx="2651634" cy="737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5406" y="4071963"/>
            <a:ext cx="2724365" cy="10582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8137" y="1295400"/>
            <a:ext cx="1289451" cy="1244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618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5715000"/>
          </a:xfrm>
          <a:solidFill>
            <a:schemeClr val="bg1"/>
          </a:solidFill>
          <a:ln>
            <a:solidFill>
              <a:schemeClr val="tx2">
                <a:lumMod val="75000"/>
              </a:schemeClr>
            </a:solidFill>
          </a:ln>
        </p:spPr>
        <p:txBody>
          <a:bodyPr anchor="t">
            <a:normAutofit/>
          </a:bodyPr>
          <a:lstStyle/>
          <a:p>
            <a:pPr algn="l"/>
            <a:r>
              <a:rPr lang="es-UY" sz="4000" dirty="0" smtClean="0">
                <a:solidFill>
                  <a:schemeClr val="tx2">
                    <a:lumMod val="75000"/>
                  </a:schemeClr>
                </a:solidFill>
                <a:latin typeface="Century" panose="02040604050505020304" pitchFamily="18" charset="0"/>
              </a:rPr>
              <a:t/>
            </a:r>
            <a:br>
              <a:rPr lang="es-UY" sz="4000" dirty="0" smtClean="0">
                <a:solidFill>
                  <a:schemeClr val="tx2">
                    <a:lumMod val="75000"/>
                  </a:schemeClr>
                </a:solidFill>
                <a:latin typeface="Century" panose="02040604050505020304" pitchFamily="18" charset="0"/>
              </a:rPr>
            </a:br>
            <a:r>
              <a:rPr lang="es-UY" sz="4000" dirty="0" smtClean="0">
                <a:solidFill>
                  <a:schemeClr val="tx2">
                    <a:lumMod val="75000"/>
                  </a:schemeClr>
                </a:solidFill>
                <a:latin typeface="Century" panose="02040604050505020304" pitchFamily="18" charset="0"/>
              </a:rPr>
              <a:t> </a:t>
            </a:r>
            <a:r>
              <a:rPr lang="es-UY" sz="4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Requerimientos</a:t>
            </a:r>
            <a:r>
              <a:rPr lang="es-UY" sz="4000" dirty="0" smtClean="0">
                <a:solidFill>
                  <a:schemeClr val="tx2">
                    <a:lumMod val="75000"/>
                  </a:schemeClr>
                </a:solidFill>
                <a:latin typeface="Century" panose="02040604050505020304" pitchFamily="18" charset="0"/>
              </a:rPr>
              <a:t/>
            </a:r>
            <a:br>
              <a:rPr lang="es-UY" sz="4000" dirty="0" smtClean="0">
                <a:solidFill>
                  <a:schemeClr val="tx2">
                    <a:lumMod val="75000"/>
                  </a:schemeClr>
                </a:solidFill>
                <a:latin typeface="Century" panose="02040604050505020304" pitchFamily="18" charset="0"/>
              </a:rPr>
            </a:br>
            <a:r>
              <a:rPr lang="es-UY" sz="4000" dirty="0">
                <a:solidFill>
                  <a:schemeClr val="tx2">
                    <a:lumMod val="75000"/>
                  </a:schemeClr>
                </a:solidFill>
                <a:latin typeface="Century" panose="02040604050505020304" pitchFamily="18" charset="0"/>
              </a:rPr>
              <a:t/>
            </a:r>
            <a:br>
              <a:rPr lang="es-UY" sz="4000" dirty="0">
                <a:solidFill>
                  <a:schemeClr val="tx2">
                    <a:lumMod val="75000"/>
                  </a:schemeClr>
                </a:solidFill>
                <a:latin typeface="Century" panose="02040604050505020304" pitchFamily="18" charset="0"/>
              </a:rPr>
            </a:br>
            <a:endParaRPr lang="es-UY" sz="4000" dirty="0">
              <a:solidFill>
                <a:schemeClr val="tx2">
                  <a:lumMod val="75000"/>
                </a:schemeClr>
              </a:solidFill>
              <a:latin typeface="Century" panose="02040604050505020304" pitchFamily="18" charset="0"/>
            </a:endParaRPr>
          </a:p>
        </p:txBody>
      </p:sp>
      <p:sp>
        <p:nvSpPr>
          <p:cNvPr id="5" name="2 Marcador de contenido"/>
          <p:cNvSpPr>
            <a:spLocks noGrp="1"/>
          </p:cNvSpPr>
          <p:nvPr>
            <p:ph idx="1"/>
          </p:nvPr>
        </p:nvSpPr>
        <p:spPr>
          <a:xfrm>
            <a:off x="1043492" y="2057400"/>
            <a:ext cx="6777317" cy="3810000"/>
          </a:xfrm>
        </p:spPr>
        <p:txBody>
          <a:bodyPr anchor="ctr">
            <a:normAutofit fontScale="55000" lnSpcReduction="20000"/>
          </a:bodyPr>
          <a:lstStyle/>
          <a:p>
            <a:pPr algn="just">
              <a:buClr>
                <a:schemeClr val="tx2">
                  <a:lumMod val="60000"/>
                  <a:lumOff val="40000"/>
                </a:schemeClr>
              </a:buClr>
            </a:pPr>
            <a:r>
              <a:rPr lang="es-ES" dirty="0" smtClean="0">
                <a:solidFill>
                  <a:schemeClr val="tx2">
                    <a:lumMod val="75000"/>
                  </a:schemeClr>
                </a:solidFill>
              </a:rPr>
              <a:t>Construir una aplicación web que permita a las farmacias realizar pedidos online a DUSA de manera ágil y sencilla.</a:t>
            </a:r>
          </a:p>
          <a:p>
            <a:pPr algn="just">
              <a:buClr>
                <a:schemeClr val="tx2">
                  <a:lumMod val="60000"/>
                  <a:lumOff val="40000"/>
                </a:schemeClr>
              </a:buClr>
            </a:pPr>
            <a:r>
              <a:rPr lang="es-ES" dirty="0" smtClean="0">
                <a:solidFill>
                  <a:schemeClr val="tx2">
                    <a:lumMod val="75000"/>
                  </a:schemeClr>
                </a:solidFill>
              </a:rPr>
              <a:t>Se integre con el actual sistema de despacho de pedidos de la </a:t>
            </a:r>
            <a:r>
              <a:rPr lang="es-ES" dirty="0">
                <a:solidFill>
                  <a:schemeClr val="tx2">
                    <a:lumMod val="75000"/>
                  </a:schemeClr>
                </a:solidFill>
              </a:rPr>
              <a:t>droguería</a:t>
            </a:r>
            <a:r>
              <a:rPr lang="es-ES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</a:p>
          <a:p>
            <a:pPr algn="just">
              <a:buClr>
                <a:schemeClr val="tx2">
                  <a:lumMod val="60000"/>
                  <a:lumOff val="40000"/>
                </a:schemeClr>
              </a:buClr>
            </a:pPr>
            <a:r>
              <a:rPr lang="es-ES" dirty="0" smtClean="0">
                <a:solidFill>
                  <a:schemeClr val="tx2">
                    <a:lumMod val="75000"/>
                  </a:schemeClr>
                </a:solidFill>
              </a:rPr>
              <a:t>Presente una alternativa al ingreso de pedidos mediante </a:t>
            </a:r>
            <a:r>
              <a:rPr lang="es-ES" dirty="0" err="1" smtClean="0">
                <a:solidFill>
                  <a:schemeClr val="tx2">
                    <a:lumMod val="75000"/>
                  </a:schemeClr>
                </a:solidFill>
              </a:rPr>
              <a:t>Call</a:t>
            </a:r>
            <a:r>
              <a:rPr lang="es-ES" dirty="0" smtClean="0">
                <a:solidFill>
                  <a:schemeClr val="tx2">
                    <a:lumMod val="75000"/>
                  </a:schemeClr>
                </a:solidFill>
              </a:rPr>
              <a:t> Center que permita mejorar las ventas.</a:t>
            </a:r>
          </a:p>
          <a:p>
            <a:pPr algn="just">
              <a:buClr>
                <a:schemeClr val="tx2">
                  <a:lumMod val="60000"/>
                  <a:lumOff val="40000"/>
                </a:schemeClr>
              </a:buClr>
            </a:pPr>
            <a:r>
              <a:rPr lang="es-ES" dirty="0" smtClean="0">
                <a:solidFill>
                  <a:schemeClr val="tx2">
                    <a:lumMod val="75000"/>
                  </a:schemeClr>
                </a:solidFill>
              </a:rPr>
              <a:t>Conste de una </a:t>
            </a:r>
            <a:r>
              <a:rPr lang="es-ES" dirty="0">
                <a:solidFill>
                  <a:schemeClr val="tx2">
                    <a:lumMod val="75000"/>
                  </a:schemeClr>
                </a:solidFill>
              </a:rPr>
              <a:t>Interfaz gráfica intuitiva y </a:t>
            </a:r>
            <a:r>
              <a:rPr lang="es-ES" dirty="0" smtClean="0">
                <a:solidFill>
                  <a:schemeClr val="tx2">
                    <a:lumMod val="75000"/>
                  </a:schemeClr>
                </a:solidFill>
              </a:rPr>
              <a:t>clara acorde con el usuario final, que conduzca al mismo a optar por esta alternativa.</a:t>
            </a:r>
          </a:p>
          <a:p>
            <a:pPr algn="just">
              <a:buClr>
                <a:schemeClr val="tx2">
                  <a:lumMod val="60000"/>
                  <a:lumOff val="40000"/>
                </a:schemeClr>
              </a:buClr>
            </a:pPr>
            <a:r>
              <a:rPr lang="es-ES" dirty="0" smtClean="0">
                <a:solidFill>
                  <a:schemeClr val="tx2">
                    <a:lumMod val="75000"/>
                  </a:schemeClr>
                </a:solidFill>
              </a:rPr>
              <a:t>Se pueda utilizar como base para el desarrollo a futuro de servicios adicionales. </a:t>
            </a:r>
          </a:p>
          <a:p>
            <a:pPr>
              <a:buClr>
                <a:schemeClr val="tx2">
                  <a:lumMod val="60000"/>
                  <a:lumOff val="40000"/>
                </a:schemeClr>
              </a:buClr>
            </a:pPr>
            <a:r>
              <a:rPr lang="es-ES" dirty="0" smtClean="0">
                <a:solidFill>
                  <a:schemeClr val="tx2">
                    <a:lumMod val="75000"/>
                  </a:schemeClr>
                </a:solidFill>
              </a:rPr>
              <a:t>Permita la integración con otras aplicaciones (software de farmacias, aplicación </a:t>
            </a:r>
            <a:r>
              <a:rPr lang="es-ES" dirty="0" err="1" smtClean="0">
                <a:solidFill>
                  <a:schemeClr val="tx2">
                    <a:lumMod val="75000"/>
                  </a:schemeClr>
                </a:solidFill>
              </a:rPr>
              <a:t>mobile</a:t>
            </a:r>
            <a:r>
              <a:rPr lang="es-ES" dirty="0" smtClean="0">
                <a:solidFill>
                  <a:schemeClr val="tx2">
                    <a:lumMod val="75000"/>
                  </a:schemeClr>
                </a:solidFill>
              </a:rPr>
              <a:t>)</a:t>
            </a:r>
          </a:p>
          <a:p>
            <a:pPr>
              <a:buClr>
                <a:schemeClr val="tx2">
                  <a:lumMod val="60000"/>
                  <a:lumOff val="40000"/>
                </a:schemeClr>
              </a:buClr>
            </a:pPr>
            <a:r>
              <a:rPr lang="es-ES" dirty="0" smtClean="0">
                <a:solidFill>
                  <a:schemeClr val="tx2">
                    <a:lumMod val="75000"/>
                  </a:schemeClr>
                </a:solidFill>
              </a:rPr>
              <a:t>Mejore el servicio brindado a las farmacias.</a:t>
            </a:r>
          </a:p>
          <a:p>
            <a:endParaRPr lang="es-ES" i="1" dirty="0" smtClean="0"/>
          </a:p>
        </p:txBody>
      </p:sp>
    </p:spTree>
    <p:extLst>
      <p:ext uri="{BB962C8B-B14F-4D97-AF65-F5344CB8AC3E}">
        <p14:creationId xmlns:p14="http://schemas.microsoft.com/office/powerpoint/2010/main" val="1771784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5715000"/>
          </a:xfrm>
          <a:solidFill>
            <a:schemeClr val="bg1"/>
          </a:solidFill>
          <a:ln>
            <a:solidFill>
              <a:schemeClr val="tx2">
                <a:lumMod val="75000"/>
              </a:schemeClr>
            </a:solidFill>
          </a:ln>
        </p:spPr>
        <p:txBody>
          <a:bodyPr anchor="t">
            <a:normAutofit/>
          </a:bodyPr>
          <a:lstStyle/>
          <a:p>
            <a:pPr algn="l"/>
            <a:r>
              <a:rPr lang="es-UY" sz="4000" dirty="0" smtClean="0">
                <a:solidFill>
                  <a:schemeClr val="tx2">
                    <a:lumMod val="75000"/>
                  </a:schemeClr>
                </a:solidFill>
                <a:latin typeface="Century" panose="02040604050505020304" pitchFamily="18" charset="0"/>
              </a:rPr>
              <a:t/>
            </a:r>
            <a:br>
              <a:rPr lang="es-UY" sz="4000" dirty="0" smtClean="0">
                <a:solidFill>
                  <a:schemeClr val="tx2">
                    <a:lumMod val="75000"/>
                  </a:schemeClr>
                </a:solidFill>
                <a:latin typeface="Century" panose="02040604050505020304" pitchFamily="18" charset="0"/>
              </a:rPr>
            </a:br>
            <a:r>
              <a:rPr lang="es-UY" sz="4000" dirty="0" smtClean="0">
                <a:solidFill>
                  <a:schemeClr val="tx2">
                    <a:lumMod val="75000"/>
                  </a:schemeClr>
                </a:solidFill>
                <a:latin typeface="Century" panose="02040604050505020304" pitchFamily="18" charset="0"/>
              </a:rPr>
              <a:t> </a:t>
            </a:r>
            <a:r>
              <a:rPr lang="es-UY" sz="4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Requerimientos funcionales I</a:t>
            </a:r>
            <a:r>
              <a:rPr lang="es-UY" sz="4000" dirty="0" smtClean="0">
                <a:solidFill>
                  <a:schemeClr val="tx2">
                    <a:lumMod val="75000"/>
                  </a:schemeClr>
                </a:solidFill>
                <a:latin typeface="Century" panose="02040604050505020304" pitchFamily="18" charset="0"/>
              </a:rPr>
              <a:t/>
            </a:r>
            <a:br>
              <a:rPr lang="es-UY" sz="4000" dirty="0" smtClean="0">
                <a:solidFill>
                  <a:schemeClr val="tx2">
                    <a:lumMod val="75000"/>
                  </a:schemeClr>
                </a:solidFill>
                <a:latin typeface="Century" panose="02040604050505020304" pitchFamily="18" charset="0"/>
              </a:rPr>
            </a:br>
            <a:r>
              <a:rPr lang="es-UY" sz="4000" dirty="0">
                <a:solidFill>
                  <a:schemeClr val="tx2">
                    <a:lumMod val="75000"/>
                  </a:schemeClr>
                </a:solidFill>
                <a:latin typeface="Century" panose="02040604050505020304" pitchFamily="18" charset="0"/>
              </a:rPr>
              <a:t/>
            </a:r>
            <a:br>
              <a:rPr lang="es-UY" sz="4000" dirty="0">
                <a:solidFill>
                  <a:schemeClr val="tx2">
                    <a:lumMod val="75000"/>
                  </a:schemeClr>
                </a:solidFill>
                <a:latin typeface="Century" panose="02040604050505020304" pitchFamily="18" charset="0"/>
              </a:rPr>
            </a:br>
            <a:endParaRPr lang="es-UY" sz="4000" dirty="0">
              <a:solidFill>
                <a:schemeClr val="tx2">
                  <a:lumMod val="75000"/>
                </a:schemeClr>
              </a:solidFill>
              <a:latin typeface="Century" panose="02040604050505020304" pitchFamily="18" charset="0"/>
            </a:endParaRPr>
          </a:p>
        </p:txBody>
      </p:sp>
      <p:sp>
        <p:nvSpPr>
          <p:cNvPr id="5" name="2 Marcador de contenido"/>
          <p:cNvSpPr>
            <a:spLocks noGrp="1"/>
          </p:cNvSpPr>
          <p:nvPr>
            <p:ph idx="1"/>
          </p:nvPr>
        </p:nvSpPr>
        <p:spPr>
          <a:xfrm>
            <a:off x="1043492" y="2057400"/>
            <a:ext cx="6777317" cy="3810000"/>
          </a:xfrm>
        </p:spPr>
        <p:txBody>
          <a:bodyPr anchor="ctr">
            <a:normAutofit fontScale="85000" lnSpcReduction="20000"/>
          </a:bodyPr>
          <a:lstStyle/>
          <a:p>
            <a:pPr algn="just">
              <a:buClr>
                <a:schemeClr val="tx2">
                  <a:lumMod val="60000"/>
                  <a:lumOff val="40000"/>
                </a:schemeClr>
              </a:buClr>
            </a:pPr>
            <a:r>
              <a:rPr lang="es-ES" sz="2600" dirty="0">
                <a:solidFill>
                  <a:schemeClr val="tx2">
                    <a:lumMod val="75000"/>
                  </a:schemeClr>
                </a:solidFill>
              </a:rPr>
              <a:t>I</a:t>
            </a:r>
            <a:r>
              <a:rPr lang="es-ES" sz="2600" dirty="0" smtClean="0">
                <a:solidFill>
                  <a:schemeClr val="tx2">
                    <a:lumMod val="75000"/>
                  </a:schemeClr>
                </a:solidFill>
              </a:rPr>
              <a:t>ngreso al sistema solo para usuarios habilitados especificando usuario y contraseña.</a:t>
            </a:r>
          </a:p>
          <a:p>
            <a:pPr algn="just">
              <a:buClr>
                <a:schemeClr val="tx2">
                  <a:lumMod val="60000"/>
                  <a:lumOff val="40000"/>
                </a:schemeClr>
              </a:buClr>
            </a:pPr>
            <a:r>
              <a:rPr lang="es-ES" sz="2600" dirty="0" smtClean="0">
                <a:solidFill>
                  <a:schemeClr val="tx2">
                    <a:lumMod val="75000"/>
                  </a:schemeClr>
                </a:solidFill>
              </a:rPr>
              <a:t>Usuarios con diferentes niveles de permisos de acceso.</a:t>
            </a:r>
          </a:p>
          <a:p>
            <a:pPr algn="just">
              <a:buClr>
                <a:schemeClr val="tx2">
                  <a:lumMod val="60000"/>
                  <a:lumOff val="40000"/>
                </a:schemeClr>
              </a:buClr>
            </a:pPr>
            <a:r>
              <a:rPr lang="es-ES" sz="2600" dirty="0" smtClean="0">
                <a:solidFill>
                  <a:schemeClr val="tx2">
                    <a:lumMod val="75000"/>
                  </a:schemeClr>
                </a:solidFill>
              </a:rPr>
              <a:t>Administración de usuarios : crear, borrar y bloquear usuarios</a:t>
            </a:r>
          </a:p>
          <a:p>
            <a:pPr algn="just">
              <a:buClr>
                <a:schemeClr val="tx2">
                  <a:lumMod val="60000"/>
                  <a:lumOff val="40000"/>
                </a:schemeClr>
              </a:buClr>
            </a:pPr>
            <a:r>
              <a:rPr lang="es-ES" sz="2600" dirty="0" smtClean="0">
                <a:solidFill>
                  <a:schemeClr val="tx2">
                    <a:lumMod val="75000"/>
                  </a:schemeClr>
                </a:solidFill>
              </a:rPr>
              <a:t>Gestión de pedidos: realizar, guardar, reanudar y visualizar pedido.</a:t>
            </a:r>
          </a:p>
          <a:p>
            <a:pPr algn="just">
              <a:buClr>
                <a:schemeClr val="tx2">
                  <a:lumMod val="60000"/>
                  <a:lumOff val="40000"/>
                </a:schemeClr>
              </a:buClr>
            </a:pPr>
            <a:r>
              <a:rPr lang="es-ES" sz="2600" dirty="0" smtClean="0">
                <a:solidFill>
                  <a:schemeClr val="tx2">
                    <a:lumMod val="75000"/>
                  </a:schemeClr>
                </a:solidFill>
              </a:rPr>
              <a:t>Consultar información de productos disponibles.</a:t>
            </a:r>
          </a:p>
          <a:p>
            <a:pPr algn="just">
              <a:buClr>
                <a:schemeClr val="tx2">
                  <a:lumMod val="60000"/>
                  <a:lumOff val="40000"/>
                </a:schemeClr>
              </a:buClr>
            </a:pPr>
            <a:r>
              <a:rPr lang="es-ES" sz="2600" dirty="0" smtClean="0">
                <a:solidFill>
                  <a:schemeClr val="tx2">
                    <a:lumMod val="75000"/>
                  </a:schemeClr>
                </a:solidFill>
              </a:rPr>
              <a:t>Consultar historial de pedidos para una farmacia determinada.</a:t>
            </a:r>
          </a:p>
          <a:p>
            <a:pPr algn="just">
              <a:buClr>
                <a:schemeClr val="tx2">
                  <a:lumMod val="60000"/>
                  <a:lumOff val="40000"/>
                </a:schemeClr>
              </a:buClr>
            </a:pPr>
            <a:r>
              <a:rPr lang="es-ES" sz="2600" dirty="0" smtClean="0">
                <a:solidFill>
                  <a:schemeClr val="tx2">
                    <a:lumMod val="75000"/>
                  </a:schemeClr>
                </a:solidFill>
              </a:rPr>
              <a:t>Permitir al usuario consultar datos sobre su cuenta.</a:t>
            </a:r>
          </a:p>
          <a:p>
            <a:pPr algn="just">
              <a:buClr>
                <a:schemeClr val="tx2">
                  <a:lumMod val="60000"/>
                  <a:lumOff val="40000"/>
                </a:schemeClr>
              </a:buClr>
            </a:pPr>
            <a:r>
              <a:rPr lang="es-ES" sz="2600" dirty="0" smtClean="0">
                <a:solidFill>
                  <a:schemeClr val="tx2">
                    <a:lumMod val="75000"/>
                  </a:schemeClr>
                </a:solidFill>
              </a:rPr>
              <a:t>Ver y agregar contenido a la cartelera de productos</a:t>
            </a:r>
          </a:p>
          <a:p>
            <a:endParaRPr lang="es-ES" i="1" dirty="0" smtClean="0"/>
          </a:p>
        </p:txBody>
      </p:sp>
    </p:spTree>
    <p:extLst>
      <p:ext uri="{BB962C8B-B14F-4D97-AF65-F5344CB8AC3E}">
        <p14:creationId xmlns:p14="http://schemas.microsoft.com/office/powerpoint/2010/main" val="263095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5715000"/>
          </a:xfrm>
          <a:solidFill>
            <a:schemeClr val="bg1"/>
          </a:solidFill>
          <a:ln>
            <a:solidFill>
              <a:schemeClr val="tx2">
                <a:lumMod val="75000"/>
              </a:schemeClr>
            </a:solidFill>
          </a:ln>
        </p:spPr>
        <p:txBody>
          <a:bodyPr anchor="t">
            <a:normAutofit/>
          </a:bodyPr>
          <a:lstStyle/>
          <a:p>
            <a:pPr algn="l"/>
            <a:r>
              <a:rPr lang="es-UY" sz="4000" dirty="0" smtClean="0">
                <a:solidFill>
                  <a:schemeClr val="tx2">
                    <a:lumMod val="75000"/>
                  </a:schemeClr>
                </a:solidFill>
                <a:latin typeface="Century" panose="02040604050505020304" pitchFamily="18" charset="0"/>
              </a:rPr>
              <a:t/>
            </a:r>
            <a:br>
              <a:rPr lang="es-UY" sz="4000" dirty="0" smtClean="0">
                <a:solidFill>
                  <a:schemeClr val="tx2">
                    <a:lumMod val="75000"/>
                  </a:schemeClr>
                </a:solidFill>
                <a:latin typeface="Century" panose="02040604050505020304" pitchFamily="18" charset="0"/>
              </a:rPr>
            </a:br>
            <a:r>
              <a:rPr lang="es-UY" sz="4000" dirty="0" smtClean="0">
                <a:solidFill>
                  <a:schemeClr val="tx2">
                    <a:lumMod val="75000"/>
                  </a:schemeClr>
                </a:solidFill>
                <a:latin typeface="Century" panose="02040604050505020304" pitchFamily="18" charset="0"/>
              </a:rPr>
              <a:t> </a:t>
            </a:r>
            <a:r>
              <a:rPr lang="es-UY" sz="4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Requerimientos funcionales II</a:t>
            </a:r>
            <a:r>
              <a:rPr lang="es-UY" sz="4000" dirty="0" smtClean="0">
                <a:solidFill>
                  <a:schemeClr val="tx2">
                    <a:lumMod val="75000"/>
                  </a:schemeClr>
                </a:solidFill>
                <a:latin typeface="Century" panose="02040604050505020304" pitchFamily="18" charset="0"/>
              </a:rPr>
              <a:t/>
            </a:r>
            <a:br>
              <a:rPr lang="es-UY" sz="4000" dirty="0" smtClean="0">
                <a:solidFill>
                  <a:schemeClr val="tx2">
                    <a:lumMod val="75000"/>
                  </a:schemeClr>
                </a:solidFill>
                <a:latin typeface="Century" panose="02040604050505020304" pitchFamily="18" charset="0"/>
              </a:rPr>
            </a:br>
            <a:r>
              <a:rPr lang="es-UY" sz="4000" dirty="0">
                <a:solidFill>
                  <a:schemeClr val="tx2">
                    <a:lumMod val="75000"/>
                  </a:schemeClr>
                </a:solidFill>
                <a:latin typeface="Century" panose="02040604050505020304" pitchFamily="18" charset="0"/>
              </a:rPr>
              <a:t/>
            </a:r>
            <a:br>
              <a:rPr lang="es-UY" sz="4000" dirty="0">
                <a:solidFill>
                  <a:schemeClr val="tx2">
                    <a:lumMod val="75000"/>
                  </a:schemeClr>
                </a:solidFill>
                <a:latin typeface="Century" panose="02040604050505020304" pitchFamily="18" charset="0"/>
              </a:rPr>
            </a:br>
            <a:endParaRPr lang="es-UY" sz="4000" dirty="0">
              <a:solidFill>
                <a:schemeClr val="tx2">
                  <a:lumMod val="75000"/>
                </a:schemeClr>
              </a:solidFill>
              <a:latin typeface="Century" panose="02040604050505020304" pitchFamily="18" charset="0"/>
            </a:endParaRPr>
          </a:p>
        </p:txBody>
      </p:sp>
      <p:sp>
        <p:nvSpPr>
          <p:cNvPr id="5" name="2 Marcador de contenido"/>
          <p:cNvSpPr>
            <a:spLocks noGrp="1"/>
          </p:cNvSpPr>
          <p:nvPr>
            <p:ph idx="1"/>
          </p:nvPr>
        </p:nvSpPr>
        <p:spPr>
          <a:xfrm>
            <a:off x="1043492" y="2057400"/>
            <a:ext cx="6777317" cy="3810000"/>
          </a:xfrm>
        </p:spPr>
        <p:txBody>
          <a:bodyPr anchor="ctr">
            <a:normAutofit fontScale="25000" lnSpcReduction="20000"/>
          </a:bodyPr>
          <a:lstStyle/>
          <a:p>
            <a:pPr marL="0" indent="0" algn="just">
              <a:buClr>
                <a:schemeClr val="tx2">
                  <a:lumMod val="60000"/>
                  <a:lumOff val="40000"/>
                </a:schemeClr>
              </a:buClr>
              <a:buNone/>
            </a:pPr>
            <a:r>
              <a:rPr lang="es-ES" sz="7200" dirty="0" smtClean="0">
                <a:solidFill>
                  <a:schemeClr val="tx2">
                    <a:lumMod val="75000"/>
                  </a:schemeClr>
                </a:solidFill>
              </a:rPr>
              <a:t>Se traducen en las siguientes funcionalidades del sistema habilitadas de acuerdo al rol del usuario:</a:t>
            </a:r>
          </a:p>
          <a:p>
            <a:pPr marL="0" indent="0" algn="just">
              <a:buClr>
                <a:schemeClr val="tx2">
                  <a:lumMod val="60000"/>
                  <a:lumOff val="40000"/>
                </a:schemeClr>
              </a:buClr>
              <a:buNone/>
            </a:pPr>
            <a:endParaRPr lang="es-ES" sz="720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just">
              <a:buClr>
                <a:schemeClr val="tx2">
                  <a:lumMod val="60000"/>
                  <a:lumOff val="40000"/>
                </a:schemeClr>
              </a:buClr>
            </a:pPr>
            <a:r>
              <a:rPr lang="es-ES" sz="7200" dirty="0" smtClean="0">
                <a:solidFill>
                  <a:schemeClr val="tx2">
                    <a:lumMod val="75000"/>
                  </a:schemeClr>
                </a:solidFill>
              </a:rPr>
              <a:t>Administrador DUSA</a:t>
            </a:r>
          </a:p>
          <a:p>
            <a:pPr lvl="2" algn="just">
              <a:buClr>
                <a:schemeClr val="tx2">
                  <a:lumMod val="60000"/>
                  <a:lumOff val="40000"/>
                </a:schemeClr>
              </a:buClr>
            </a:pPr>
            <a:r>
              <a:rPr lang="es-ES" sz="7200" dirty="0" smtClean="0">
                <a:solidFill>
                  <a:schemeClr val="tx2">
                    <a:lumMod val="75000"/>
                  </a:schemeClr>
                </a:solidFill>
              </a:rPr>
              <a:t>Iniciar/Cerrar Sesión</a:t>
            </a:r>
          </a:p>
          <a:p>
            <a:pPr lvl="2" algn="just"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Ø"/>
            </a:pPr>
            <a:r>
              <a:rPr lang="es-ES" sz="7200" dirty="0" smtClean="0">
                <a:solidFill>
                  <a:schemeClr val="tx2">
                    <a:lumMod val="75000"/>
                  </a:schemeClr>
                </a:solidFill>
              </a:rPr>
              <a:t>Cambiar/Recuperar Contraseña</a:t>
            </a:r>
          </a:p>
          <a:p>
            <a:pPr lvl="2" algn="just"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Ø"/>
            </a:pPr>
            <a:r>
              <a:rPr lang="es-ES" sz="7200" dirty="0" smtClean="0">
                <a:solidFill>
                  <a:schemeClr val="tx2">
                    <a:lumMod val="75000"/>
                  </a:schemeClr>
                </a:solidFill>
              </a:rPr>
              <a:t>Administración de usuarios : crear, borrar y bloquear usuarios</a:t>
            </a:r>
          </a:p>
          <a:p>
            <a:pPr lvl="2" algn="just"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Ø"/>
            </a:pPr>
            <a:r>
              <a:rPr lang="es-ES" sz="7200" dirty="0" smtClean="0">
                <a:solidFill>
                  <a:schemeClr val="tx2">
                    <a:lumMod val="75000"/>
                  </a:schemeClr>
                </a:solidFill>
              </a:rPr>
              <a:t>Agregar/Quitar permiso a rol</a:t>
            </a:r>
          </a:p>
          <a:p>
            <a:pPr lvl="2" algn="just"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Ø"/>
            </a:pPr>
            <a:r>
              <a:rPr lang="es-ES" sz="7200" dirty="0" smtClean="0">
                <a:solidFill>
                  <a:schemeClr val="tx2">
                    <a:lumMod val="75000"/>
                  </a:schemeClr>
                </a:solidFill>
              </a:rPr>
              <a:t>Indexar buscador</a:t>
            </a:r>
          </a:p>
          <a:p>
            <a:pPr lvl="2" algn="just"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Ø"/>
            </a:pPr>
            <a:r>
              <a:rPr lang="es-ES" sz="7200" dirty="0" smtClean="0">
                <a:solidFill>
                  <a:schemeClr val="tx2">
                    <a:lumMod val="75000"/>
                  </a:schemeClr>
                </a:solidFill>
              </a:rPr>
              <a:t>Modificar Datos Personales</a:t>
            </a:r>
          </a:p>
          <a:p>
            <a:pPr lvl="2" algn="just"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Ø"/>
            </a:pPr>
            <a:r>
              <a:rPr lang="es-ES" sz="7200" dirty="0" smtClean="0">
                <a:solidFill>
                  <a:schemeClr val="tx2">
                    <a:lumMod val="75000"/>
                  </a:schemeClr>
                </a:solidFill>
              </a:rPr>
              <a:t>Consultar Perfil</a:t>
            </a:r>
          </a:p>
          <a:p>
            <a:endParaRPr lang="es-ES" i="1" dirty="0" smtClean="0"/>
          </a:p>
        </p:txBody>
      </p:sp>
    </p:spTree>
    <p:extLst>
      <p:ext uri="{BB962C8B-B14F-4D97-AF65-F5344CB8AC3E}">
        <p14:creationId xmlns:p14="http://schemas.microsoft.com/office/powerpoint/2010/main" val="62957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5715000"/>
          </a:xfrm>
          <a:solidFill>
            <a:schemeClr val="bg1"/>
          </a:solidFill>
          <a:ln>
            <a:solidFill>
              <a:schemeClr val="tx2">
                <a:lumMod val="75000"/>
              </a:schemeClr>
            </a:solidFill>
          </a:ln>
        </p:spPr>
        <p:txBody>
          <a:bodyPr anchor="t">
            <a:normAutofit/>
          </a:bodyPr>
          <a:lstStyle/>
          <a:p>
            <a:pPr algn="l"/>
            <a:r>
              <a:rPr lang="es-UY" sz="4000" dirty="0" smtClean="0">
                <a:solidFill>
                  <a:schemeClr val="tx2">
                    <a:lumMod val="75000"/>
                  </a:schemeClr>
                </a:solidFill>
                <a:latin typeface="Century" panose="02040604050505020304" pitchFamily="18" charset="0"/>
              </a:rPr>
              <a:t/>
            </a:r>
            <a:br>
              <a:rPr lang="es-UY" sz="4000" dirty="0" smtClean="0">
                <a:solidFill>
                  <a:schemeClr val="tx2">
                    <a:lumMod val="75000"/>
                  </a:schemeClr>
                </a:solidFill>
                <a:latin typeface="Century" panose="02040604050505020304" pitchFamily="18" charset="0"/>
              </a:rPr>
            </a:br>
            <a:r>
              <a:rPr lang="es-UY" sz="4000" dirty="0" smtClean="0">
                <a:solidFill>
                  <a:schemeClr val="tx2">
                    <a:lumMod val="75000"/>
                  </a:schemeClr>
                </a:solidFill>
                <a:latin typeface="Century" panose="02040604050505020304" pitchFamily="18" charset="0"/>
              </a:rPr>
              <a:t> </a:t>
            </a:r>
            <a:r>
              <a:rPr lang="es-UY" sz="4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Requerimientos funcionales III</a:t>
            </a:r>
            <a:r>
              <a:rPr lang="es-UY" sz="4000" dirty="0" smtClean="0">
                <a:solidFill>
                  <a:schemeClr val="tx2">
                    <a:lumMod val="75000"/>
                  </a:schemeClr>
                </a:solidFill>
                <a:latin typeface="Century" panose="02040604050505020304" pitchFamily="18" charset="0"/>
              </a:rPr>
              <a:t/>
            </a:r>
            <a:br>
              <a:rPr lang="es-UY" sz="4000" dirty="0" smtClean="0">
                <a:solidFill>
                  <a:schemeClr val="tx2">
                    <a:lumMod val="75000"/>
                  </a:schemeClr>
                </a:solidFill>
                <a:latin typeface="Century" panose="02040604050505020304" pitchFamily="18" charset="0"/>
              </a:rPr>
            </a:br>
            <a:r>
              <a:rPr lang="es-UY" sz="4000" dirty="0">
                <a:solidFill>
                  <a:schemeClr val="tx2">
                    <a:lumMod val="75000"/>
                  </a:schemeClr>
                </a:solidFill>
                <a:latin typeface="Century" panose="02040604050505020304" pitchFamily="18" charset="0"/>
              </a:rPr>
              <a:t/>
            </a:r>
            <a:br>
              <a:rPr lang="es-UY" sz="4000" dirty="0">
                <a:solidFill>
                  <a:schemeClr val="tx2">
                    <a:lumMod val="75000"/>
                  </a:schemeClr>
                </a:solidFill>
                <a:latin typeface="Century" panose="02040604050505020304" pitchFamily="18" charset="0"/>
              </a:rPr>
            </a:br>
            <a:endParaRPr lang="es-UY" sz="4000" dirty="0">
              <a:solidFill>
                <a:schemeClr val="tx2">
                  <a:lumMod val="75000"/>
                </a:schemeClr>
              </a:solidFill>
              <a:latin typeface="Century" panose="02040604050505020304" pitchFamily="18" charset="0"/>
            </a:endParaRPr>
          </a:p>
        </p:txBody>
      </p:sp>
      <p:sp>
        <p:nvSpPr>
          <p:cNvPr id="5" name="2 Marcador de contenido"/>
          <p:cNvSpPr>
            <a:spLocks noGrp="1"/>
          </p:cNvSpPr>
          <p:nvPr>
            <p:ph idx="1"/>
          </p:nvPr>
        </p:nvSpPr>
        <p:spPr>
          <a:xfrm>
            <a:off x="1043492" y="2057400"/>
            <a:ext cx="6777317" cy="3810000"/>
          </a:xfrm>
        </p:spPr>
        <p:txBody>
          <a:bodyPr anchor="ctr">
            <a:normAutofit fontScale="25000" lnSpcReduction="20000"/>
          </a:bodyPr>
          <a:lstStyle/>
          <a:p>
            <a:pPr algn="just">
              <a:buClr>
                <a:schemeClr val="tx2">
                  <a:lumMod val="60000"/>
                  <a:lumOff val="40000"/>
                </a:schemeClr>
              </a:buClr>
            </a:pPr>
            <a:r>
              <a:rPr lang="es-ES" sz="7200" dirty="0" smtClean="0">
                <a:solidFill>
                  <a:schemeClr val="tx2">
                    <a:lumMod val="75000"/>
                  </a:schemeClr>
                </a:solidFill>
              </a:rPr>
              <a:t>Administrador Farmacia</a:t>
            </a:r>
          </a:p>
          <a:p>
            <a:pPr lvl="2" algn="just"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Ø"/>
            </a:pPr>
            <a:r>
              <a:rPr lang="es-ES" sz="7200" dirty="0" smtClean="0">
                <a:solidFill>
                  <a:schemeClr val="tx2">
                    <a:lumMod val="75000"/>
                  </a:schemeClr>
                </a:solidFill>
              </a:rPr>
              <a:t>Iniciar/Cerrar Sesión</a:t>
            </a:r>
          </a:p>
          <a:p>
            <a:pPr lvl="2" algn="just"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Ø"/>
            </a:pPr>
            <a:r>
              <a:rPr lang="es-ES" sz="7200" dirty="0" smtClean="0">
                <a:solidFill>
                  <a:schemeClr val="tx2">
                    <a:lumMod val="75000"/>
                  </a:schemeClr>
                </a:solidFill>
              </a:rPr>
              <a:t>Cambiar/Recuperar Contraseña</a:t>
            </a:r>
          </a:p>
          <a:p>
            <a:pPr lvl="2" algn="just"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Ø"/>
            </a:pPr>
            <a:r>
              <a:rPr lang="es-ES" sz="7200" dirty="0" smtClean="0">
                <a:solidFill>
                  <a:schemeClr val="tx2">
                    <a:lumMod val="75000"/>
                  </a:schemeClr>
                </a:solidFill>
              </a:rPr>
              <a:t>Administración de usuarios : crear, borrar y bloquear usuarios (restringido al ámbito de su propia farmacia)</a:t>
            </a:r>
          </a:p>
          <a:p>
            <a:pPr lvl="2" algn="just"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Ø"/>
            </a:pPr>
            <a:r>
              <a:rPr lang="es-ES" sz="7200" dirty="0" smtClean="0">
                <a:solidFill>
                  <a:schemeClr val="tx2">
                    <a:lumMod val="75000"/>
                  </a:schemeClr>
                </a:solidFill>
              </a:rPr>
              <a:t>Gestión de pedidos: Realizar Nuevo Pedido, Guardar Pedido, Reanudar Pedido, Ver Pedido en Curso y Consultar Historial Pedidos</a:t>
            </a:r>
          </a:p>
          <a:p>
            <a:pPr lvl="2" algn="just"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Ø"/>
            </a:pPr>
            <a:r>
              <a:rPr lang="es-ES" sz="7200" dirty="0" smtClean="0">
                <a:solidFill>
                  <a:schemeClr val="tx2">
                    <a:lumMod val="75000"/>
                  </a:schemeClr>
                </a:solidFill>
              </a:rPr>
              <a:t>Modificar Datos Personales</a:t>
            </a:r>
          </a:p>
          <a:p>
            <a:pPr lvl="2" algn="just"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Ø"/>
            </a:pPr>
            <a:r>
              <a:rPr lang="es-ES" sz="7200" dirty="0" smtClean="0">
                <a:solidFill>
                  <a:schemeClr val="tx2">
                    <a:lumMod val="75000"/>
                  </a:schemeClr>
                </a:solidFill>
              </a:rPr>
              <a:t>Consultar Perfil</a:t>
            </a:r>
          </a:p>
          <a:p>
            <a:pPr algn="just">
              <a:buClr>
                <a:schemeClr val="tx2">
                  <a:lumMod val="60000"/>
                  <a:lumOff val="40000"/>
                </a:schemeClr>
              </a:buClr>
            </a:pPr>
            <a:r>
              <a:rPr lang="es-ES" sz="7200" dirty="0" smtClean="0">
                <a:solidFill>
                  <a:schemeClr val="tx2">
                    <a:lumMod val="75000"/>
                  </a:schemeClr>
                </a:solidFill>
              </a:rPr>
              <a:t>Usuario Farmacia</a:t>
            </a:r>
          </a:p>
          <a:p>
            <a:pPr lvl="2" algn="just"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Ø"/>
            </a:pPr>
            <a:r>
              <a:rPr lang="es-ES" sz="7200" dirty="0" smtClean="0">
                <a:solidFill>
                  <a:schemeClr val="tx2">
                    <a:lumMod val="75000"/>
                  </a:schemeClr>
                </a:solidFill>
              </a:rPr>
              <a:t>Coincide en funciones con Administrador de Farmacia exceptuando Administración de usuarios</a:t>
            </a:r>
          </a:p>
          <a:p>
            <a:pPr lvl="2" algn="just">
              <a:buClr>
                <a:schemeClr val="tx2">
                  <a:lumMod val="60000"/>
                  <a:lumOff val="40000"/>
                </a:schemeClr>
              </a:buClr>
            </a:pPr>
            <a:endParaRPr lang="es-ES" dirty="0">
              <a:solidFill>
                <a:schemeClr val="tx2">
                  <a:lumMod val="75000"/>
                </a:schemeClr>
              </a:solidFill>
            </a:endParaRPr>
          </a:p>
          <a:p>
            <a:endParaRPr lang="es-ES" i="1" dirty="0" smtClean="0"/>
          </a:p>
        </p:txBody>
      </p:sp>
    </p:spTree>
    <p:extLst>
      <p:ext uri="{BB962C8B-B14F-4D97-AF65-F5344CB8AC3E}">
        <p14:creationId xmlns:p14="http://schemas.microsoft.com/office/powerpoint/2010/main" val="3695172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5715000"/>
          </a:xfrm>
          <a:solidFill>
            <a:schemeClr val="bg1"/>
          </a:solidFill>
          <a:ln>
            <a:solidFill>
              <a:schemeClr val="tx2">
                <a:lumMod val="75000"/>
              </a:schemeClr>
            </a:solidFill>
          </a:ln>
        </p:spPr>
        <p:txBody>
          <a:bodyPr anchor="t">
            <a:normAutofit/>
          </a:bodyPr>
          <a:lstStyle/>
          <a:p>
            <a:pPr algn="l"/>
            <a:r>
              <a:rPr lang="es-UY" sz="4000" dirty="0" smtClean="0">
                <a:solidFill>
                  <a:schemeClr val="tx2">
                    <a:lumMod val="75000"/>
                  </a:schemeClr>
                </a:solidFill>
                <a:latin typeface="Century" panose="02040604050505020304" pitchFamily="18" charset="0"/>
              </a:rPr>
              <a:t/>
            </a:r>
            <a:br>
              <a:rPr lang="es-UY" sz="4000" dirty="0" smtClean="0">
                <a:solidFill>
                  <a:schemeClr val="tx2">
                    <a:lumMod val="75000"/>
                  </a:schemeClr>
                </a:solidFill>
                <a:latin typeface="Century" panose="02040604050505020304" pitchFamily="18" charset="0"/>
              </a:rPr>
            </a:br>
            <a:r>
              <a:rPr lang="es-UY" sz="4000" dirty="0" smtClean="0">
                <a:solidFill>
                  <a:schemeClr val="tx2">
                    <a:lumMod val="75000"/>
                  </a:schemeClr>
                </a:solidFill>
                <a:latin typeface="Century" panose="02040604050505020304" pitchFamily="18" charset="0"/>
              </a:rPr>
              <a:t> </a:t>
            </a:r>
            <a:r>
              <a:rPr lang="es-UY" sz="4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Requerimientos no funcionales </a:t>
            </a:r>
            <a:r>
              <a:rPr lang="es-UY" sz="4000" dirty="0" smtClean="0">
                <a:solidFill>
                  <a:schemeClr val="tx2">
                    <a:lumMod val="75000"/>
                  </a:schemeClr>
                </a:solidFill>
                <a:latin typeface="Century" panose="02040604050505020304" pitchFamily="18" charset="0"/>
              </a:rPr>
              <a:t/>
            </a:r>
            <a:br>
              <a:rPr lang="es-UY" sz="4000" dirty="0" smtClean="0">
                <a:solidFill>
                  <a:schemeClr val="tx2">
                    <a:lumMod val="75000"/>
                  </a:schemeClr>
                </a:solidFill>
                <a:latin typeface="Century" panose="02040604050505020304" pitchFamily="18" charset="0"/>
              </a:rPr>
            </a:br>
            <a:r>
              <a:rPr lang="es-UY" sz="4000" dirty="0">
                <a:solidFill>
                  <a:schemeClr val="tx2">
                    <a:lumMod val="75000"/>
                  </a:schemeClr>
                </a:solidFill>
                <a:latin typeface="Century" panose="02040604050505020304" pitchFamily="18" charset="0"/>
              </a:rPr>
              <a:t/>
            </a:r>
            <a:br>
              <a:rPr lang="es-UY" sz="4000" dirty="0">
                <a:solidFill>
                  <a:schemeClr val="tx2">
                    <a:lumMod val="75000"/>
                  </a:schemeClr>
                </a:solidFill>
                <a:latin typeface="Century" panose="02040604050505020304" pitchFamily="18" charset="0"/>
              </a:rPr>
            </a:br>
            <a:endParaRPr lang="es-UY" sz="4000" dirty="0">
              <a:solidFill>
                <a:schemeClr val="tx2">
                  <a:lumMod val="75000"/>
                </a:schemeClr>
              </a:solidFill>
              <a:latin typeface="Century" panose="02040604050505020304" pitchFamily="18" charset="0"/>
            </a:endParaRPr>
          </a:p>
        </p:txBody>
      </p:sp>
      <p:sp>
        <p:nvSpPr>
          <p:cNvPr id="5" name="2 Marcador de contenido"/>
          <p:cNvSpPr>
            <a:spLocks noGrp="1"/>
          </p:cNvSpPr>
          <p:nvPr>
            <p:ph idx="1"/>
          </p:nvPr>
        </p:nvSpPr>
        <p:spPr>
          <a:xfrm>
            <a:off x="533400" y="2057400"/>
            <a:ext cx="8153400" cy="4114800"/>
          </a:xfrm>
        </p:spPr>
        <p:txBody>
          <a:bodyPr anchor="ctr">
            <a:normAutofit fontScale="40000" lnSpcReduction="20000"/>
          </a:bodyPr>
          <a:lstStyle/>
          <a:p>
            <a:pPr algn="just">
              <a:buClr>
                <a:schemeClr val="tx2">
                  <a:lumMod val="60000"/>
                  <a:lumOff val="40000"/>
                </a:schemeClr>
              </a:buClr>
            </a:pPr>
            <a:r>
              <a:rPr lang="es-ES" sz="4500" dirty="0" smtClean="0">
                <a:solidFill>
                  <a:schemeClr val="tx2">
                    <a:lumMod val="75000"/>
                  </a:schemeClr>
                </a:solidFill>
              </a:rPr>
              <a:t>Integración con el sistema actual de despacho de pedidos de la droguería.</a:t>
            </a:r>
          </a:p>
          <a:p>
            <a:pPr algn="just">
              <a:buClr>
                <a:schemeClr val="tx2">
                  <a:lumMod val="60000"/>
                  <a:lumOff val="40000"/>
                </a:schemeClr>
              </a:buClr>
            </a:pPr>
            <a:r>
              <a:rPr lang="es-ES" sz="4500" dirty="0" smtClean="0">
                <a:solidFill>
                  <a:schemeClr val="tx2">
                    <a:lumMod val="75000"/>
                  </a:schemeClr>
                </a:solidFill>
              </a:rPr>
              <a:t>Contar con mecanismos de seguridad adecuados: mecanismos de encriptación de contraseña, uso de certificados de seguridad, impedir ejecución de código remoto, SQL </a:t>
            </a:r>
            <a:r>
              <a:rPr lang="es-ES" sz="4500" dirty="0" err="1" smtClean="0">
                <a:solidFill>
                  <a:schemeClr val="tx2">
                    <a:lumMod val="75000"/>
                  </a:schemeClr>
                </a:solidFill>
              </a:rPr>
              <a:t>Injection</a:t>
            </a:r>
            <a:r>
              <a:rPr lang="es-ES" sz="4500" dirty="0" smtClean="0">
                <a:solidFill>
                  <a:schemeClr val="tx2">
                    <a:lumMod val="75000"/>
                  </a:schemeClr>
                </a:solidFill>
              </a:rPr>
              <a:t> o Cross </a:t>
            </a:r>
            <a:r>
              <a:rPr lang="es-ES" sz="4500" dirty="0" err="1" smtClean="0">
                <a:solidFill>
                  <a:schemeClr val="tx2">
                    <a:lumMod val="75000"/>
                  </a:schemeClr>
                </a:solidFill>
              </a:rPr>
              <a:t>Site</a:t>
            </a:r>
            <a:r>
              <a:rPr lang="es-ES" sz="4500" dirty="0" smtClean="0">
                <a:solidFill>
                  <a:schemeClr val="tx2">
                    <a:lumMod val="75000"/>
                  </a:schemeClr>
                </a:solidFill>
              </a:rPr>
              <a:t> Scripting.</a:t>
            </a:r>
          </a:p>
          <a:p>
            <a:pPr algn="just">
              <a:buClr>
                <a:schemeClr val="tx2">
                  <a:lumMod val="60000"/>
                  <a:lumOff val="40000"/>
                </a:schemeClr>
              </a:buClr>
            </a:pPr>
            <a:r>
              <a:rPr lang="es-UY" sz="4500" dirty="0">
                <a:solidFill>
                  <a:schemeClr val="accent1">
                    <a:lumMod val="50000"/>
                  </a:schemeClr>
                </a:solidFill>
              </a:rPr>
              <a:t>P</a:t>
            </a:r>
            <a:r>
              <a:rPr lang="es-UY" sz="4500" dirty="0" smtClean="0">
                <a:solidFill>
                  <a:schemeClr val="accent1">
                    <a:lumMod val="50000"/>
                  </a:schemeClr>
                </a:solidFill>
              </a:rPr>
              <a:t>ermitir </a:t>
            </a:r>
            <a:r>
              <a:rPr lang="es-UY" sz="4500" dirty="0">
                <a:solidFill>
                  <a:schemeClr val="accent1">
                    <a:lumMod val="50000"/>
                  </a:schemeClr>
                </a:solidFill>
              </a:rPr>
              <a:t>la generación simultánea de pedidos en el sistema con un máximo de 800 pedidos </a:t>
            </a:r>
            <a:r>
              <a:rPr lang="es-UY" sz="4500" dirty="0" smtClean="0">
                <a:solidFill>
                  <a:schemeClr val="accent1">
                    <a:lumMod val="50000"/>
                  </a:schemeClr>
                </a:solidFill>
              </a:rPr>
              <a:t>concurrentes</a:t>
            </a:r>
          </a:p>
          <a:p>
            <a:pPr algn="just">
              <a:buClr>
                <a:schemeClr val="tx2">
                  <a:lumMod val="60000"/>
                  <a:lumOff val="40000"/>
                </a:schemeClr>
              </a:buClr>
            </a:pPr>
            <a:r>
              <a:rPr lang="es-UY" sz="4500" dirty="0" smtClean="0">
                <a:solidFill>
                  <a:schemeClr val="accent1">
                    <a:lumMod val="50000"/>
                  </a:schemeClr>
                </a:solidFill>
              </a:rPr>
              <a:t>Mantener tiempos considerablemente bajos cuando el usuario selecciona un producto de la lista de disponibles.</a:t>
            </a:r>
            <a:endParaRPr lang="es-ES" sz="45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just">
              <a:buClr>
                <a:schemeClr val="tx2">
                  <a:lumMod val="60000"/>
                  <a:lumOff val="40000"/>
                </a:schemeClr>
              </a:buClr>
            </a:pPr>
            <a:r>
              <a:rPr lang="es-ES" sz="4500" dirty="0" smtClean="0">
                <a:solidFill>
                  <a:schemeClr val="tx2">
                    <a:lumMod val="75000"/>
                  </a:schemeClr>
                </a:solidFill>
              </a:rPr>
              <a:t>Compatible con Internet Explorer 8, Mozilla Firefox y Google Chrome</a:t>
            </a:r>
          </a:p>
          <a:p>
            <a:pPr algn="just">
              <a:buClr>
                <a:schemeClr val="tx2">
                  <a:lumMod val="60000"/>
                  <a:lumOff val="40000"/>
                </a:schemeClr>
              </a:buClr>
            </a:pPr>
            <a:r>
              <a:rPr lang="es-ES" sz="4500" dirty="0" smtClean="0">
                <a:solidFill>
                  <a:schemeClr val="tx2">
                    <a:lumMod val="75000"/>
                  </a:schemeClr>
                </a:solidFill>
              </a:rPr>
              <a:t>Uso de Apache Tomcat versión 6 como contenedor de aplicaciones con base de datos Oracle 11g y como herramienta  utilizar Java </a:t>
            </a:r>
            <a:r>
              <a:rPr lang="es-ES" sz="4500" dirty="0" err="1" smtClean="0">
                <a:solidFill>
                  <a:schemeClr val="tx2">
                    <a:lumMod val="75000"/>
                  </a:schemeClr>
                </a:solidFill>
              </a:rPr>
              <a:t>Development</a:t>
            </a:r>
            <a:r>
              <a:rPr lang="es-ES" sz="4500" dirty="0" smtClean="0">
                <a:solidFill>
                  <a:schemeClr val="tx2">
                    <a:lumMod val="75000"/>
                  </a:schemeClr>
                </a:solidFill>
              </a:rPr>
              <a:t> Kit versión 7</a:t>
            </a:r>
          </a:p>
          <a:p>
            <a:pPr algn="just">
              <a:buClr>
                <a:schemeClr val="tx2">
                  <a:lumMod val="60000"/>
                  <a:lumOff val="40000"/>
                </a:schemeClr>
              </a:buClr>
            </a:pPr>
            <a:r>
              <a:rPr lang="es-ES" sz="4500" dirty="0" smtClean="0">
                <a:solidFill>
                  <a:schemeClr val="tx2">
                    <a:lumMod val="75000"/>
                  </a:schemeClr>
                </a:solidFill>
              </a:rPr>
              <a:t>Diseño de interfaz de usuario amigable, intuitiva y clara, acorde con el usuario final</a:t>
            </a:r>
          </a:p>
          <a:p>
            <a:endParaRPr lang="es-ES" b="1" dirty="0" smtClean="0"/>
          </a:p>
        </p:txBody>
      </p:sp>
    </p:spTree>
    <p:extLst>
      <p:ext uri="{BB962C8B-B14F-4D97-AF65-F5344CB8AC3E}">
        <p14:creationId xmlns:p14="http://schemas.microsoft.com/office/powerpoint/2010/main" val="3945207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5715000"/>
          </a:xfrm>
          <a:solidFill>
            <a:schemeClr val="bg1"/>
          </a:solidFill>
          <a:ln>
            <a:solidFill>
              <a:schemeClr val="tx2">
                <a:lumMod val="75000"/>
              </a:schemeClr>
            </a:solidFill>
          </a:ln>
        </p:spPr>
        <p:txBody>
          <a:bodyPr anchor="t">
            <a:normAutofit/>
          </a:bodyPr>
          <a:lstStyle/>
          <a:p>
            <a:pPr algn="l"/>
            <a:r>
              <a:rPr lang="es-UY" sz="4000" dirty="0" smtClean="0">
                <a:solidFill>
                  <a:schemeClr val="tx2">
                    <a:lumMod val="75000"/>
                  </a:schemeClr>
                </a:solidFill>
                <a:latin typeface="Century" panose="02040604050505020304" pitchFamily="18" charset="0"/>
              </a:rPr>
              <a:t/>
            </a:r>
            <a:br>
              <a:rPr lang="es-UY" sz="4000" dirty="0" smtClean="0">
                <a:solidFill>
                  <a:schemeClr val="tx2">
                    <a:lumMod val="75000"/>
                  </a:schemeClr>
                </a:solidFill>
                <a:latin typeface="Century" panose="02040604050505020304" pitchFamily="18" charset="0"/>
              </a:rPr>
            </a:br>
            <a:r>
              <a:rPr lang="es-UY" sz="35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s-UY" sz="3500" dirty="0" smtClean="0">
                <a:solidFill>
                  <a:schemeClr val="tx2">
                    <a:lumMod val="60000"/>
                    <a:lumOff val="40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Plan de Proceso </a:t>
            </a:r>
            <a:r>
              <a:rPr lang="es-UY" sz="4000" dirty="0" smtClean="0">
                <a:solidFill>
                  <a:schemeClr val="tx2">
                    <a:lumMod val="75000"/>
                  </a:schemeClr>
                </a:solidFill>
                <a:latin typeface="Century" panose="02040604050505020304" pitchFamily="18" charset="0"/>
              </a:rPr>
              <a:t/>
            </a:r>
            <a:br>
              <a:rPr lang="es-UY" sz="4000" dirty="0" smtClean="0">
                <a:solidFill>
                  <a:schemeClr val="tx2">
                    <a:lumMod val="75000"/>
                  </a:schemeClr>
                </a:solidFill>
                <a:latin typeface="Century" panose="02040604050505020304" pitchFamily="18" charset="0"/>
              </a:rPr>
            </a:br>
            <a:endParaRPr lang="es-UY" sz="4000" dirty="0">
              <a:solidFill>
                <a:schemeClr val="tx2">
                  <a:lumMod val="75000"/>
                </a:schemeClr>
              </a:solidFill>
              <a:latin typeface="Century" panose="02040604050505020304" pitchFamily="18" charset="0"/>
            </a:endParaRPr>
          </a:p>
        </p:txBody>
      </p:sp>
      <p:graphicFrame>
        <p:nvGraphicFramePr>
          <p:cNvPr id="6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41722719"/>
              </p:ext>
            </p:extLst>
          </p:nvPr>
        </p:nvGraphicFramePr>
        <p:xfrm>
          <a:off x="1042988" y="2359025"/>
          <a:ext cx="6777037" cy="35083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28384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5715000"/>
          </a:xfrm>
          <a:solidFill>
            <a:schemeClr val="bg1"/>
          </a:solidFill>
          <a:ln>
            <a:solidFill>
              <a:schemeClr val="tx2">
                <a:lumMod val="75000"/>
              </a:schemeClr>
            </a:solidFill>
          </a:ln>
        </p:spPr>
        <p:txBody>
          <a:bodyPr anchor="t">
            <a:normAutofit/>
          </a:bodyPr>
          <a:lstStyle/>
          <a:p>
            <a:pPr algn="l"/>
            <a:r>
              <a:rPr lang="es-UY" sz="4000" dirty="0" smtClean="0">
                <a:solidFill>
                  <a:schemeClr val="tx2">
                    <a:lumMod val="75000"/>
                  </a:schemeClr>
                </a:solidFill>
                <a:latin typeface="Century" panose="02040604050505020304" pitchFamily="18" charset="0"/>
              </a:rPr>
              <a:t/>
            </a:r>
            <a:br>
              <a:rPr lang="es-UY" sz="4000" dirty="0" smtClean="0">
                <a:solidFill>
                  <a:schemeClr val="tx2">
                    <a:lumMod val="75000"/>
                  </a:schemeClr>
                </a:solidFill>
                <a:latin typeface="Century" panose="02040604050505020304" pitchFamily="18" charset="0"/>
              </a:rPr>
            </a:br>
            <a:r>
              <a:rPr lang="es-UY" sz="4000" dirty="0" smtClean="0">
                <a:solidFill>
                  <a:schemeClr val="tx2">
                    <a:lumMod val="75000"/>
                  </a:schemeClr>
                </a:solidFill>
                <a:latin typeface="Century" panose="02040604050505020304" pitchFamily="18" charset="0"/>
              </a:rPr>
              <a:t> </a:t>
            </a:r>
            <a:r>
              <a:rPr lang="es-UY" sz="4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Alcance</a:t>
            </a:r>
            <a:r>
              <a:rPr lang="es-UY" sz="4000" dirty="0" smtClean="0">
                <a:solidFill>
                  <a:schemeClr val="tx2">
                    <a:lumMod val="75000"/>
                  </a:schemeClr>
                </a:solidFill>
                <a:latin typeface="Century" panose="02040604050505020304" pitchFamily="18" charset="0"/>
              </a:rPr>
              <a:t/>
            </a:r>
            <a:br>
              <a:rPr lang="es-UY" sz="4000" dirty="0" smtClean="0">
                <a:solidFill>
                  <a:schemeClr val="tx2">
                    <a:lumMod val="75000"/>
                  </a:schemeClr>
                </a:solidFill>
                <a:latin typeface="Century" panose="02040604050505020304" pitchFamily="18" charset="0"/>
              </a:rPr>
            </a:br>
            <a:r>
              <a:rPr lang="es-UY" sz="4000" dirty="0">
                <a:solidFill>
                  <a:schemeClr val="tx2">
                    <a:lumMod val="75000"/>
                  </a:schemeClr>
                </a:solidFill>
                <a:latin typeface="Century" panose="02040604050505020304" pitchFamily="18" charset="0"/>
              </a:rPr>
              <a:t/>
            </a:r>
            <a:br>
              <a:rPr lang="es-UY" sz="4000" dirty="0">
                <a:solidFill>
                  <a:schemeClr val="tx2">
                    <a:lumMod val="75000"/>
                  </a:schemeClr>
                </a:solidFill>
                <a:latin typeface="Century" panose="02040604050505020304" pitchFamily="18" charset="0"/>
              </a:rPr>
            </a:br>
            <a:endParaRPr lang="es-UY" sz="4000" dirty="0">
              <a:solidFill>
                <a:schemeClr val="tx2">
                  <a:lumMod val="75000"/>
                </a:schemeClr>
              </a:solidFill>
              <a:latin typeface="Century" panose="02040604050505020304" pitchFamily="18" charset="0"/>
            </a:endParaRPr>
          </a:p>
        </p:txBody>
      </p:sp>
      <p:sp>
        <p:nvSpPr>
          <p:cNvPr id="5" name="2 Marcador de contenido"/>
          <p:cNvSpPr>
            <a:spLocks noGrp="1"/>
          </p:cNvSpPr>
          <p:nvPr>
            <p:ph idx="1"/>
          </p:nvPr>
        </p:nvSpPr>
        <p:spPr>
          <a:xfrm>
            <a:off x="1043492" y="2323652"/>
            <a:ext cx="6777317" cy="3238948"/>
          </a:xfrm>
        </p:spPr>
        <p:txBody>
          <a:bodyPr anchor="ctr">
            <a:normAutofit/>
          </a:bodyPr>
          <a:lstStyle/>
          <a:p>
            <a:pPr>
              <a:lnSpc>
                <a:spcPct val="150000"/>
              </a:lnSpc>
              <a:buClr>
                <a:schemeClr val="tx2">
                  <a:lumMod val="60000"/>
                  <a:lumOff val="40000"/>
                </a:schemeClr>
              </a:buClr>
            </a:pPr>
            <a:r>
              <a:rPr lang="es-ES" sz="2000" dirty="0" smtClean="0">
                <a:solidFill>
                  <a:schemeClr val="tx2">
                    <a:lumMod val="75000"/>
                  </a:schemeClr>
                </a:solidFill>
              </a:rPr>
              <a:t>Fase Inicial</a:t>
            </a:r>
          </a:p>
          <a:p>
            <a:pPr lvl="1">
              <a:lnSpc>
                <a:spcPct val="150000"/>
              </a:lnSpc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Ø"/>
            </a:pPr>
            <a:r>
              <a:rPr lang="es-ES" sz="2000" dirty="0" smtClean="0">
                <a:solidFill>
                  <a:schemeClr val="tx2">
                    <a:lumMod val="75000"/>
                  </a:schemeClr>
                </a:solidFill>
              </a:rPr>
              <a:t>Negociación del alcance</a:t>
            </a:r>
          </a:p>
          <a:p>
            <a:pPr lvl="1">
              <a:lnSpc>
                <a:spcPct val="150000"/>
              </a:lnSpc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Ø"/>
            </a:pPr>
            <a:r>
              <a:rPr lang="es-ES" sz="2000" dirty="0" smtClean="0">
                <a:solidFill>
                  <a:schemeClr val="tx2">
                    <a:lumMod val="75000"/>
                  </a:schemeClr>
                </a:solidFill>
              </a:rPr>
              <a:t>Validación del alcance</a:t>
            </a:r>
          </a:p>
          <a:p>
            <a:pPr>
              <a:lnSpc>
                <a:spcPct val="150000"/>
              </a:lnSpc>
              <a:buClr>
                <a:schemeClr val="tx2">
                  <a:lumMod val="60000"/>
                  <a:lumOff val="40000"/>
                </a:schemeClr>
              </a:buClr>
            </a:pPr>
            <a:r>
              <a:rPr lang="es-ES" sz="2000" dirty="0" smtClean="0">
                <a:solidFill>
                  <a:schemeClr val="tx2">
                    <a:lumMod val="75000"/>
                  </a:schemeClr>
                </a:solidFill>
              </a:rPr>
              <a:t>Fase Elaboración</a:t>
            </a:r>
          </a:p>
          <a:p>
            <a:pPr lvl="1">
              <a:lnSpc>
                <a:spcPct val="150000"/>
              </a:lnSpc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Ø"/>
            </a:pPr>
            <a:r>
              <a:rPr lang="es-ES" sz="2000" dirty="0" smtClean="0">
                <a:solidFill>
                  <a:schemeClr val="tx2">
                    <a:lumMod val="75000"/>
                  </a:schemeClr>
                </a:solidFill>
              </a:rPr>
              <a:t>Revisión del alcance</a:t>
            </a:r>
          </a:p>
          <a:p>
            <a:pPr lvl="1">
              <a:lnSpc>
                <a:spcPct val="150000"/>
              </a:lnSpc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Ø"/>
            </a:pPr>
            <a:r>
              <a:rPr lang="es-ES" sz="2000" dirty="0" smtClean="0">
                <a:solidFill>
                  <a:schemeClr val="tx2">
                    <a:lumMod val="75000"/>
                  </a:schemeClr>
                </a:solidFill>
              </a:rPr>
              <a:t>Validación del nuevo alcance</a:t>
            </a:r>
          </a:p>
        </p:txBody>
      </p:sp>
    </p:spTree>
    <p:extLst>
      <p:ext uri="{BB962C8B-B14F-4D97-AF65-F5344CB8AC3E}">
        <p14:creationId xmlns:p14="http://schemas.microsoft.com/office/powerpoint/2010/main" val="1363824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5715000"/>
          </a:xfrm>
          <a:solidFill>
            <a:schemeClr val="bg1"/>
          </a:solidFill>
          <a:ln>
            <a:solidFill>
              <a:schemeClr val="tx2">
                <a:lumMod val="75000"/>
              </a:schemeClr>
            </a:solidFill>
          </a:ln>
        </p:spPr>
        <p:txBody>
          <a:bodyPr anchor="t">
            <a:normAutofit/>
          </a:bodyPr>
          <a:lstStyle/>
          <a:p>
            <a:pPr algn="l"/>
            <a:r>
              <a:rPr lang="es-UY" sz="4000" dirty="0" smtClean="0">
                <a:solidFill>
                  <a:schemeClr val="tx2">
                    <a:lumMod val="75000"/>
                  </a:schemeClr>
                </a:solidFill>
                <a:latin typeface="Century" panose="02040604050505020304" pitchFamily="18" charset="0"/>
              </a:rPr>
              <a:t/>
            </a:r>
            <a:br>
              <a:rPr lang="es-UY" sz="4000" dirty="0" smtClean="0">
                <a:solidFill>
                  <a:schemeClr val="tx2">
                    <a:lumMod val="75000"/>
                  </a:schemeClr>
                </a:solidFill>
                <a:latin typeface="Century" panose="02040604050505020304" pitchFamily="18" charset="0"/>
              </a:rPr>
            </a:br>
            <a:r>
              <a:rPr lang="es-UY" sz="4000" dirty="0" smtClean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UY" sz="4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Alcance Comprometido</a:t>
            </a:r>
            <a:r>
              <a:rPr lang="es-UY" sz="4000" dirty="0" smtClean="0">
                <a:solidFill>
                  <a:schemeClr val="tx2">
                    <a:lumMod val="75000"/>
                  </a:schemeClr>
                </a:solidFill>
                <a:latin typeface="Century" panose="02040604050505020304" pitchFamily="18" charset="0"/>
              </a:rPr>
              <a:t/>
            </a:r>
            <a:br>
              <a:rPr lang="es-UY" sz="4000" dirty="0" smtClean="0">
                <a:solidFill>
                  <a:schemeClr val="tx2">
                    <a:lumMod val="75000"/>
                  </a:schemeClr>
                </a:solidFill>
                <a:latin typeface="Century" panose="02040604050505020304" pitchFamily="18" charset="0"/>
              </a:rPr>
            </a:br>
            <a:endParaRPr lang="es-UY" sz="4000" dirty="0">
              <a:solidFill>
                <a:schemeClr val="tx2">
                  <a:lumMod val="75000"/>
                </a:schemeClr>
              </a:solidFill>
              <a:latin typeface="Century" panose="02040604050505020304" pitchFamily="18" charset="0"/>
            </a:endParaRPr>
          </a:p>
        </p:txBody>
      </p:sp>
      <p:sp>
        <p:nvSpPr>
          <p:cNvPr id="5" name="2 Marcador de contenido"/>
          <p:cNvSpPr>
            <a:spLocks noGrp="1"/>
          </p:cNvSpPr>
          <p:nvPr>
            <p:ph idx="1"/>
          </p:nvPr>
        </p:nvSpPr>
        <p:spPr>
          <a:xfrm>
            <a:off x="914400" y="1981200"/>
            <a:ext cx="6777317" cy="4114800"/>
          </a:xfrm>
        </p:spPr>
        <p:txBody>
          <a:bodyPr anchor="ctr">
            <a:normAutofit/>
          </a:bodyPr>
          <a:lstStyle/>
          <a:p>
            <a:pPr marL="0" indent="0">
              <a:buClr>
                <a:schemeClr val="tx2">
                  <a:lumMod val="60000"/>
                  <a:lumOff val="40000"/>
                </a:schemeClr>
              </a:buClr>
              <a:buNone/>
            </a:pPr>
            <a:r>
              <a:rPr lang="es-ES" sz="1800" dirty="0" smtClean="0">
                <a:solidFill>
                  <a:schemeClr val="tx2">
                    <a:lumMod val="75000"/>
                  </a:schemeClr>
                </a:solidFill>
              </a:rPr>
              <a:t>Se presentó el alcance basado en estimación utilizando </a:t>
            </a:r>
            <a:r>
              <a:rPr lang="es-ES" sz="1800" dirty="0" err="1" smtClean="0">
                <a:solidFill>
                  <a:schemeClr val="tx2">
                    <a:lumMod val="75000"/>
                  </a:schemeClr>
                </a:solidFill>
              </a:rPr>
              <a:t>Planning</a:t>
            </a:r>
            <a:r>
              <a:rPr lang="es-ES" sz="18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s-ES" sz="1800" dirty="0" err="1" smtClean="0">
                <a:solidFill>
                  <a:schemeClr val="tx2">
                    <a:lumMod val="75000"/>
                  </a:schemeClr>
                </a:solidFill>
              </a:rPr>
              <a:t>Pocker</a:t>
            </a:r>
            <a:r>
              <a:rPr lang="es-ES" sz="1800" dirty="0" smtClean="0">
                <a:solidFill>
                  <a:schemeClr val="tx2">
                    <a:lumMod val="75000"/>
                  </a:schemeClr>
                </a:solidFill>
              </a:rPr>
              <a:t> en el Caso Promedio y en el Peor Caso, esperando que el proyecto se basara en el Caso Promedio.</a:t>
            </a:r>
          </a:p>
          <a:p>
            <a:pPr marL="0" indent="0">
              <a:buClr>
                <a:schemeClr val="tx2">
                  <a:lumMod val="60000"/>
                  <a:lumOff val="40000"/>
                </a:schemeClr>
              </a:buClr>
              <a:buNone/>
            </a:pPr>
            <a:endParaRPr lang="es-ES" sz="1900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buClr>
                <a:schemeClr val="tx2">
                  <a:lumMod val="60000"/>
                  <a:lumOff val="40000"/>
                </a:schemeClr>
              </a:buClr>
            </a:pPr>
            <a:endParaRPr lang="es-ES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buClr>
                <a:schemeClr val="tx2">
                  <a:lumMod val="60000"/>
                  <a:lumOff val="40000"/>
                </a:schemeClr>
              </a:buClr>
            </a:pPr>
            <a:endParaRPr lang="es-ES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buClr>
                <a:schemeClr val="tx2">
                  <a:lumMod val="60000"/>
                  <a:lumOff val="40000"/>
                </a:schemeClr>
              </a:buClr>
            </a:pPr>
            <a:endParaRPr lang="es-ES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945467"/>
            <a:ext cx="4638675" cy="1914525"/>
          </a:xfrm>
          <a:prstGeom prst="rect">
            <a:avLst/>
          </a:prstGeom>
          <a:noFill/>
          <a:ln w="222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6281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5715000"/>
          </a:xfrm>
          <a:solidFill>
            <a:schemeClr val="bg1"/>
          </a:solidFill>
          <a:ln>
            <a:solidFill>
              <a:schemeClr val="tx2">
                <a:lumMod val="75000"/>
              </a:schemeClr>
            </a:solidFill>
          </a:ln>
        </p:spPr>
        <p:txBody>
          <a:bodyPr anchor="t">
            <a:normAutofit/>
          </a:bodyPr>
          <a:lstStyle/>
          <a:p>
            <a:pPr algn="l"/>
            <a:r>
              <a:rPr lang="es-UY" sz="4000" dirty="0" smtClean="0">
                <a:solidFill>
                  <a:schemeClr val="tx2">
                    <a:lumMod val="75000"/>
                  </a:schemeClr>
                </a:solidFill>
                <a:latin typeface="Century" panose="02040604050505020304" pitchFamily="18" charset="0"/>
              </a:rPr>
              <a:t/>
            </a:r>
            <a:br>
              <a:rPr lang="es-UY" sz="4000" dirty="0" smtClean="0">
                <a:solidFill>
                  <a:schemeClr val="tx2">
                    <a:lumMod val="75000"/>
                  </a:schemeClr>
                </a:solidFill>
                <a:latin typeface="Century" panose="02040604050505020304" pitchFamily="18" charset="0"/>
              </a:rPr>
            </a:br>
            <a:r>
              <a:rPr lang="es-UY" sz="4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Revisión del Alcance</a:t>
            </a:r>
            <a:r>
              <a:rPr lang="es-UY" sz="4000" dirty="0" smtClean="0">
                <a:solidFill>
                  <a:schemeClr val="tx2">
                    <a:lumMod val="75000"/>
                  </a:schemeClr>
                </a:solidFill>
                <a:latin typeface="Century" panose="02040604050505020304" pitchFamily="18" charset="0"/>
              </a:rPr>
              <a:t/>
            </a:r>
            <a:br>
              <a:rPr lang="es-UY" sz="4000" dirty="0" smtClean="0">
                <a:solidFill>
                  <a:schemeClr val="tx2">
                    <a:lumMod val="75000"/>
                  </a:schemeClr>
                </a:solidFill>
                <a:latin typeface="Century" panose="02040604050505020304" pitchFamily="18" charset="0"/>
              </a:rPr>
            </a:br>
            <a:endParaRPr lang="es-UY" sz="4000" dirty="0">
              <a:solidFill>
                <a:schemeClr val="tx2">
                  <a:lumMod val="75000"/>
                </a:schemeClr>
              </a:solidFill>
              <a:latin typeface="Century" panose="02040604050505020304" pitchFamily="18" charset="0"/>
            </a:endParaRPr>
          </a:p>
        </p:txBody>
      </p:sp>
      <p:sp>
        <p:nvSpPr>
          <p:cNvPr id="5" name="2 Marcador de contenido"/>
          <p:cNvSpPr>
            <a:spLocks noGrp="1"/>
          </p:cNvSpPr>
          <p:nvPr>
            <p:ph idx="1"/>
          </p:nvPr>
        </p:nvSpPr>
        <p:spPr>
          <a:xfrm>
            <a:off x="609600" y="1828800"/>
            <a:ext cx="7620000" cy="3124200"/>
          </a:xfrm>
        </p:spPr>
        <p:txBody>
          <a:bodyPr anchor="ctr">
            <a:normAutofit/>
          </a:bodyPr>
          <a:lstStyle/>
          <a:p>
            <a:pPr marL="0" indent="0">
              <a:buClr>
                <a:schemeClr val="tx2">
                  <a:lumMod val="60000"/>
                  <a:lumOff val="40000"/>
                </a:schemeClr>
              </a:buClr>
              <a:buNone/>
            </a:pPr>
            <a:r>
              <a:rPr lang="es-ES" sz="3000" dirty="0" smtClean="0">
                <a:solidFill>
                  <a:schemeClr val="tx2">
                    <a:lumMod val="75000"/>
                  </a:schemeClr>
                </a:solidFill>
              </a:rPr>
              <a:t>Movimiento del Proyecto según el Peor Caso:</a:t>
            </a:r>
          </a:p>
          <a:p>
            <a:pPr marL="0" indent="0">
              <a:buClr>
                <a:schemeClr val="tx2">
                  <a:lumMod val="60000"/>
                  <a:lumOff val="40000"/>
                </a:schemeClr>
              </a:buClr>
              <a:buNone/>
            </a:pPr>
            <a:r>
              <a:rPr lang="es-ES" sz="1900" dirty="0" smtClean="0">
                <a:solidFill>
                  <a:schemeClr val="tx2">
                    <a:lumMod val="75000"/>
                  </a:schemeClr>
                </a:solidFill>
              </a:rPr>
              <a:t>Fuera de alcance los siguientes casos de uso:</a:t>
            </a:r>
          </a:p>
          <a:p>
            <a:pPr lvl="1"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Ø"/>
            </a:pPr>
            <a:r>
              <a:rPr lang="es-ES" sz="1500" dirty="0" smtClean="0">
                <a:solidFill>
                  <a:schemeClr val="tx2">
                    <a:lumMod val="75000"/>
                  </a:schemeClr>
                </a:solidFill>
              </a:rPr>
              <a:t>Modificar Datos de Farmacia</a:t>
            </a:r>
          </a:p>
          <a:p>
            <a:pPr lvl="1"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Ø"/>
            </a:pPr>
            <a:r>
              <a:rPr lang="es-ES" sz="1500" dirty="0" smtClean="0">
                <a:solidFill>
                  <a:schemeClr val="tx2">
                    <a:lumMod val="75000"/>
                  </a:schemeClr>
                </a:solidFill>
              </a:rPr>
              <a:t>Consultar Perfil de Usuario</a:t>
            </a:r>
          </a:p>
          <a:p>
            <a:pPr lvl="1"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Ø"/>
            </a:pPr>
            <a:r>
              <a:rPr lang="es-ES" sz="1500" dirty="0" smtClean="0">
                <a:solidFill>
                  <a:schemeClr val="tx2">
                    <a:lumMod val="75000"/>
                  </a:schemeClr>
                </a:solidFill>
              </a:rPr>
              <a:t>Modificar Datos Personales</a:t>
            </a:r>
          </a:p>
          <a:p>
            <a:pPr>
              <a:buClr>
                <a:schemeClr val="tx2">
                  <a:lumMod val="60000"/>
                  <a:lumOff val="40000"/>
                </a:schemeClr>
              </a:buClr>
            </a:pPr>
            <a:endParaRPr lang="es-ES" sz="1900" dirty="0" smtClean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6400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5715000"/>
          </a:xfrm>
          <a:solidFill>
            <a:schemeClr val="bg1"/>
          </a:solidFill>
          <a:ln>
            <a:solidFill>
              <a:schemeClr val="tx2">
                <a:lumMod val="75000"/>
              </a:schemeClr>
            </a:solidFill>
          </a:ln>
        </p:spPr>
        <p:txBody>
          <a:bodyPr anchor="t">
            <a:normAutofit/>
          </a:bodyPr>
          <a:lstStyle/>
          <a:p>
            <a:pPr algn="l"/>
            <a:r>
              <a:rPr lang="es-UY" sz="4000" dirty="0" smtClean="0">
                <a:solidFill>
                  <a:schemeClr val="tx2">
                    <a:lumMod val="75000"/>
                  </a:schemeClr>
                </a:solidFill>
                <a:latin typeface="Century" panose="02040604050505020304" pitchFamily="18" charset="0"/>
              </a:rPr>
              <a:t/>
            </a:r>
            <a:br>
              <a:rPr lang="es-UY" sz="4000" dirty="0" smtClean="0">
                <a:solidFill>
                  <a:schemeClr val="tx2">
                    <a:lumMod val="75000"/>
                  </a:schemeClr>
                </a:solidFill>
                <a:latin typeface="Century" panose="02040604050505020304" pitchFamily="18" charset="0"/>
              </a:rPr>
            </a:br>
            <a:r>
              <a:rPr lang="es-UY" sz="4000" dirty="0" smtClean="0">
                <a:solidFill>
                  <a:schemeClr val="tx2">
                    <a:lumMod val="75000"/>
                  </a:schemeClr>
                </a:solidFill>
                <a:latin typeface="Century" panose="02040604050505020304" pitchFamily="18" charset="0"/>
              </a:rPr>
              <a:t> </a:t>
            </a:r>
            <a:r>
              <a:rPr lang="es-UY" sz="4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Alcance Logrado</a:t>
            </a:r>
            <a:r>
              <a:rPr lang="es-UY" sz="4000" dirty="0" smtClean="0">
                <a:solidFill>
                  <a:schemeClr val="tx2">
                    <a:lumMod val="75000"/>
                  </a:schemeClr>
                </a:solidFill>
                <a:latin typeface="Century" panose="02040604050505020304" pitchFamily="18" charset="0"/>
              </a:rPr>
              <a:t/>
            </a:r>
            <a:br>
              <a:rPr lang="es-UY" sz="4000" dirty="0" smtClean="0">
                <a:solidFill>
                  <a:schemeClr val="tx2">
                    <a:lumMod val="75000"/>
                  </a:schemeClr>
                </a:solidFill>
                <a:latin typeface="Century" panose="02040604050505020304" pitchFamily="18" charset="0"/>
              </a:rPr>
            </a:br>
            <a:r>
              <a:rPr lang="es-UY" sz="4000" dirty="0">
                <a:solidFill>
                  <a:schemeClr val="tx2">
                    <a:lumMod val="75000"/>
                  </a:schemeClr>
                </a:solidFill>
                <a:latin typeface="Century" panose="02040604050505020304" pitchFamily="18" charset="0"/>
              </a:rPr>
              <a:t/>
            </a:r>
            <a:br>
              <a:rPr lang="es-UY" sz="4000" dirty="0">
                <a:solidFill>
                  <a:schemeClr val="tx2">
                    <a:lumMod val="75000"/>
                  </a:schemeClr>
                </a:solidFill>
                <a:latin typeface="Century" panose="02040604050505020304" pitchFamily="18" charset="0"/>
              </a:rPr>
            </a:br>
            <a:endParaRPr lang="es-UY" sz="4000" dirty="0">
              <a:solidFill>
                <a:schemeClr val="tx2">
                  <a:lumMod val="75000"/>
                </a:schemeClr>
              </a:solidFill>
              <a:latin typeface="Century" panose="02040604050505020304" pitchFamily="18" charset="0"/>
            </a:endParaRPr>
          </a:p>
        </p:txBody>
      </p:sp>
      <p:sp>
        <p:nvSpPr>
          <p:cNvPr id="5" name="2 Marcador de contenido"/>
          <p:cNvSpPr>
            <a:spLocks noGrp="1"/>
          </p:cNvSpPr>
          <p:nvPr>
            <p:ph idx="1"/>
          </p:nvPr>
        </p:nvSpPr>
        <p:spPr>
          <a:xfrm>
            <a:off x="1043492" y="2323652"/>
            <a:ext cx="6777317" cy="3238948"/>
          </a:xfrm>
        </p:spPr>
        <p:txBody>
          <a:bodyPr anchor="ctr">
            <a:normAutofit/>
          </a:bodyPr>
          <a:lstStyle/>
          <a:p>
            <a:pPr>
              <a:lnSpc>
                <a:spcPct val="150000"/>
              </a:lnSpc>
              <a:buClr>
                <a:schemeClr val="tx2">
                  <a:lumMod val="60000"/>
                  <a:lumOff val="40000"/>
                </a:schemeClr>
              </a:buClr>
            </a:pPr>
            <a:r>
              <a:rPr lang="es-ES" sz="1800" dirty="0" smtClean="0">
                <a:solidFill>
                  <a:schemeClr val="tx2">
                    <a:lumMod val="75000"/>
                  </a:schemeClr>
                </a:solidFill>
              </a:rPr>
              <a:t>Se cumplió totalmente el alcance preliminar acordado en fase inicial con DUSA. </a:t>
            </a:r>
          </a:p>
          <a:p>
            <a:pPr>
              <a:lnSpc>
                <a:spcPct val="150000"/>
              </a:lnSpc>
              <a:buClr>
                <a:schemeClr val="tx2">
                  <a:lumMod val="60000"/>
                  <a:lumOff val="40000"/>
                </a:schemeClr>
              </a:buClr>
            </a:pPr>
            <a:r>
              <a:rPr lang="es-ES" sz="1800" dirty="0">
                <a:solidFill>
                  <a:schemeClr val="tx2">
                    <a:lumMod val="75000"/>
                  </a:schemeClr>
                </a:solidFill>
              </a:rPr>
              <a:t>Implementación de todos los casos de uso del caso promedio, con un desfasaje en la demostración al cliente</a:t>
            </a:r>
            <a:r>
              <a:rPr lang="es-ES" sz="1800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</a:p>
          <a:p>
            <a:pPr>
              <a:lnSpc>
                <a:spcPct val="150000"/>
              </a:lnSpc>
              <a:buClr>
                <a:schemeClr val="tx2">
                  <a:lumMod val="60000"/>
                  <a:lumOff val="40000"/>
                </a:schemeClr>
              </a:buClr>
            </a:pPr>
            <a:r>
              <a:rPr lang="es-ES" sz="1800" dirty="0" smtClean="0">
                <a:solidFill>
                  <a:schemeClr val="tx2">
                    <a:lumMod val="75000"/>
                  </a:schemeClr>
                </a:solidFill>
              </a:rPr>
              <a:t>Los requerimientos se han validado con DUSA y se han cumplido a lo largo del proyecto.</a:t>
            </a:r>
            <a:endParaRPr lang="es-ES" sz="1800" i="1" dirty="0" smtClean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475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5715000"/>
          </a:xfrm>
          <a:solidFill>
            <a:schemeClr val="bg1"/>
          </a:solidFill>
          <a:ln>
            <a:solidFill>
              <a:schemeClr val="tx2">
                <a:lumMod val="75000"/>
              </a:schemeClr>
            </a:solidFill>
          </a:ln>
        </p:spPr>
        <p:txBody>
          <a:bodyPr anchor="t">
            <a:normAutofit/>
          </a:bodyPr>
          <a:lstStyle/>
          <a:p>
            <a:pPr algn="l"/>
            <a:r>
              <a:rPr lang="es-UY" sz="4000" dirty="0" smtClean="0">
                <a:solidFill>
                  <a:schemeClr val="tx2">
                    <a:lumMod val="75000"/>
                  </a:schemeClr>
                </a:solidFill>
                <a:latin typeface="Century" panose="02040604050505020304" pitchFamily="18" charset="0"/>
              </a:rPr>
              <a:t/>
            </a:r>
            <a:br>
              <a:rPr lang="es-UY" sz="4000" dirty="0" smtClean="0">
                <a:solidFill>
                  <a:schemeClr val="tx2">
                    <a:lumMod val="75000"/>
                  </a:schemeClr>
                </a:solidFill>
                <a:latin typeface="Century" panose="02040604050505020304" pitchFamily="18" charset="0"/>
              </a:rPr>
            </a:br>
            <a:r>
              <a:rPr lang="es-UY" sz="4000" dirty="0" smtClean="0">
                <a:solidFill>
                  <a:schemeClr val="tx2">
                    <a:lumMod val="75000"/>
                  </a:schemeClr>
                </a:solidFill>
                <a:latin typeface="Century" panose="02040604050505020304" pitchFamily="18" charset="0"/>
              </a:rPr>
              <a:t> </a:t>
            </a:r>
            <a:r>
              <a:rPr lang="es-UY" sz="4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Arquitectura</a:t>
            </a:r>
            <a:br>
              <a:rPr lang="es-UY" sz="4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s-UY" sz="4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s-UY" sz="4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s-UY" sz="4000" dirty="0" smtClean="0">
                <a:solidFill>
                  <a:schemeClr val="tx2">
                    <a:lumMod val="75000"/>
                  </a:schemeClr>
                </a:solidFill>
                <a:latin typeface="Century" panose="02040604050505020304" pitchFamily="18" charset="0"/>
              </a:rPr>
              <a:t/>
            </a:r>
            <a:br>
              <a:rPr lang="es-UY" sz="4000" dirty="0" smtClean="0">
                <a:solidFill>
                  <a:schemeClr val="tx2">
                    <a:lumMod val="75000"/>
                  </a:schemeClr>
                </a:solidFill>
                <a:latin typeface="Century" panose="02040604050505020304" pitchFamily="18" charset="0"/>
              </a:rPr>
            </a:br>
            <a:r>
              <a:rPr lang="es-UY" sz="4000" dirty="0">
                <a:solidFill>
                  <a:schemeClr val="tx2">
                    <a:lumMod val="75000"/>
                  </a:schemeClr>
                </a:solidFill>
                <a:latin typeface="Century" panose="02040604050505020304" pitchFamily="18" charset="0"/>
              </a:rPr>
              <a:t/>
            </a:r>
            <a:br>
              <a:rPr lang="es-UY" sz="4000" dirty="0">
                <a:solidFill>
                  <a:schemeClr val="tx2">
                    <a:lumMod val="75000"/>
                  </a:schemeClr>
                </a:solidFill>
                <a:latin typeface="Century" panose="02040604050505020304" pitchFamily="18" charset="0"/>
              </a:rPr>
            </a:br>
            <a:endParaRPr lang="es-UY" sz="4000" dirty="0">
              <a:solidFill>
                <a:schemeClr val="tx2">
                  <a:lumMod val="75000"/>
                </a:schemeClr>
              </a:solidFill>
              <a:latin typeface="Century" panose="02040604050505020304" pitchFamily="18" charset="0"/>
            </a:endParaRPr>
          </a:p>
        </p:txBody>
      </p:sp>
      <p:sp>
        <p:nvSpPr>
          <p:cNvPr id="5" name="2 Marcador de contenido"/>
          <p:cNvSpPr>
            <a:spLocks noGrp="1"/>
          </p:cNvSpPr>
          <p:nvPr>
            <p:ph idx="1"/>
          </p:nvPr>
        </p:nvSpPr>
        <p:spPr>
          <a:xfrm>
            <a:off x="609600" y="2057400"/>
            <a:ext cx="8229600" cy="3810000"/>
          </a:xfrm>
        </p:spPr>
        <p:txBody>
          <a:bodyPr anchor="ctr">
            <a:normAutofit fontScale="85000" lnSpcReduction="20000"/>
          </a:bodyPr>
          <a:lstStyle/>
          <a:p>
            <a:pPr>
              <a:buClr>
                <a:schemeClr val="tx2">
                  <a:lumMod val="60000"/>
                  <a:lumOff val="40000"/>
                </a:schemeClr>
              </a:buClr>
            </a:pPr>
            <a:endParaRPr lang="es-ES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buClr>
                <a:schemeClr val="tx2">
                  <a:lumMod val="60000"/>
                  <a:lumOff val="40000"/>
                </a:schemeClr>
              </a:buClr>
            </a:pPr>
            <a:endParaRPr lang="es-ES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buClr>
                <a:schemeClr val="tx2">
                  <a:lumMod val="60000"/>
                  <a:lumOff val="40000"/>
                </a:schemeClr>
              </a:buClr>
            </a:pPr>
            <a:r>
              <a:rPr lang="es-ES" dirty="0" smtClean="0">
                <a:solidFill>
                  <a:schemeClr val="tx2">
                    <a:lumMod val="75000"/>
                  </a:schemeClr>
                </a:solidFill>
              </a:rPr>
              <a:t>Requerimientos No Funcionales relevantes a la arquitectura</a:t>
            </a:r>
          </a:p>
          <a:p>
            <a:pPr lvl="1"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Ø"/>
            </a:pPr>
            <a:r>
              <a:rPr lang="es-ES" dirty="0" smtClean="0">
                <a:solidFill>
                  <a:schemeClr val="tx2">
                    <a:lumMod val="75000"/>
                  </a:schemeClr>
                </a:solidFill>
              </a:rPr>
              <a:t>Integración con el sistema actual de pedidos</a:t>
            </a:r>
          </a:p>
          <a:p>
            <a:pPr lvl="1"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Ø"/>
            </a:pPr>
            <a:r>
              <a:rPr lang="es-ES" dirty="0" smtClean="0">
                <a:solidFill>
                  <a:schemeClr val="tx2">
                    <a:lumMod val="75000"/>
                  </a:schemeClr>
                </a:solidFill>
              </a:rPr>
              <a:t>Integración con otras aplicaciones (Mobile, software de farmacias)</a:t>
            </a:r>
          </a:p>
          <a:p>
            <a:pPr lvl="1"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Ø"/>
            </a:pPr>
            <a:r>
              <a:rPr lang="es-ES" dirty="0" smtClean="0">
                <a:solidFill>
                  <a:schemeClr val="tx2">
                    <a:lumMod val="75000"/>
                  </a:schemeClr>
                </a:solidFill>
              </a:rPr>
              <a:t>Mantener tiempos considerablemente bajos cuando se busca un producto</a:t>
            </a:r>
          </a:p>
          <a:p>
            <a:pPr lvl="1"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Ø"/>
            </a:pPr>
            <a:r>
              <a:rPr lang="es-ES" dirty="0" smtClean="0">
                <a:solidFill>
                  <a:schemeClr val="tx2">
                    <a:lumMod val="75000"/>
                  </a:schemeClr>
                </a:solidFill>
              </a:rPr>
              <a:t>Tecnologías Apache tomcat, Java y Oracle 11g</a:t>
            </a:r>
          </a:p>
          <a:p>
            <a:pPr marL="457200" lvl="1" indent="0">
              <a:buClr>
                <a:schemeClr val="tx2">
                  <a:lumMod val="60000"/>
                  <a:lumOff val="40000"/>
                </a:schemeClr>
              </a:buClr>
              <a:buNone/>
            </a:pPr>
            <a:endParaRPr lang="es-ES" dirty="0" smtClean="0">
              <a:solidFill>
                <a:schemeClr val="tx2">
                  <a:lumMod val="75000"/>
                </a:schemeClr>
              </a:solidFill>
            </a:endParaRPr>
          </a:p>
          <a:p>
            <a:pPr lvl="1">
              <a:buClr>
                <a:schemeClr val="tx2">
                  <a:lumMod val="60000"/>
                  <a:lumOff val="40000"/>
                </a:schemeClr>
              </a:buClr>
            </a:pPr>
            <a:endParaRPr lang="es-ES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Clr>
                <a:schemeClr val="tx2">
                  <a:lumMod val="60000"/>
                  <a:lumOff val="40000"/>
                </a:schemeClr>
              </a:buClr>
              <a:buNone/>
            </a:pPr>
            <a:endParaRPr lang="es-ES" dirty="0" smtClean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4777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5715000"/>
          </a:xfrm>
          <a:solidFill>
            <a:schemeClr val="bg1"/>
          </a:solidFill>
          <a:ln>
            <a:solidFill>
              <a:schemeClr val="tx2">
                <a:lumMod val="75000"/>
              </a:schemeClr>
            </a:solidFill>
          </a:ln>
        </p:spPr>
        <p:txBody>
          <a:bodyPr anchor="t">
            <a:normAutofit/>
          </a:bodyPr>
          <a:lstStyle/>
          <a:p>
            <a:pPr algn="l"/>
            <a:r>
              <a:rPr lang="es-UY" sz="4000" dirty="0" smtClean="0">
                <a:solidFill>
                  <a:schemeClr val="tx2">
                    <a:lumMod val="75000"/>
                  </a:schemeClr>
                </a:solidFill>
                <a:latin typeface="Century" panose="02040604050505020304" pitchFamily="18" charset="0"/>
              </a:rPr>
              <a:t/>
            </a:r>
            <a:br>
              <a:rPr lang="es-UY" sz="4000" dirty="0" smtClean="0">
                <a:solidFill>
                  <a:schemeClr val="tx2">
                    <a:lumMod val="75000"/>
                  </a:schemeClr>
                </a:solidFill>
                <a:latin typeface="Century" panose="02040604050505020304" pitchFamily="18" charset="0"/>
              </a:rPr>
            </a:br>
            <a:r>
              <a:rPr lang="es-UY" sz="4000" dirty="0" smtClean="0">
                <a:solidFill>
                  <a:schemeClr val="tx2">
                    <a:lumMod val="75000"/>
                  </a:schemeClr>
                </a:solidFill>
                <a:latin typeface="Century" panose="02040604050505020304" pitchFamily="18" charset="0"/>
              </a:rPr>
              <a:t> </a:t>
            </a:r>
            <a:r>
              <a:rPr lang="es-UY" sz="4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Arquitectura</a:t>
            </a:r>
            <a:br>
              <a:rPr lang="es-UY" sz="4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s-UY" sz="4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s-UY" sz="4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s-UY" sz="4000" dirty="0" smtClean="0">
                <a:solidFill>
                  <a:schemeClr val="tx2">
                    <a:lumMod val="75000"/>
                  </a:schemeClr>
                </a:solidFill>
                <a:latin typeface="Century" panose="02040604050505020304" pitchFamily="18" charset="0"/>
              </a:rPr>
              <a:t/>
            </a:r>
            <a:br>
              <a:rPr lang="es-UY" sz="4000" dirty="0" smtClean="0">
                <a:solidFill>
                  <a:schemeClr val="tx2">
                    <a:lumMod val="75000"/>
                  </a:schemeClr>
                </a:solidFill>
                <a:latin typeface="Century" panose="02040604050505020304" pitchFamily="18" charset="0"/>
              </a:rPr>
            </a:br>
            <a:r>
              <a:rPr lang="es-UY" sz="4000" dirty="0">
                <a:solidFill>
                  <a:schemeClr val="tx2">
                    <a:lumMod val="75000"/>
                  </a:schemeClr>
                </a:solidFill>
                <a:latin typeface="Century" panose="02040604050505020304" pitchFamily="18" charset="0"/>
              </a:rPr>
              <a:t/>
            </a:r>
            <a:br>
              <a:rPr lang="es-UY" sz="4000" dirty="0">
                <a:solidFill>
                  <a:schemeClr val="tx2">
                    <a:lumMod val="75000"/>
                  </a:schemeClr>
                </a:solidFill>
                <a:latin typeface="Century" panose="02040604050505020304" pitchFamily="18" charset="0"/>
              </a:rPr>
            </a:br>
            <a:endParaRPr lang="es-UY" sz="4000" dirty="0">
              <a:solidFill>
                <a:schemeClr val="tx2">
                  <a:lumMod val="75000"/>
                </a:schemeClr>
              </a:solidFill>
              <a:latin typeface="Century" panose="02040604050505020304" pitchFamily="18" charset="0"/>
            </a:endParaRPr>
          </a:p>
        </p:txBody>
      </p:sp>
      <p:sp>
        <p:nvSpPr>
          <p:cNvPr id="5" name="2 Marcador de contenido"/>
          <p:cNvSpPr>
            <a:spLocks noGrp="1"/>
          </p:cNvSpPr>
          <p:nvPr>
            <p:ph idx="1"/>
          </p:nvPr>
        </p:nvSpPr>
        <p:spPr>
          <a:xfrm>
            <a:off x="685800" y="2057400"/>
            <a:ext cx="7620000" cy="3810000"/>
          </a:xfrm>
        </p:spPr>
        <p:txBody>
          <a:bodyPr anchor="ctr">
            <a:normAutofit/>
          </a:bodyPr>
          <a:lstStyle/>
          <a:p>
            <a:pPr>
              <a:buClr>
                <a:schemeClr val="tx2">
                  <a:lumMod val="60000"/>
                  <a:lumOff val="40000"/>
                </a:schemeClr>
              </a:buClr>
            </a:pPr>
            <a:endParaRPr lang="es-ES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Clr>
                <a:schemeClr val="tx2">
                  <a:lumMod val="60000"/>
                  <a:lumOff val="40000"/>
                </a:schemeClr>
              </a:buClr>
              <a:buNone/>
            </a:pPr>
            <a:r>
              <a:rPr lang="es-ES" sz="3000" dirty="0" smtClean="0">
                <a:solidFill>
                  <a:schemeClr val="tx2">
                    <a:lumMod val="75000"/>
                  </a:schemeClr>
                </a:solidFill>
              </a:rPr>
              <a:t>Requerimientos Funcionales</a:t>
            </a:r>
          </a:p>
          <a:p>
            <a:pPr>
              <a:buClr>
                <a:schemeClr val="tx2">
                  <a:lumMod val="60000"/>
                  <a:lumOff val="40000"/>
                </a:schemeClr>
              </a:buClr>
            </a:pPr>
            <a:r>
              <a:rPr lang="es-ES" sz="1900" dirty="0" smtClean="0">
                <a:solidFill>
                  <a:schemeClr val="tx2">
                    <a:lumMod val="75000"/>
                  </a:schemeClr>
                </a:solidFill>
              </a:rPr>
              <a:t>Casos de usos relevantes a la arquitectura</a:t>
            </a:r>
          </a:p>
          <a:p>
            <a:pPr lvl="2"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Ø"/>
            </a:pPr>
            <a:r>
              <a:rPr lang="es-ES" sz="1900" dirty="0" smtClean="0">
                <a:solidFill>
                  <a:schemeClr val="tx2">
                    <a:lumMod val="75000"/>
                  </a:schemeClr>
                </a:solidFill>
              </a:rPr>
              <a:t>Nuevo Pedido</a:t>
            </a:r>
          </a:p>
          <a:p>
            <a:pPr lvl="2"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Ø"/>
            </a:pPr>
            <a:r>
              <a:rPr lang="es-ES" sz="1900" dirty="0" smtClean="0">
                <a:solidFill>
                  <a:schemeClr val="tx2">
                    <a:lumMod val="75000"/>
                  </a:schemeClr>
                </a:solidFill>
              </a:rPr>
              <a:t>Reanudar pedido</a:t>
            </a:r>
          </a:p>
          <a:p>
            <a:pPr lvl="2"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Ø"/>
            </a:pPr>
            <a:r>
              <a:rPr lang="es-ES" sz="1900" dirty="0" smtClean="0">
                <a:solidFill>
                  <a:schemeClr val="tx2">
                    <a:lumMod val="75000"/>
                  </a:schemeClr>
                </a:solidFill>
              </a:rPr>
              <a:t>Guardar Pedido</a:t>
            </a:r>
          </a:p>
          <a:p>
            <a:pPr lvl="2"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Ø"/>
            </a:pPr>
            <a:r>
              <a:rPr lang="es-ES" sz="1900" dirty="0" smtClean="0">
                <a:solidFill>
                  <a:schemeClr val="tx2">
                    <a:lumMod val="75000"/>
                  </a:schemeClr>
                </a:solidFill>
              </a:rPr>
              <a:t>Ver información de productos (Motor de Búsqueda)</a:t>
            </a:r>
          </a:p>
          <a:p>
            <a:pPr marL="457200" lvl="1" indent="0">
              <a:buClr>
                <a:schemeClr val="tx2">
                  <a:lumMod val="60000"/>
                  <a:lumOff val="40000"/>
                </a:schemeClr>
              </a:buClr>
              <a:buNone/>
            </a:pPr>
            <a:r>
              <a:rPr lang="es-ES" dirty="0" smtClean="0">
                <a:solidFill>
                  <a:schemeClr val="tx2">
                    <a:lumMod val="75000"/>
                  </a:schemeClr>
                </a:solidFill>
              </a:rPr>
              <a:t>				</a:t>
            </a:r>
          </a:p>
          <a:p>
            <a:pPr lvl="1">
              <a:buClr>
                <a:schemeClr val="tx2">
                  <a:lumMod val="60000"/>
                  <a:lumOff val="40000"/>
                </a:schemeClr>
              </a:buClr>
            </a:pPr>
            <a:endParaRPr lang="es-ES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Clr>
                <a:schemeClr val="tx2">
                  <a:lumMod val="60000"/>
                  <a:lumOff val="40000"/>
                </a:schemeClr>
              </a:buClr>
              <a:buNone/>
            </a:pPr>
            <a:endParaRPr lang="es-ES" dirty="0" smtClean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8079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5715000"/>
          </a:xfrm>
          <a:solidFill>
            <a:schemeClr val="bg1"/>
          </a:solidFill>
          <a:ln>
            <a:solidFill>
              <a:schemeClr val="tx2">
                <a:lumMod val="75000"/>
              </a:schemeClr>
            </a:solidFill>
          </a:ln>
        </p:spPr>
        <p:txBody>
          <a:bodyPr anchor="t">
            <a:normAutofit/>
          </a:bodyPr>
          <a:lstStyle/>
          <a:p>
            <a:pPr algn="l"/>
            <a:r>
              <a:rPr lang="es-UY" sz="4000" dirty="0" smtClean="0">
                <a:solidFill>
                  <a:schemeClr val="tx2">
                    <a:lumMod val="75000"/>
                  </a:schemeClr>
                </a:solidFill>
                <a:latin typeface="Century" panose="02040604050505020304" pitchFamily="18" charset="0"/>
              </a:rPr>
              <a:t> </a:t>
            </a:r>
            <a:r>
              <a:rPr lang="es-UY" sz="4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Arquitectura 	</a:t>
            </a:r>
            <a:br>
              <a:rPr lang="es-UY" sz="4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s-UY" sz="4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s-UY" sz="4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s-UY" sz="4000" dirty="0" smtClean="0">
                <a:solidFill>
                  <a:schemeClr val="tx2">
                    <a:lumMod val="75000"/>
                  </a:schemeClr>
                </a:solidFill>
                <a:latin typeface="Century" panose="02040604050505020304" pitchFamily="18" charset="0"/>
              </a:rPr>
              <a:t/>
            </a:r>
            <a:br>
              <a:rPr lang="es-UY" sz="4000" dirty="0" smtClean="0">
                <a:solidFill>
                  <a:schemeClr val="tx2">
                    <a:lumMod val="75000"/>
                  </a:schemeClr>
                </a:solidFill>
                <a:latin typeface="Century" panose="02040604050505020304" pitchFamily="18" charset="0"/>
              </a:rPr>
            </a:br>
            <a:r>
              <a:rPr lang="es-UY" sz="4000" dirty="0">
                <a:solidFill>
                  <a:schemeClr val="tx2">
                    <a:lumMod val="75000"/>
                  </a:schemeClr>
                </a:solidFill>
                <a:latin typeface="Century" panose="02040604050505020304" pitchFamily="18" charset="0"/>
              </a:rPr>
              <a:t/>
            </a:r>
            <a:br>
              <a:rPr lang="es-UY" sz="4000" dirty="0">
                <a:solidFill>
                  <a:schemeClr val="tx2">
                    <a:lumMod val="75000"/>
                  </a:schemeClr>
                </a:solidFill>
                <a:latin typeface="Century" panose="02040604050505020304" pitchFamily="18" charset="0"/>
              </a:rPr>
            </a:br>
            <a:endParaRPr lang="es-UY" sz="4000" dirty="0">
              <a:solidFill>
                <a:schemeClr val="tx2">
                  <a:lumMod val="75000"/>
                </a:schemeClr>
              </a:solidFill>
              <a:latin typeface="Century" panose="02040604050505020304" pitchFamily="18" charset="0"/>
            </a:endParaRPr>
          </a:p>
        </p:txBody>
      </p:sp>
      <p:sp>
        <p:nvSpPr>
          <p:cNvPr id="5" name="2 Marcador de contenido"/>
          <p:cNvSpPr>
            <a:spLocks noGrp="1"/>
          </p:cNvSpPr>
          <p:nvPr>
            <p:ph idx="1"/>
          </p:nvPr>
        </p:nvSpPr>
        <p:spPr>
          <a:xfrm>
            <a:off x="990600" y="1600200"/>
            <a:ext cx="7315200" cy="4267200"/>
          </a:xfrm>
        </p:spPr>
        <p:txBody>
          <a:bodyPr anchor="ctr">
            <a:normAutofit fontScale="25000" lnSpcReduction="20000"/>
          </a:bodyPr>
          <a:lstStyle/>
          <a:p>
            <a:pPr>
              <a:buClr>
                <a:schemeClr val="tx2">
                  <a:lumMod val="60000"/>
                  <a:lumOff val="40000"/>
                </a:schemeClr>
              </a:buClr>
            </a:pPr>
            <a:endParaRPr lang="es-ES" sz="2600" dirty="0" smtClean="0"/>
          </a:p>
          <a:p>
            <a:pPr>
              <a:buClr>
                <a:schemeClr val="tx2">
                  <a:lumMod val="60000"/>
                  <a:lumOff val="40000"/>
                </a:schemeClr>
              </a:buClr>
            </a:pPr>
            <a:endParaRPr lang="es-ES" sz="2600" dirty="0" smtClean="0"/>
          </a:p>
          <a:p>
            <a:pPr>
              <a:buClr>
                <a:schemeClr val="tx2">
                  <a:lumMod val="60000"/>
                  <a:lumOff val="40000"/>
                </a:schemeClr>
              </a:buClr>
            </a:pPr>
            <a:endParaRPr lang="es-ES" sz="2600" dirty="0"/>
          </a:p>
          <a:p>
            <a:pPr>
              <a:buClr>
                <a:schemeClr val="tx2">
                  <a:lumMod val="60000"/>
                  <a:lumOff val="40000"/>
                </a:schemeClr>
              </a:buClr>
            </a:pPr>
            <a:endParaRPr lang="es-ES" sz="2600" dirty="0" smtClean="0"/>
          </a:p>
          <a:p>
            <a:pPr>
              <a:buClr>
                <a:schemeClr val="tx2">
                  <a:lumMod val="60000"/>
                  <a:lumOff val="40000"/>
                </a:schemeClr>
              </a:buClr>
            </a:pPr>
            <a:endParaRPr lang="es-ES" sz="12000" dirty="0" smtClean="0"/>
          </a:p>
          <a:p>
            <a:pPr>
              <a:buClr>
                <a:schemeClr val="tx2">
                  <a:lumMod val="60000"/>
                  <a:lumOff val="40000"/>
                </a:schemeClr>
              </a:buClr>
            </a:pPr>
            <a:r>
              <a:rPr lang="es-ES" sz="12000" dirty="0" smtClean="0">
                <a:solidFill>
                  <a:schemeClr val="tx2">
                    <a:lumMod val="75000"/>
                  </a:schemeClr>
                </a:solidFill>
              </a:rPr>
              <a:t>Arquitectura en capas</a:t>
            </a:r>
          </a:p>
          <a:p>
            <a:pPr lvl="1"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Ø"/>
            </a:pPr>
            <a:r>
              <a:rPr lang="es-ES" sz="8000" dirty="0" smtClean="0">
                <a:solidFill>
                  <a:schemeClr val="tx2">
                    <a:lumMod val="75000"/>
                  </a:schemeClr>
                </a:solidFill>
              </a:rPr>
              <a:t>Presentación</a:t>
            </a:r>
          </a:p>
          <a:p>
            <a:pPr lvl="1"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Ø"/>
            </a:pPr>
            <a:r>
              <a:rPr lang="es-ES" sz="8000" dirty="0" smtClean="0">
                <a:solidFill>
                  <a:schemeClr val="tx2">
                    <a:lumMod val="75000"/>
                  </a:schemeClr>
                </a:solidFill>
              </a:rPr>
              <a:t>Lógica de  Negocio y  Comunicaciones</a:t>
            </a:r>
          </a:p>
          <a:p>
            <a:pPr lvl="1"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Ø"/>
            </a:pPr>
            <a:r>
              <a:rPr lang="es-ES" sz="8000" dirty="0" smtClean="0">
                <a:solidFill>
                  <a:schemeClr val="tx2">
                    <a:lumMod val="75000"/>
                  </a:schemeClr>
                </a:solidFill>
              </a:rPr>
              <a:t>Persistencia</a:t>
            </a:r>
          </a:p>
          <a:p>
            <a:pPr lvl="1"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endParaRPr lang="es-ES" sz="8000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buClr>
                <a:schemeClr val="tx2">
                  <a:lumMod val="60000"/>
                  <a:lumOff val="40000"/>
                </a:schemeClr>
              </a:buClr>
            </a:pPr>
            <a:r>
              <a:rPr lang="es-ES" sz="12000" dirty="0" smtClean="0">
                <a:solidFill>
                  <a:schemeClr val="tx2">
                    <a:lumMod val="75000"/>
                  </a:schemeClr>
                </a:solidFill>
              </a:rPr>
              <a:t>Motor de Búsqueda </a:t>
            </a:r>
          </a:p>
          <a:p>
            <a:pPr lvl="1"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Ø"/>
            </a:pPr>
            <a:r>
              <a:rPr lang="es-ES" sz="8000" dirty="0" smtClean="0">
                <a:solidFill>
                  <a:schemeClr val="tx2">
                    <a:lumMod val="75000"/>
                  </a:schemeClr>
                </a:solidFill>
              </a:rPr>
              <a:t>Desarrollado en Apache Lucene</a:t>
            </a:r>
          </a:p>
          <a:p>
            <a:pPr lvl="1"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Ø"/>
            </a:pPr>
            <a:r>
              <a:rPr lang="es-ES" sz="8000" dirty="0" smtClean="0">
                <a:solidFill>
                  <a:schemeClr val="tx2">
                    <a:lumMod val="75000"/>
                  </a:schemeClr>
                </a:solidFill>
              </a:rPr>
              <a:t>Utilizar </a:t>
            </a:r>
            <a:r>
              <a:rPr lang="es-ES" sz="8000" dirty="0">
                <a:solidFill>
                  <a:schemeClr val="tx2">
                    <a:lumMod val="75000"/>
                  </a:schemeClr>
                </a:solidFill>
              </a:rPr>
              <a:t>algoritmos de búsqueda </a:t>
            </a:r>
            <a:r>
              <a:rPr lang="es-ES" sz="8000" dirty="0" smtClean="0">
                <a:solidFill>
                  <a:schemeClr val="tx2">
                    <a:lumMod val="75000"/>
                  </a:schemeClr>
                </a:solidFill>
              </a:rPr>
              <a:t>eficientes</a:t>
            </a:r>
          </a:p>
          <a:p>
            <a:pPr lvl="1"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Ø"/>
            </a:pPr>
            <a:r>
              <a:rPr lang="es-ES" sz="8000" dirty="0" smtClean="0">
                <a:solidFill>
                  <a:schemeClr val="tx2">
                    <a:lumMod val="75000"/>
                  </a:schemeClr>
                </a:solidFill>
              </a:rPr>
              <a:t>Arquitectónicamente Independiente</a:t>
            </a:r>
          </a:p>
          <a:p>
            <a:pPr lvl="1"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Ø"/>
            </a:pPr>
            <a:r>
              <a:rPr lang="es-ES" sz="8000" dirty="0" smtClean="0">
                <a:solidFill>
                  <a:schemeClr val="tx2">
                    <a:lumMod val="75000"/>
                  </a:schemeClr>
                </a:solidFill>
              </a:rPr>
              <a:t>Reutilizable</a:t>
            </a:r>
          </a:p>
          <a:p>
            <a:pPr>
              <a:buClr>
                <a:schemeClr val="tx2">
                  <a:lumMod val="60000"/>
                  <a:lumOff val="40000"/>
                </a:schemeClr>
              </a:buClr>
            </a:pPr>
            <a:endParaRPr lang="es-ES" sz="2600" dirty="0" smtClean="0"/>
          </a:p>
          <a:p>
            <a:pPr marL="457200" lvl="1" indent="0">
              <a:buClr>
                <a:schemeClr val="tx2">
                  <a:lumMod val="60000"/>
                  <a:lumOff val="40000"/>
                </a:schemeClr>
              </a:buClr>
              <a:buNone/>
            </a:pPr>
            <a:endParaRPr lang="es-ES" sz="2200" dirty="0" smtClean="0"/>
          </a:p>
          <a:p>
            <a:pPr lvl="1">
              <a:buClr>
                <a:schemeClr val="tx2">
                  <a:lumMod val="60000"/>
                  <a:lumOff val="40000"/>
                </a:schemeClr>
              </a:buClr>
            </a:pPr>
            <a:endParaRPr lang="es-ES" sz="2200" dirty="0" smtClean="0"/>
          </a:p>
          <a:p>
            <a:pPr>
              <a:buClr>
                <a:schemeClr val="tx2">
                  <a:lumMod val="60000"/>
                  <a:lumOff val="40000"/>
                </a:schemeClr>
              </a:buClr>
            </a:pPr>
            <a:endParaRPr lang="es-ES" sz="2600" dirty="0" smtClean="0"/>
          </a:p>
          <a:p>
            <a:pPr>
              <a:buClr>
                <a:schemeClr val="tx2">
                  <a:lumMod val="60000"/>
                  <a:lumOff val="40000"/>
                </a:schemeClr>
              </a:buClr>
            </a:pPr>
            <a:endParaRPr lang="es-ES" sz="2600" dirty="0" smtClean="0"/>
          </a:p>
          <a:p>
            <a:pPr>
              <a:buClr>
                <a:schemeClr val="tx2">
                  <a:lumMod val="60000"/>
                  <a:lumOff val="40000"/>
                </a:schemeClr>
              </a:buClr>
            </a:pPr>
            <a:endParaRPr lang="es-ES" sz="2600" dirty="0"/>
          </a:p>
          <a:p>
            <a:pPr>
              <a:buClr>
                <a:schemeClr val="tx2">
                  <a:lumMod val="60000"/>
                  <a:lumOff val="40000"/>
                </a:schemeClr>
              </a:buClr>
            </a:pPr>
            <a:endParaRPr lang="es-ES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buClr>
                <a:schemeClr val="tx2">
                  <a:lumMod val="60000"/>
                  <a:lumOff val="40000"/>
                </a:schemeClr>
              </a:buClr>
            </a:pPr>
            <a:endParaRPr lang="es-ES" dirty="0">
              <a:solidFill>
                <a:schemeClr val="tx2">
                  <a:lumMod val="75000"/>
                </a:schemeClr>
              </a:solidFill>
            </a:endParaRPr>
          </a:p>
          <a:p>
            <a:pPr marL="457200" lvl="1" indent="0">
              <a:buClr>
                <a:schemeClr val="tx2">
                  <a:lumMod val="60000"/>
                  <a:lumOff val="40000"/>
                </a:schemeClr>
              </a:buClr>
              <a:buNone/>
            </a:pPr>
            <a:endParaRPr lang="es-ES" dirty="0" smtClean="0">
              <a:solidFill>
                <a:schemeClr val="tx2">
                  <a:lumMod val="75000"/>
                </a:schemeClr>
              </a:solidFill>
            </a:endParaRPr>
          </a:p>
          <a:p>
            <a:pPr lvl="1">
              <a:buClr>
                <a:schemeClr val="tx2">
                  <a:lumMod val="60000"/>
                  <a:lumOff val="40000"/>
                </a:schemeClr>
              </a:buClr>
            </a:pPr>
            <a:endParaRPr lang="es-ES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Clr>
                <a:schemeClr val="tx2">
                  <a:lumMod val="60000"/>
                  <a:lumOff val="40000"/>
                </a:schemeClr>
              </a:buClr>
              <a:buNone/>
            </a:pPr>
            <a:endParaRPr lang="es-ES" dirty="0" smtClean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2897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4 Grupo"/>
          <p:cNvGrpSpPr/>
          <p:nvPr/>
        </p:nvGrpSpPr>
        <p:grpSpPr>
          <a:xfrm>
            <a:off x="457200" y="33723"/>
            <a:ext cx="8001000" cy="6824277"/>
            <a:chOff x="457200" y="33723"/>
            <a:chExt cx="8001000" cy="6824277"/>
          </a:xfrm>
        </p:grpSpPr>
        <p:pic>
          <p:nvPicPr>
            <p:cNvPr id="2050" name="Picture 2" descr="C:\Users\elisa\AppData\Local\Temp\WLMDSS.tmp\WLMFAAA.tmp\final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" y="33723"/>
              <a:ext cx="8001000" cy="68242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3 CuadroTexto"/>
            <p:cNvSpPr txBox="1"/>
            <p:nvPr/>
          </p:nvSpPr>
          <p:spPr>
            <a:xfrm>
              <a:off x="5334000" y="1524000"/>
              <a:ext cx="1828800" cy="276999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UY" sz="1200" dirty="0" smtClean="0">
                  <a:solidFill>
                    <a:prstClr val="black"/>
                  </a:solidFill>
                </a:rPr>
                <a:t> Capa Lógica</a:t>
              </a:r>
              <a:endParaRPr lang="es-UY" sz="1200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34714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514" y="614168"/>
            <a:ext cx="8229600" cy="5715000"/>
          </a:xfrm>
          <a:solidFill>
            <a:schemeClr val="bg1"/>
          </a:solidFill>
          <a:ln>
            <a:solidFill>
              <a:schemeClr val="tx2">
                <a:lumMod val="75000"/>
              </a:schemeClr>
            </a:solidFill>
          </a:ln>
        </p:spPr>
        <p:txBody>
          <a:bodyPr anchor="t">
            <a:normAutofit/>
          </a:bodyPr>
          <a:lstStyle/>
          <a:p>
            <a:pPr algn="l"/>
            <a:r>
              <a:rPr lang="es-UY" sz="4000" dirty="0" smtClean="0">
                <a:solidFill>
                  <a:schemeClr val="tx2">
                    <a:lumMod val="75000"/>
                  </a:schemeClr>
                </a:solidFill>
                <a:latin typeface="Century" panose="02040604050505020304" pitchFamily="18" charset="0"/>
              </a:rPr>
              <a:t>  </a:t>
            </a:r>
            <a:r>
              <a:rPr lang="es-UY" sz="4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Distribución del sistema</a:t>
            </a:r>
            <a:r>
              <a:rPr lang="es-UY" sz="4000" dirty="0">
                <a:solidFill>
                  <a:schemeClr val="tx2">
                    <a:lumMod val="75000"/>
                  </a:schemeClr>
                </a:solidFill>
                <a:latin typeface="Century" panose="02040604050505020304" pitchFamily="18" charset="0"/>
              </a:rPr>
              <a:t/>
            </a:r>
            <a:br>
              <a:rPr lang="es-UY" sz="4000" dirty="0">
                <a:solidFill>
                  <a:schemeClr val="tx2">
                    <a:lumMod val="75000"/>
                  </a:schemeClr>
                </a:solidFill>
                <a:latin typeface="Century" panose="02040604050505020304" pitchFamily="18" charset="0"/>
              </a:rPr>
            </a:br>
            <a:r>
              <a:rPr lang="es-UY" sz="4000" dirty="0" smtClean="0">
                <a:solidFill>
                  <a:schemeClr val="tx2">
                    <a:lumMod val="75000"/>
                  </a:schemeClr>
                </a:solidFill>
                <a:latin typeface="Century" panose="02040604050505020304" pitchFamily="18" charset="0"/>
              </a:rPr>
              <a:t/>
            </a:r>
            <a:br>
              <a:rPr lang="es-UY" sz="4000" dirty="0" smtClean="0">
                <a:solidFill>
                  <a:schemeClr val="tx2">
                    <a:lumMod val="75000"/>
                  </a:schemeClr>
                </a:solidFill>
                <a:latin typeface="Century" panose="02040604050505020304" pitchFamily="18" charset="0"/>
              </a:rPr>
            </a:br>
            <a:endParaRPr lang="es-UY" sz="4000" dirty="0">
              <a:solidFill>
                <a:schemeClr val="tx2">
                  <a:lumMod val="75000"/>
                </a:schemeClr>
              </a:solidFill>
              <a:latin typeface="Century" panose="020406040505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99591" y="1419587"/>
            <a:ext cx="15841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2000" dirty="0" smtClean="0">
                <a:solidFill>
                  <a:sysClr val="windowText" lastClr="000000"/>
                </a:solidFill>
                <a:latin typeface="Arial"/>
              </a:rPr>
              <a:t>Aplicación</a:t>
            </a:r>
            <a:endParaRPr lang="es-UY" sz="2000" dirty="0">
              <a:solidFill>
                <a:sysClr val="windowText" lastClr="000000"/>
              </a:solidFill>
              <a:latin typeface="Arial"/>
            </a:endParaRPr>
          </a:p>
        </p:txBody>
      </p:sp>
      <p:pic>
        <p:nvPicPr>
          <p:cNvPr id="10" name="Picture 2" descr="http://lucene.apache.org/images/sol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0540" y="1697085"/>
            <a:ext cx="1543548" cy="944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http://www.abcteach.com/free/f/foldersrg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8780" y="1900665"/>
            <a:ext cx="741381" cy="741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1"/>
          <p:cNvSpPr txBox="1"/>
          <p:nvPr/>
        </p:nvSpPr>
        <p:spPr>
          <a:xfrm>
            <a:off x="6660232" y="1497030"/>
            <a:ext cx="15841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2000" dirty="0" smtClean="0">
                <a:solidFill>
                  <a:sysClr val="windowText" lastClr="000000"/>
                </a:solidFill>
                <a:latin typeface="Arial"/>
              </a:rPr>
              <a:t>Indices Solr</a:t>
            </a:r>
            <a:endParaRPr lang="es-UY" sz="2000" dirty="0">
              <a:solidFill>
                <a:sysClr val="windowText" lastClr="000000"/>
              </a:solidFill>
              <a:latin typeface="Arial"/>
            </a:endParaRPr>
          </a:p>
        </p:txBody>
      </p:sp>
      <p:pic>
        <p:nvPicPr>
          <p:cNvPr id="17" name="Picture 4" descr="http://db.cse.ohio-state.edu/images/db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5114" y="4146416"/>
            <a:ext cx="1180109" cy="130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24"/>
          <p:cNvSpPr txBox="1"/>
          <p:nvPr/>
        </p:nvSpPr>
        <p:spPr>
          <a:xfrm>
            <a:off x="3987382" y="5454016"/>
            <a:ext cx="18955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2000" dirty="0" smtClean="0">
                <a:solidFill>
                  <a:sysClr val="windowText" lastClr="000000"/>
                </a:solidFill>
                <a:latin typeface="Arial"/>
              </a:rPr>
              <a:t>Base de Datos</a:t>
            </a:r>
            <a:endParaRPr lang="es-UY" sz="2000" dirty="0">
              <a:solidFill>
                <a:sysClr val="windowText" lastClr="000000"/>
              </a:solidFill>
              <a:latin typeface="Arial"/>
            </a:endParaRPr>
          </a:p>
        </p:txBody>
      </p:sp>
      <p:pic>
        <p:nvPicPr>
          <p:cNvPr id="21" name="Picture 2" descr="http://www.querix.com/image/image_gallery?uuid=b860034a-5736-4021-813b-bf30bd013cf3&amp;groupId=15329&amp;t=1280235204499"/>
          <p:cNvPicPr>
            <a:picLocks noGrp="1"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5042" y="1892894"/>
            <a:ext cx="805959" cy="930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9247" y="4217019"/>
            <a:ext cx="804863" cy="92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TextBox 4"/>
          <p:cNvSpPr txBox="1"/>
          <p:nvPr/>
        </p:nvSpPr>
        <p:spPr>
          <a:xfrm>
            <a:off x="1135285" y="5188831"/>
            <a:ext cx="9854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2000" dirty="0" smtClean="0">
                <a:solidFill>
                  <a:sysClr val="windowText" lastClr="000000"/>
                </a:solidFill>
                <a:latin typeface="Arial"/>
              </a:rPr>
              <a:t>Lógica</a:t>
            </a:r>
            <a:endParaRPr lang="es-UY" sz="2000" dirty="0">
              <a:solidFill>
                <a:sysClr val="windowText" lastClr="000000"/>
              </a:solidFill>
              <a:latin typeface="Arial"/>
            </a:endParaRPr>
          </a:p>
        </p:txBody>
      </p:sp>
      <p:sp>
        <p:nvSpPr>
          <p:cNvPr id="1046" name="1045 Flecha izquierda y derecha"/>
          <p:cNvSpPr/>
          <p:nvPr/>
        </p:nvSpPr>
        <p:spPr>
          <a:xfrm>
            <a:off x="2483767" y="4641647"/>
            <a:ext cx="1676399" cy="348631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sp>
        <p:nvSpPr>
          <p:cNvPr id="1047" name="1046 Flecha arriba y abajo"/>
          <p:cNvSpPr/>
          <p:nvPr/>
        </p:nvSpPr>
        <p:spPr>
          <a:xfrm rot="2605954">
            <a:off x="2933516" y="2255114"/>
            <a:ext cx="349926" cy="1747696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sp>
        <p:nvSpPr>
          <p:cNvPr id="1048" name="1047 Flecha izquierda y derecha"/>
          <p:cNvSpPr/>
          <p:nvPr/>
        </p:nvSpPr>
        <p:spPr>
          <a:xfrm>
            <a:off x="5673074" y="2004917"/>
            <a:ext cx="951777" cy="329296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sp>
        <p:nvSpPr>
          <p:cNvPr id="1049" name="1048 Flecha arriba y abajo"/>
          <p:cNvSpPr/>
          <p:nvPr/>
        </p:nvSpPr>
        <p:spPr>
          <a:xfrm>
            <a:off x="1454851" y="2896326"/>
            <a:ext cx="346337" cy="1216152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sp>
        <p:nvSpPr>
          <p:cNvPr id="1053" name="1052 Preparación"/>
          <p:cNvSpPr/>
          <p:nvPr/>
        </p:nvSpPr>
        <p:spPr>
          <a:xfrm>
            <a:off x="6857999" y="4515069"/>
            <a:ext cx="1568771" cy="687738"/>
          </a:xfrm>
          <a:prstGeom prst="flowChartPreparation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prstClr val="black"/>
                </a:solidFill>
              </a:rPr>
              <a:t>Sistema DUSA</a:t>
            </a:r>
            <a:endParaRPr lang="es-ES" dirty="0">
              <a:solidFill>
                <a:prstClr val="black"/>
              </a:solidFill>
            </a:endParaRPr>
          </a:p>
        </p:txBody>
      </p:sp>
      <p:sp>
        <p:nvSpPr>
          <p:cNvPr id="1054" name="1053 Flecha derecha"/>
          <p:cNvSpPr/>
          <p:nvPr/>
        </p:nvSpPr>
        <p:spPr>
          <a:xfrm>
            <a:off x="6066621" y="4680569"/>
            <a:ext cx="587345" cy="37935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8057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5715000"/>
          </a:xfrm>
          <a:solidFill>
            <a:schemeClr val="bg1"/>
          </a:solidFill>
          <a:ln>
            <a:solidFill>
              <a:schemeClr val="tx2">
                <a:lumMod val="75000"/>
              </a:schemeClr>
            </a:solidFill>
          </a:ln>
        </p:spPr>
        <p:txBody>
          <a:bodyPr anchor="t">
            <a:normAutofit/>
          </a:bodyPr>
          <a:lstStyle/>
          <a:p>
            <a:pPr algn="l"/>
            <a:r>
              <a:rPr lang="es-UY" sz="4000" dirty="0" smtClean="0">
                <a:solidFill>
                  <a:schemeClr val="tx2">
                    <a:lumMod val="75000"/>
                  </a:schemeClr>
                </a:solidFill>
                <a:latin typeface="Century" panose="02040604050505020304" pitchFamily="18" charset="0"/>
              </a:rPr>
              <a:t> </a:t>
            </a:r>
            <a:r>
              <a:rPr lang="es-UY" sz="4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Arquitectura</a:t>
            </a:r>
            <a:br>
              <a:rPr lang="es-UY" sz="4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s-UY" sz="4000" dirty="0">
                <a:solidFill>
                  <a:schemeClr val="tx2">
                    <a:lumMod val="60000"/>
                    <a:lumOff val="4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s-UY" sz="4000" dirty="0">
                <a:solidFill>
                  <a:schemeClr val="tx2">
                    <a:lumMod val="60000"/>
                    <a:lumOff val="4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s-UY" sz="4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s-UY" sz="4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s-UY" sz="4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s-UY" sz="4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s-UY" sz="4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s-UY" sz="4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s-UY" sz="4000" dirty="0" smtClean="0">
                <a:solidFill>
                  <a:schemeClr val="tx2">
                    <a:lumMod val="75000"/>
                  </a:schemeClr>
                </a:solidFill>
                <a:latin typeface="Century" panose="02040604050505020304" pitchFamily="18" charset="0"/>
              </a:rPr>
              <a:t/>
            </a:r>
            <a:br>
              <a:rPr lang="es-UY" sz="4000" dirty="0" smtClean="0">
                <a:solidFill>
                  <a:schemeClr val="tx2">
                    <a:lumMod val="75000"/>
                  </a:schemeClr>
                </a:solidFill>
                <a:latin typeface="Century" panose="02040604050505020304" pitchFamily="18" charset="0"/>
              </a:rPr>
            </a:br>
            <a:r>
              <a:rPr lang="es-UY" sz="4000" dirty="0">
                <a:solidFill>
                  <a:schemeClr val="tx2">
                    <a:lumMod val="75000"/>
                  </a:schemeClr>
                </a:solidFill>
                <a:latin typeface="Century" panose="02040604050505020304" pitchFamily="18" charset="0"/>
              </a:rPr>
              <a:t/>
            </a:r>
            <a:br>
              <a:rPr lang="es-UY" sz="4000" dirty="0">
                <a:solidFill>
                  <a:schemeClr val="tx2">
                    <a:lumMod val="75000"/>
                  </a:schemeClr>
                </a:solidFill>
                <a:latin typeface="Century" panose="02040604050505020304" pitchFamily="18" charset="0"/>
              </a:rPr>
            </a:br>
            <a:endParaRPr lang="es-UY" sz="4000" dirty="0">
              <a:solidFill>
                <a:schemeClr val="tx2">
                  <a:lumMod val="75000"/>
                </a:schemeClr>
              </a:solidFill>
              <a:latin typeface="Century" panose="02040604050505020304" pitchFamily="18" charset="0"/>
            </a:endParaRPr>
          </a:p>
        </p:txBody>
      </p:sp>
      <p:sp>
        <p:nvSpPr>
          <p:cNvPr id="5" name="2 Marcador de contenido"/>
          <p:cNvSpPr>
            <a:spLocks noGrp="1"/>
          </p:cNvSpPr>
          <p:nvPr>
            <p:ph idx="1"/>
          </p:nvPr>
        </p:nvSpPr>
        <p:spPr>
          <a:xfrm>
            <a:off x="990600" y="2209800"/>
            <a:ext cx="7315200" cy="3657600"/>
          </a:xfrm>
        </p:spPr>
        <p:txBody>
          <a:bodyPr anchor="ctr">
            <a:normAutofit fontScale="47500" lnSpcReduction="20000"/>
          </a:bodyPr>
          <a:lstStyle/>
          <a:p>
            <a:pPr>
              <a:buClr>
                <a:schemeClr val="tx2">
                  <a:lumMod val="60000"/>
                  <a:lumOff val="40000"/>
                </a:schemeClr>
              </a:buClr>
            </a:pPr>
            <a:endParaRPr lang="es-ES" sz="2600" dirty="0" smtClean="0"/>
          </a:p>
          <a:p>
            <a:pPr>
              <a:buClr>
                <a:schemeClr val="tx2">
                  <a:lumMod val="60000"/>
                  <a:lumOff val="40000"/>
                </a:schemeClr>
              </a:buClr>
            </a:pPr>
            <a:endParaRPr lang="es-ES" sz="2600" dirty="0" smtClean="0"/>
          </a:p>
          <a:p>
            <a:pPr marL="0" indent="0">
              <a:buClr>
                <a:schemeClr val="tx2">
                  <a:lumMod val="60000"/>
                  <a:lumOff val="40000"/>
                </a:schemeClr>
              </a:buClr>
              <a:buNone/>
            </a:pPr>
            <a:r>
              <a:rPr lang="es-ES" sz="2600" dirty="0" smtClean="0"/>
              <a:t> </a:t>
            </a:r>
            <a:endParaRPr lang="es-ES" sz="2600" dirty="0"/>
          </a:p>
          <a:p>
            <a:pPr>
              <a:buClr>
                <a:schemeClr val="tx2">
                  <a:lumMod val="60000"/>
                  <a:lumOff val="40000"/>
                </a:schemeClr>
              </a:buClr>
            </a:pPr>
            <a:endParaRPr lang="es-ES" sz="2600" dirty="0" smtClean="0">
              <a:solidFill>
                <a:schemeClr val="tx2">
                  <a:lumMod val="75000"/>
                </a:schemeClr>
              </a:solidFill>
              <a:latin typeface="+mj-lt"/>
            </a:endParaRPr>
          </a:p>
          <a:p>
            <a:pPr marL="0" indent="0">
              <a:buClr>
                <a:schemeClr val="tx2">
                  <a:lumMod val="60000"/>
                  <a:lumOff val="40000"/>
                </a:schemeClr>
              </a:buClr>
              <a:buNone/>
            </a:pPr>
            <a:r>
              <a:rPr lang="es-UY" sz="6300" dirty="0">
                <a:solidFill>
                  <a:schemeClr val="tx2">
                    <a:lumMod val="75000"/>
                  </a:schemeClr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Principales 	Características</a:t>
            </a:r>
            <a:endParaRPr lang="es-ES" sz="6300" dirty="0" smtClean="0">
              <a:solidFill>
                <a:schemeClr val="tx2">
                  <a:lumMod val="75000"/>
                </a:schemeClr>
              </a:solidFill>
              <a:latin typeface="+mj-lt"/>
            </a:endParaRPr>
          </a:p>
          <a:p>
            <a:pPr>
              <a:buClr>
                <a:schemeClr val="tx2">
                  <a:lumMod val="60000"/>
                  <a:lumOff val="40000"/>
                </a:schemeClr>
              </a:buClr>
            </a:pPr>
            <a:endParaRPr lang="es-ES" sz="3700" dirty="0" smtClean="0">
              <a:solidFill>
                <a:schemeClr val="tx2">
                  <a:lumMod val="75000"/>
                </a:schemeClr>
              </a:solidFill>
              <a:latin typeface="+mj-lt"/>
            </a:endParaRPr>
          </a:p>
          <a:p>
            <a:pPr>
              <a:buClr>
                <a:schemeClr val="tx2">
                  <a:lumMod val="60000"/>
                  <a:lumOff val="40000"/>
                </a:schemeClr>
              </a:buClr>
            </a:pPr>
            <a:endParaRPr lang="es-ES" sz="3700" dirty="0">
              <a:solidFill>
                <a:schemeClr val="tx2">
                  <a:lumMod val="75000"/>
                </a:schemeClr>
              </a:solidFill>
              <a:latin typeface="+mj-lt"/>
            </a:endParaRPr>
          </a:p>
          <a:p>
            <a:pPr>
              <a:buClr>
                <a:schemeClr val="tx2">
                  <a:lumMod val="60000"/>
                  <a:lumOff val="40000"/>
                </a:schemeClr>
              </a:buClr>
            </a:pPr>
            <a:r>
              <a:rPr lang="es-ES" sz="3700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Integración de nuevas funcionalidades sin afectar lo ya existente</a:t>
            </a:r>
          </a:p>
          <a:p>
            <a:pPr>
              <a:buClr>
                <a:schemeClr val="tx2">
                  <a:lumMod val="60000"/>
                  <a:lumOff val="40000"/>
                </a:schemeClr>
              </a:buClr>
            </a:pPr>
            <a:endParaRPr lang="es-ES" sz="3700" dirty="0" smtClean="0">
              <a:solidFill>
                <a:schemeClr val="tx2">
                  <a:lumMod val="75000"/>
                </a:schemeClr>
              </a:solidFill>
              <a:latin typeface="+mj-lt"/>
            </a:endParaRPr>
          </a:p>
          <a:p>
            <a:pPr>
              <a:buClr>
                <a:schemeClr val="tx2">
                  <a:lumMod val="60000"/>
                  <a:lumOff val="40000"/>
                </a:schemeClr>
              </a:buClr>
            </a:pPr>
            <a:r>
              <a:rPr lang="es-ES" sz="3700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Reutilización de las comunicaciones existentes para integración de nuevas aplicaciones a la lógica de negocio.</a:t>
            </a:r>
          </a:p>
          <a:p>
            <a:pPr>
              <a:buClr>
                <a:schemeClr val="tx2">
                  <a:lumMod val="60000"/>
                  <a:lumOff val="40000"/>
                </a:schemeClr>
              </a:buClr>
            </a:pPr>
            <a:endParaRPr lang="es-ES" sz="3700" dirty="0" smtClean="0">
              <a:solidFill>
                <a:schemeClr val="tx2">
                  <a:lumMod val="75000"/>
                </a:schemeClr>
              </a:solidFill>
              <a:latin typeface="+mj-lt"/>
            </a:endParaRPr>
          </a:p>
          <a:p>
            <a:pPr fontAlgn="base"/>
            <a:r>
              <a:rPr lang="es-UY" sz="3700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Permitir </a:t>
            </a:r>
            <a:r>
              <a:rPr lang="es-UY" sz="37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una fácil implementación de posibles mejoras en los algoritmos de </a:t>
            </a:r>
            <a:r>
              <a:rPr lang="es-UY" sz="3700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búsqueda.</a:t>
            </a:r>
            <a:endParaRPr lang="es-UY" sz="3700" dirty="0">
              <a:solidFill>
                <a:schemeClr val="tx2">
                  <a:lumMod val="75000"/>
                </a:schemeClr>
              </a:solidFill>
              <a:latin typeface="+mj-lt"/>
            </a:endParaRPr>
          </a:p>
          <a:p>
            <a:pPr>
              <a:buClr>
                <a:schemeClr val="tx2">
                  <a:lumMod val="60000"/>
                  <a:lumOff val="40000"/>
                </a:schemeClr>
              </a:buClr>
            </a:pPr>
            <a:endParaRPr lang="es-ES" sz="2600" dirty="0" smtClean="0"/>
          </a:p>
          <a:p>
            <a:pPr>
              <a:buClr>
                <a:schemeClr val="tx2">
                  <a:lumMod val="60000"/>
                  <a:lumOff val="40000"/>
                </a:schemeClr>
              </a:buClr>
            </a:pPr>
            <a:endParaRPr lang="es-ES" sz="2600" dirty="0" smtClean="0"/>
          </a:p>
          <a:p>
            <a:pPr marL="457200" lvl="1" indent="0">
              <a:buClr>
                <a:schemeClr val="tx2">
                  <a:lumMod val="60000"/>
                  <a:lumOff val="40000"/>
                </a:schemeClr>
              </a:buClr>
              <a:buNone/>
            </a:pPr>
            <a:endParaRPr lang="es-ES" sz="2200" dirty="0" smtClean="0"/>
          </a:p>
          <a:p>
            <a:pPr lvl="1">
              <a:buClr>
                <a:schemeClr val="tx2">
                  <a:lumMod val="60000"/>
                  <a:lumOff val="40000"/>
                </a:schemeClr>
              </a:buClr>
            </a:pPr>
            <a:endParaRPr lang="es-ES" sz="2200" dirty="0" smtClean="0"/>
          </a:p>
          <a:p>
            <a:pPr>
              <a:buClr>
                <a:schemeClr val="tx2">
                  <a:lumMod val="60000"/>
                  <a:lumOff val="40000"/>
                </a:schemeClr>
              </a:buClr>
            </a:pPr>
            <a:endParaRPr lang="es-ES" sz="2600" dirty="0" smtClean="0"/>
          </a:p>
          <a:p>
            <a:pPr>
              <a:buClr>
                <a:schemeClr val="tx2">
                  <a:lumMod val="60000"/>
                  <a:lumOff val="40000"/>
                </a:schemeClr>
              </a:buClr>
            </a:pPr>
            <a:endParaRPr lang="es-ES" sz="2600" dirty="0" smtClean="0"/>
          </a:p>
          <a:p>
            <a:pPr>
              <a:buClr>
                <a:schemeClr val="tx2">
                  <a:lumMod val="60000"/>
                  <a:lumOff val="40000"/>
                </a:schemeClr>
              </a:buClr>
            </a:pPr>
            <a:endParaRPr lang="es-ES" sz="2600" dirty="0"/>
          </a:p>
          <a:p>
            <a:pPr>
              <a:buClr>
                <a:schemeClr val="tx2">
                  <a:lumMod val="60000"/>
                  <a:lumOff val="40000"/>
                </a:schemeClr>
              </a:buClr>
            </a:pPr>
            <a:endParaRPr lang="es-ES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buClr>
                <a:schemeClr val="tx2">
                  <a:lumMod val="60000"/>
                  <a:lumOff val="40000"/>
                </a:schemeClr>
              </a:buClr>
            </a:pPr>
            <a:endParaRPr lang="es-ES" dirty="0">
              <a:solidFill>
                <a:schemeClr val="tx2">
                  <a:lumMod val="75000"/>
                </a:schemeClr>
              </a:solidFill>
            </a:endParaRPr>
          </a:p>
          <a:p>
            <a:pPr marL="457200" lvl="1" indent="0">
              <a:buClr>
                <a:schemeClr val="tx2">
                  <a:lumMod val="60000"/>
                  <a:lumOff val="40000"/>
                </a:schemeClr>
              </a:buClr>
              <a:buNone/>
            </a:pPr>
            <a:endParaRPr lang="es-ES" dirty="0" smtClean="0">
              <a:solidFill>
                <a:schemeClr val="tx2">
                  <a:lumMod val="75000"/>
                </a:schemeClr>
              </a:solidFill>
            </a:endParaRPr>
          </a:p>
          <a:p>
            <a:pPr lvl="1">
              <a:buClr>
                <a:schemeClr val="tx2">
                  <a:lumMod val="60000"/>
                  <a:lumOff val="40000"/>
                </a:schemeClr>
              </a:buClr>
            </a:pPr>
            <a:endParaRPr lang="es-ES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Clr>
                <a:schemeClr val="tx2">
                  <a:lumMod val="60000"/>
                  <a:lumOff val="40000"/>
                </a:schemeClr>
              </a:buClr>
              <a:buNone/>
            </a:pPr>
            <a:endParaRPr lang="es-ES" dirty="0" smtClean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3948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5715000"/>
          </a:xfrm>
          <a:solidFill>
            <a:schemeClr val="bg1"/>
          </a:solidFill>
          <a:ln>
            <a:solidFill>
              <a:schemeClr val="tx2">
                <a:lumMod val="75000"/>
              </a:schemeClr>
            </a:solidFill>
          </a:ln>
        </p:spPr>
        <p:txBody>
          <a:bodyPr anchor="t">
            <a:normAutofit/>
          </a:bodyPr>
          <a:lstStyle/>
          <a:p>
            <a:pPr algn="l"/>
            <a:r>
              <a:rPr lang="es-UY" sz="4000" dirty="0" smtClean="0">
                <a:solidFill>
                  <a:schemeClr val="tx2">
                    <a:lumMod val="75000"/>
                  </a:schemeClr>
                </a:solidFill>
                <a:latin typeface="Century" panose="02040604050505020304" pitchFamily="18" charset="0"/>
              </a:rPr>
              <a:t/>
            </a:r>
            <a:br>
              <a:rPr lang="es-UY" sz="4000" dirty="0" smtClean="0">
                <a:solidFill>
                  <a:schemeClr val="tx2">
                    <a:lumMod val="75000"/>
                  </a:schemeClr>
                </a:solidFill>
                <a:latin typeface="Century" panose="02040604050505020304" pitchFamily="18" charset="0"/>
              </a:rPr>
            </a:br>
            <a:r>
              <a:rPr lang="es-UY" sz="35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s-UY" sz="3500" dirty="0" smtClean="0">
                <a:solidFill>
                  <a:schemeClr val="tx2">
                    <a:lumMod val="60000"/>
                    <a:lumOff val="40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Plan de Proceso- Duración Real</a:t>
            </a:r>
            <a:r>
              <a:rPr lang="es-UY" sz="4000" dirty="0" smtClean="0">
                <a:solidFill>
                  <a:schemeClr val="tx2">
                    <a:lumMod val="75000"/>
                  </a:schemeClr>
                </a:solidFill>
                <a:latin typeface="Century" panose="02040604050505020304" pitchFamily="18" charset="0"/>
              </a:rPr>
              <a:t/>
            </a:r>
            <a:br>
              <a:rPr lang="es-UY" sz="4000" dirty="0" smtClean="0">
                <a:solidFill>
                  <a:schemeClr val="tx2">
                    <a:lumMod val="75000"/>
                  </a:schemeClr>
                </a:solidFill>
                <a:latin typeface="Century" panose="02040604050505020304" pitchFamily="18" charset="0"/>
              </a:rPr>
            </a:br>
            <a:endParaRPr lang="es-UY" sz="4000" dirty="0">
              <a:solidFill>
                <a:schemeClr val="tx2">
                  <a:lumMod val="75000"/>
                </a:schemeClr>
              </a:solidFill>
              <a:latin typeface="Century" panose="02040604050505020304" pitchFamily="18" charset="0"/>
            </a:endParaRPr>
          </a:p>
        </p:txBody>
      </p:sp>
      <p:graphicFrame>
        <p:nvGraphicFramePr>
          <p:cNvPr id="6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39892330"/>
              </p:ext>
            </p:extLst>
          </p:nvPr>
        </p:nvGraphicFramePr>
        <p:xfrm>
          <a:off x="1143000" y="2362200"/>
          <a:ext cx="6653212" cy="35083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82463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5715000"/>
          </a:xfrm>
          <a:solidFill>
            <a:schemeClr val="bg1"/>
          </a:solidFill>
          <a:ln>
            <a:solidFill>
              <a:schemeClr val="tx2">
                <a:lumMod val="75000"/>
              </a:schemeClr>
            </a:solidFill>
          </a:ln>
        </p:spPr>
        <p:txBody>
          <a:bodyPr anchor="t">
            <a:normAutofit/>
          </a:bodyPr>
          <a:lstStyle/>
          <a:p>
            <a:pPr algn="l"/>
            <a:r>
              <a:rPr lang="es-UY" sz="4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Evaluación del Producto</a:t>
            </a:r>
            <a:r>
              <a:rPr lang="es-UY" sz="4000" dirty="0" smtClean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s-UY" sz="4000" dirty="0" smtClean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s-UY" sz="4000" dirty="0">
                <a:solidFill>
                  <a:schemeClr val="tx2">
                    <a:lumMod val="75000"/>
                  </a:schemeClr>
                </a:solidFill>
                <a:latin typeface="Century" panose="02040604050505020304" pitchFamily="18" charset="0"/>
              </a:rPr>
              <a:t/>
            </a:r>
            <a:br>
              <a:rPr lang="es-UY" sz="4000" dirty="0">
                <a:solidFill>
                  <a:schemeClr val="tx2">
                    <a:lumMod val="75000"/>
                  </a:schemeClr>
                </a:solidFill>
                <a:latin typeface="Century" panose="02040604050505020304" pitchFamily="18" charset="0"/>
              </a:rPr>
            </a:br>
            <a:endParaRPr lang="es-UY" sz="4000" dirty="0">
              <a:solidFill>
                <a:schemeClr val="tx2">
                  <a:lumMod val="75000"/>
                </a:schemeClr>
              </a:solidFill>
              <a:latin typeface="Century" panose="02040604050505020304" pitchFamily="18" charset="0"/>
            </a:endParaRPr>
          </a:p>
        </p:txBody>
      </p:sp>
      <p:sp>
        <p:nvSpPr>
          <p:cNvPr id="5" name="2 Marcador de contenido"/>
          <p:cNvSpPr>
            <a:spLocks noGrp="1"/>
          </p:cNvSpPr>
          <p:nvPr>
            <p:ph idx="1"/>
          </p:nvPr>
        </p:nvSpPr>
        <p:spPr>
          <a:xfrm>
            <a:off x="609600" y="1524000"/>
            <a:ext cx="7848600" cy="4648200"/>
          </a:xfrm>
        </p:spPr>
        <p:txBody>
          <a:bodyPr anchor="ctr">
            <a:normAutofit/>
          </a:bodyPr>
          <a:lstStyle/>
          <a:p>
            <a:pPr>
              <a:buClr>
                <a:schemeClr val="tx2">
                  <a:lumMod val="60000"/>
                  <a:lumOff val="40000"/>
                </a:schemeClr>
              </a:buClr>
            </a:pPr>
            <a:r>
              <a:rPr lang="es-ES" sz="2000" dirty="0" smtClean="0">
                <a:solidFill>
                  <a:schemeClr val="tx2">
                    <a:lumMod val="75000"/>
                  </a:schemeClr>
                </a:solidFill>
              </a:rPr>
              <a:t>Fortalezas</a:t>
            </a:r>
          </a:p>
          <a:p>
            <a:pPr lvl="1"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Ø"/>
            </a:pPr>
            <a:r>
              <a:rPr lang="es-ES" sz="1600" dirty="0" smtClean="0">
                <a:solidFill>
                  <a:schemeClr val="tx2">
                    <a:lumMod val="75000"/>
                  </a:schemeClr>
                </a:solidFill>
              </a:rPr>
              <a:t>Interfaz Intuitiva y clara</a:t>
            </a:r>
          </a:p>
          <a:p>
            <a:pPr lvl="1"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Ø"/>
            </a:pPr>
            <a:r>
              <a:rPr lang="es-ES" sz="1600" dirty="0" smtClean="0">
                <a:solidFill>
                  <a:schemeClr val="tx2">
                    <a:lumMod val="75000"/>
                  </a:schemeClr>
                </a:solidFill>
              </a:rPr>
              <a:t>Utilización de </a:t>
            </a:r>
            <a:r>
              <a:rPr lang="es-ES" sz="1600" dirty="0" err="1" smtClean="0">
                <a:solidFill>
                  <a:schemeClr val="tx2">
                    <a:lumMod val="75000"/>
                  </a:schemeClr>
                </a:solidFill>
              </a:rPr>
              <a:t>Solr</a:t>
            </a:r>
            <a:r>
              <a:rPr lang="es-ES" sz="1600" dirty="0" smtClean="0">
                <a:solidFill>
                  <a:schemeClr val="tx2">
                    <a:lumMod val="75000"/>
                  </a:schemeClr>
                </a:solidFill>
              </a:rPr>
              <a:t> como Motor de Búsqueda, lo que permite personalizar y flexibilizar las búsquedas</a:t>
            </a:r>
          </a:p>
          <a:p>
            <a:pPr lvl="1"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Ø"/>
            </a:pPr>
            <a:r>
              <a:rPr lang="es-ES" sz="1600" dirty="0" smtClean="0">
                <a:solidFill>
                  <a:schemeClr val="tx2">
                    <a:lumMod val="75000"/>
                  </a:schemeClr>
                </a:solidFill>
              </a:rPr>
              <a:t>Arquitectura escalable</a:t>
            </a:r>
          </a:p>
          <a:p>
            <a:pPr lvl="1"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Ø"/>
            </a:pPr>
            <a:r>
              <a:rPr lang="es-ES" sz="1600" dirty="0" smtClean="0">
                <a:solidFill>
                  <a:schemeClr val="tx2">
                    <a:lumMod val="75000"/>
                  </a:schemeClr>
                </a:solidFill>
              </a:rPr>
              <a:t>Utilización de Web </a:t>
            </a:r>
            <a:r>
              <a:rPr lang="es-ES" sz="1600" dirty="0" err="1">
                <a:solidFill>
                  <a:schemeClr val="tx2">
                    <a:lumMod val="75000"/>
                  </a:schemeClr>
                </a:solidFill>
              </a:rPr>
              <a:t>S</a:t>
            </a:r>
            <a:r>
              <a:rPr lang="es-ES" sz="1600" dirty="0" err="1" smtClean="0">
                <a:solidFill>
                  <a:schemeClr val="tx2">
                    <a:lumMod val="75000"/>
                  </a:schemeClr>
                </a:solidFill>
              </a:rPr>
              <a:t>ervices</a:t>
            </a:r>
            <a:r>
              <a:rPr lang="es-ES" sz="1600" dirty="0" smtClean="0">
                <a:solidFill>
                  <a:schemeClr val="tx2">
                    <a:lumMod val="75000"/>
                  </a:schemeClr>
                </a:solidFill>
              </a:rPr>
              <a:t> para implementar capa de comunicación de lógica con interfaz web.</a:t>
            </a:r>
          </a:p>
          <a:p>
            <a:pPr lvl="1"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Ø"/>
            </a:pPr>
            <a:r>
              <a:rPr lang="es-ES" sz="1600" dirty="0" smtClean="0">
                <a:solidFill>
                  <a:schemeClr val="tx2">
                    <a:lumMod val="75000"/>
                  </a:schemeClr>
                </a:solidFill>
              </a:rPr>
              <a:t>Fácilmente adaptable a </a:t>
            </a:r>
            <a:r>
              <a:rPr lang="es-ES" sz="1600" dirty="0" err="1" smtClean="0">
                <a:solidFill>
                  <a:schemeClr val="tx2">
                    <a:lumMod val="75000"/>
                  </a:schemeClr>
                </a:solidFill>
              </a:rPr>
              <a:t>mobile</a:t>
            </a:r>
            <a:r>
              <a:rPr lang="es-ES" sz="16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</a:p>
          <a:p>
            <a:pPr>
              <a:buClr>
                <a:schemeClr val="tx2">
                  <a:lumMod val="60000"/>
                  <a:lumOff val="40000"/>
                </a:schemeClr>
              </a:buClr>
            </a:pPr>
            <a:r>
              <a:rPr lang="es-ES" sz="2000" dirty="0">
                <a:solidFill>
                  <a:schemeClr val="tx2">
                    <a:lumMod val="75000"/>
                  </a:schemeClr>
                </a:solidFill>
              </a:rPr>
              <a:t>Debilidades</a:t>
            </a:r>
          </a:p>
          <a:p>
            <a:pPr lvl="1"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Ø"/>
            </a:pPr>
            <a:r>
              <a:rPr lang="es-ES" sz="1600" dirty="0" smtClean="0">
                <a:solidFill>
                  <a:schemeClr val="tx2">
                    <a:lumMod val="75000"/>
                  </a:schemeClr>
                </a:solidFill>
              </a:rPr>
              <a:t>No independizar  capa de comunicaciones de la aplicación en un proyecto  aparte.</a:t>
            </a:r>
          </a:p>
          <a:p>
            <a:pPr>
              <a:buClr>
                <a:schemeClr val="tx2">
                  <a:lumMod val="60000"/>
                  <a:lumOff val="40000"/>
                </a:schemeClr>
              </a:buClr>
            </a:pPr>
            <a:r>
              <a:rPr lang="es-ES" sz="2000" dirty="0">
                <a:solidFill>
                  <a:schemeClr val="tx2">
                    <a:lumMod val="75000"/>
                  </a:schemeClr>
                </a:solidFill>
              </a:rPr>
              <a:t>Carencias y limitaciones</a:t>
            </a:r>
          </a:p>
          <a:p>
            <a:pPr lvl="1"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Ø"/>
            </a:pPr>
            <a:r>
              <a:rPr lang="es-ES" sz="1600" dirty="0" smtClean="0">
                <a:solidFill>
                  <a:schemeClr val="tx2">
                    <a:lumMod val="75000"/>
                  </a:schemeClr>
                </a:solidFill>
              </a:rPr>
              <a:t>Se considera la misma presentada como Debilidad del producto</a:t>
            </a:r>
          </a:p>
          <a:p>
            <a:pPr>
              <a:buClr>
                <a:schemeClr val="tx2">
                  <a:lumMod val="60000"/>
                  <a:lumOff val="40000"/>
                </a:schemeClr>
              </a:buClr>
            </a:pPr>
            <a:r>
              <a:rPr lang="es-ES" sz="2000" dirty="0">
                <a:solidFill>
                  <a:schemeClr val="tx2">
                    <a:lumMod val="75000"/>
                  </a:schemeClr>
                </a:solidFill>
              </a:rPr>
              <a:t>Mejoras y extensiones posibles</a:t>
            </a:r>
          </a:p>
          <a:p>
            <a:pPr lvl="1"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Ø"/>
            </a:pPr>
            <a:r>
              <a:rPr lang="es-ES" sz="1600" dirty="0" smtClean="0">
                <a:solidFill>
                  <a:schemeClr val="tx2">
                    <a:lumMod val="75000"/>
                  </a:schemeClr>
                </a:solidFill>
              </a:rPr>
              <a:t>Generar una versión </a:t>
            </a:r>
            <a:r>
              <a:rPr lang="es-ES" sz="1600" dirty="0" err="1" smtClean="0">
                <a:solidFill>
                  <a:schemeClr val="tx2">
                    <a:lumMod val="75000"/>
                  </a:schemeClr>
                </a:solidFill>
              </a:rPr>
              <a:t>mobile</a:t>
            </a:r>
            <a:r>
              <a:rPr lang="es-ES" sz="1600" dirty="0" smtClean="0">
                <a:solidFill>
                  <a:schemeClr val="tx2">
                    <a:lumMod val="75000"/>
                  </a:schemeClr>
                </a:solidFill>
              </a:rPr>
              <a:t> de la aplicación</a:t>
            </a:r>
          </a:p>
          <a:p>
            <a:pPr lvl="1"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Ø"/>
            </a:pPr>
            <a:r>
              <a:rPr lang="es-ES" sz="1600" dirty="0" smtClean="0">
                <a:solidFill>
                  <a:schemeClr val="tx2">
                    <a:lumMod val="75000"/>
                  </a:schemeClr>
                </a:solidFill>
              </a:rPr>
              <a:t>Agregar sección conteniendo Galería para presentación de folletos, ofertas, etc.</a:t>
            </a:r>
          </a:p>
          <a:p>
            <a:pPr lvl="1"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endParaRPr lang="es-ES" sz="1600" i="1" dirty="0" smtClean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0333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167"/>
          <p:cNvSpPr txBox="1">
            <a:spLocks noGrp="1"/>
          </p:cNvSpPr>
          <p:nvPr>
            <p:ph type="title"/>
          </p:nvPr>
        </p:nvSpPr>
        <p:spPr>
          <a:xfrm>
            <a:off x="457200" y="533402"/>
            <a:ext cx="8229600" cy="5714799"/>
          </a:xfrm>
          <a:prstGeom prst="rect">
            <a:avLst/>
          </a:prstGeom>
          <a:solidFill>
            <a:schemeClr val="lt1"/>
          </a:solidFill>
          <a:ln w="9525" cap="flat">
            <a:solidFill>
              <a:srgbClr val="17365D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17365D"/>
              </a:buClr>
              <a:buSzPct val="25000"/>
              <a:buFont typeface="Domine"/>
              <a:buNone/>
            </a:pPr>
            <a:r>
              <a:rPr lang="es" sz="4000" dirty="0" smtClean="0">
                <a:solidFill>
                  <a:srgbClr val="538CD5"/>
                </a:solidFill>
                <a:latin typeface="Verdana"/>
                <a:ea typeface="Verdana"/>
                <a:cs typeface="Verdana"/>
                <a:sym typeface="Verdana"/>
              </a:rPr>
              <a:t>Resultados</a:t>
            </a:r>
            <a:endParaRPr lang="es" sz="4000" dirty="0">
              <a:solidFill>
                <a:srgbClr val="538CD5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8" name="Shape 168"/>
          <p:cNvSpPr txBox="1">
            <a:spLocks/>
          </p:cNvSpPr>
          <p:nvPr/>
        </p:nvSpPr>
        <p:spPr>
          <a:xfrm>
            <a:off x="1064928" y="1363033"/>
            <a:ext cx="6777299" cy="4236000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200"/>
              </a:spcBef>
              <a:buFont typeface="Arial" panose="020B0604020202020204" pitchFamily="34" charset="0"/>
              <a:buNone/>
            </a:pPr>
            <a:r>
              <a:rPr lang="es" sz="2400" b="1" dirty="0" smtClean="0">
                <a:solidFill>
                  <a:srgbClr val="538CD5"/>
                </a:solidFill>
                <a:latin typeface="Verdana"/>
                <a:ea typeface="Verdana"/>
                <a:cs typeface="Verdana"/>
                <a:sym typeface="Verdana"/>
              </a:rPr>
              <a:t>Clasificación de defectos por versión:</a:t>
            </a:r>
          </a:p>
          <a:p>
            <a:endParaRPr lang="es" sz="2400" b="1" dirty="0" smtClean="0">
              <a:solidFill>
                <a:srgbClr val="538CD5"/>
              </a:solidFill>
              <a:latin typeface="Verdana"/>
              <a:ea typeface="Verdana"/>
              <a:cs typeface="Verdana"/>
              <a:sym typeface="Verdana"/>
            </a:endParaRPr>
          </a:p>
          <a:p>
            <a:endParaRPr lang="es" sz="2400" b="1" dirty="0" smtClean="0">
              <a:solidFill>
                <a:srgbClr val="538CD5"/>
              </a:solidFill>
              <a:latin typeface="Verdana"/>
              <a:ea typeface="Verdana"/>
              <a:cs typeface="Verdana"/>
              <a:sym typeface="Verdana"/>
            </a:endParaRPr>
          </a:p>
          <a:p>
            <a:endParaRPr lang="es" sz="2400" b="1" dirty="0">
              <a:solidFill>
                <a:srgbClr val="538CD5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9" name="Shape 169"/>
          <p:cNvSpPr/>
          <p:nvPr/>
        </p:nvSpPr>
        <p:spPr>
          <a:xfrm>
            <a:off x="1676400" y="2042333"/>
            <a:ext cx="5876925" cy="39624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3867283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167"/>
          <p:cNvSpPr txBox="1">
            <a:spLocks noGrp="1"/>
          </p:cNvSpPr>
          <p:nvPr>
            <p:ph type="title"/>
          </p:nvPr>
        </p:nvSpPr>
        <p:spPr>
          <a:xfrm>
            <a:off x="457200" y="533402"/>
            <a:ext cx="8229600" cy="5714799"/>
          </a:xfrm>
          <a:prstGeom prst="rect">
            <a:avLst/>
          </a:prstGeom>
          <a:solidFill>
            <a:schemeClr val="lt1"/>
          </a:solidFill>
          <a:ln w="9525" cap="flat">
            <a:solidFill>
              <a:srgbClr val="17365D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17365D"/>
              </a:buClr>
              <a:buSzPct val="25000"/>
              <a:buFont typeface="Domine"/>
              <a:buNone/>
            </a:pPr>
            <a:r>
              <a:rPr lang="es" sz="4000" dirty="0" smtClean="0">
                <a:solidFill>
                  <a:srgbClr val="538CD5"/>
                </a:solidFill>
                <a:latin typeface="Verdana"/>
                <a:ea typeface="Verdana"/>
                <a:cs typeface="Verdana"/>
                <a:sym typeface="Verdana"/>
              </a:rPr>
              <a:t>Resultados</a:t>
            </a:r>
            <a:endParaRPr lang="es" sz="4000" dirty="0">
              <a:solidFill>
                <a:srgbClr val="538CD5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6" name="Shape 177"/>
          <p:cNvSpPr/>
          <p:nvPr/>
        </p:nvSpPr>
        <p:spPr>
          <a:xfrm>
            <a:off x="511442" y="2428068"/>
            <a:ext cx="4424150" cy="3418133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10" name="Shape 178"/>
          <p:cNvSpPr/>
          <p:nvPr/>
        </p:nvSpPr>
        <p:spPr>
          <a:xfrm>
            <a:off x="4388275" y="1295400"/>
            <a:ext cx="4257674" cy="4088667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3509194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533400"/>
            <a:ext cx="5867400" cy="5715000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l"/>
            <a:r>
              <a:rPr lang="es-UY" sz="35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s-UY" sz="35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s-UY" sz="35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Demo</a:t>
            </a:r>
            <a:r>
              <a:rPr lang="es-UY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s-UY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s-UY" dirty="0">
                <a:solidFill>
                  <a:schemeClr val="tx2">
                    <a:lumMod val="60000"/>
                    <a:lumOff val="4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s-UY" dirty="0">
                <a:solidFill>
                  <a:schemeClr val="tx2">
                    <a:lumMod val="60000"/>
                    <a:lumOff val="4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s-UY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s-UY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s-UY" dirty="0">
                <a:solidFill>
                  <a:schemeClr val="tx2">
                    <a:lumMod val="60000"/>
                    <a:lumOff val="4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s-UY" dirty="0">
                <a:solidFill>
                  <a:schemeClr val="tx2">
                    <a:lumMod val="60000"/>
                    <a:lumOff val="4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s-UY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s-UY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s-UY" dirty="0">
                <a:solidFill>
                  <a:schemeClr val="tx2">
                    <a:lumMod val="60000"/>
                    <a:lumOff val="4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s-UY" dirty="0">
                <a:solidFill>
                  <a:schemeClr val="tx2">
                    <a:lumMod val="60000"/>
                    <a:lumOff val="4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es-UY" sz="2000" b="1" dirty="0">
              <a:solidFill>
                <a:schemeClr val="tx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8137" y="5334000"/>
            <a:ext cx="2651634" cy="737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5406" y="4071963"/>
            <a:ext cx="2724365" cy="10582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8005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5791200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pPr algn="l"/>
            <a:r>
              <a:rPr lang="es-UY" sz="45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	GRACIAS</a:t>
            </a:r>
            <a:r>
              <a:rPr lang="es-UY" sz="4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s-UY" sz="4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s-UY" sz="4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s-UY" sz="4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s-UY" sz="2000" dirty="0" smtClean="0">
                <a:solidFill>
                  <a:schemeClr val="tx2">
                    <a:lumMod val="75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Shirley Ben – Responsable de SQA – Asistente de Verificación</a:t>
            </a:r>
            <a:br>
              <a:rPr lang="es-UY" sz="2000" dirty="0" smtClean="0">
                <a:solidFill>
                  <a:schemeClr val="tx2">
                    <a:lumMod val="75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s-UY" sz="2000" dirty="0" smtClean="0">
                <a:solidFill>
                  <a:schemeClr val="tx2">
                    <a:lumMod val="75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Luciana Benites – Administrador – Responsable de la </a:t>
            </a:r>
            <a:r>
              <a:rPr lang="es-UY" sz="2000" dirty="0">
                <a:solidFill>
                  <a:schemeClr val="tx2">
                    <a:lumMod val="75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Comunicación</a:t>
            </a:r>
            <a:br>
              <a:rPr lang="es-UY" sz="2000" dirty="0">
                <a:solidFill>
                  <a:schemeClr val="tx2">
                    <a:lumMod val="75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s-UY" sz="2000" dirty="0" smtClean="0">
                <a:solidFill>
                  <a:schemeClr val="tx2">
                    <a:lumMod val="75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Alexandra Castelli – Responsable de Verificación -  Asistente </a:t>
            </a:r>
            <a:r>
              <a:rPr lang="es-UY" sz="2000" dirty="0">
                <a:solidFill>
                  <a:schemeClr val="tx2">
                    <a:lumMod val="75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de SQA</a:t>
            </a:r>
            <a:br>
              <a:rPr lang="es-UY" sz="2000" dirty="0">
                <a:solidFill>
                  <a:schemeClr val="tx2">
                    <a:lumMod val="75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s-UY" sz="2000" dirty="0">
                <a:solidFill>
                  <a:schemeClr val="tx2">
                    <a:lumMod val="75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Elisa Sanguinetti – Analista - Documentador de Usuario - Verificación</a:t>
            </a:r>
            <a:r>
              <a:rPr lang="es-UY" sz="2000" dirty="0" smtClean="0">
                <a:solidFill>
                  <a:schemeClr val="tx2">
                    <a:lumMod val="75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s-UY" sz="2000" dirty="0" smtClean="0">
                <a:solidFill>
                  <a:schemeClr val="tx2">
                    <a:lumMod val="75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s-UY" sz="2000" dirty="0">
                <a:solidFill>
                  <a:schemeClr val="tx2">
                    <a:lumMod val="75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Bettina Neira – Responsable de </a:t>
            </a:r>
            <a:r>
              <a:rPr lang="es-UY" sz="2000" dirty="0" smtClean="0">
                <a:solidFill>
                  <a:schemeClr val="tx2">
                    <a:lumMod val="75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SCM – Especialista Técnico</a:t>
            </a:r>
            <a:r>
              <a:rPr lang="es-UY" sz="2000" dirty="0">
                <a:solidFill>
                  <a:schemeClr val="tx2">
                    <a:lumMod val="75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s-UY" sz="2000" dirty="0">
                <a:solidFill>
                  <a:schemeClr val="tx2">
                    <a:lumMod val="75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s-UY" sz="2000" dirty="0" smtClean="0">
                <a:solidFill>
                  <a:schemeClr val="tx2">
                    <a:lumMod val="75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Carlos Vélez  -Arquitecto - Coordinador </a:t>
            </a:r>
            <a:r>
              <a:rPr lang="es-UY" sz="2000" dirty="0">
                <a:solidFill>
                  <a:schemeClr val="tx2">
                    <a:lumMod val="75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de </a:t>
            </a:r>
            <a:r>
              <a:rPr lang="es-UY" sz="2000" dirty="0" smtClean="0">
                <a:solidFill>
                  <a:schemeClr val="tx2">
                    <a:lumMod val="75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desarrollo – Asistente de Verificación</a:t>
            </a:r>
            <a:r>
              <a:rPr lang="es-UY" sz="2000" dirty="0">
                <a:solidFill>
                  <a:schemeClr val="tx2">
                    <a:lumMod val="75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s-UY" sz="2000" dirty="0">
                <a:solidFill>
                  <a:schemeClr val="tx2">
                    <a:lumMod val="75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s-UY" sz="2000" dirty="0">
                <a:solidFill>
                  <a:schemeClr val="tx2">
                    <a:lumMod val="75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Gastón </a:t>
            </a:r>
            <a:r>
              <a:rPr lang="es-UY" sz="2000" dirty="0" smtClean="0">
                <a:solidFill>
                  <a:schemeClr val="tx2">
                    <a:lumMod val="75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Rosas - Analista, Diseñador </a:t>
            </a:r>
            <a:r>
              <a:rPr lang="es-UY" sz="2000" dirty="0">
                <a:solidFill>
                  <a:schemeClr val="tx2">
                    <a:lumMod val="75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de interfaz de usuario</a:t>
            </a:r>
            <a:r>
              <a:rPr lang="es-UY" sz="2000" dirty="0" smtClean="0">
                <a:solidFill>
                  <a:schemeClr val="tx2">
                    <a:lumMod val="75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, Coordinador </a:t>
            </a:r>
            <a:r>
              <a:rPr lang="es-UY" sz="2000" dirty="0">
                <a:solidFill>
                  <a:schemeClr val="tx2">
                    <a:lumMod val="75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de </a:t>
            </a:r>
            <a:r>
              <a:rPr lang="es-UY" sz="2000" dirty="0" smtClean="0">
                <a:solidFill>
                  <a:schemeClr val="tx2">
                    <a:lumMod val="75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analistas</a:t>
            </a:r>
            <a:br>
              <a:rPr lang="es-UY" sz="2000" dirty="0" smtClean="0">
                <a:solidFill>
                  <a:schemeClr val="tx2">
                    <a:lumMod val="75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s-UY" sz="2000" dirty="0">
                <a:solidFill>
                  <a:schemeClr val="tx2">
                    <a:lumMod val="75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Fabio </a:t>
            </a:r>
            <a:r>
              <a:rPr lang="es-UY" sz="2000" dirty="0" smtClean="0">
                <a:solidFill>
                  <a:schemeClr val="tx2">
                    <a:lumMod val="75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Ramos - Especialista técnico - Implementador - Responsable </a:t>
            </a:r>
            <a:r>
              <a:rPr lang="es-UY" sz="2000" dirty="0">
                <a:solidFill>
                  <a:schemeClr val="tx2">
                    <a:lumMod val="75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de </a:t>
            </a:r>
            <a:r>
              <a:rPr lang="es-UY" sz="2000" dirty="0" smtClean="0">
                <a:solidFill>
                  <a:schemeClr val="tx2">
                    <a:lumMod val="75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integración</a:t>
            </a:r>
            <a:r>
              <a:rPr lang="es-UY" sz="2000" dirty="0">
                <a:solidFill>
                  <a:schemeClr val="tx2">
                    <a:lumMod val="75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s-UY" sz="2000" dirty="0">
                <a:solidFill>
                  <a:schemeClr val="tx2">
                    <a:lumMod val="75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s-UY" sz="2000" dirty="0" smtClean="0">
                <a:solidFill>
                  <a:schemeClr val="tx2">
                    <a:lumMod val="75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Mathías Duarte – Analista – Implementador - Asistente </a:t>
            </a:r>
            <a:r>
              <a:rPr lang="es-UY" sz="2000" dirty="0">
                <a:solidFill>
                  <a:schemeClr val="tx2">
                    <a:lumMod val="75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de </a:t>
            </a:r>
            <a:r>
              <a:rPr lang="es-UY" sz="2000" dirty="0" smtClean="0">
                <a:solidFill>
                  <a:schemeClr val="tx2">
                    <a:lumMod val="75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arquitecto</a:t>
            </a:r>
            <a:r>
              <a:rPr lang="es-UY" sz="2000" dirty="0">
                <a:solidFill>
                  <a:schemeClr val="tx2">
                    <a:lumMod val="75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s-UY" sz="2000" dirty="0">
                <a:solidFill>
                  <a:schemeClr val="tx2">
                    <a:lumMod val="75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s-UY" sz="2000" dirty="0">
                <a:solidFill>
                  <a:schemeClr val="tx2">
                    <a:lumMod val="75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Gastón </a:t>
            </a:r>
            <a:r>
              <a:rPr lang="es-UY" sz="2000" dirty="0" smtClean="0">
                <a:solidFill>
                  <a:schemeClr val="tx2">
                    <a:lumMod val="75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Giménez - Especialista técnico - Implementador</a:t>
            </a:r>
            <a:r>
              <a:rPr lang="es-UY" sz="2000" dirty="0">
                <a:solidFill>
                  <a:schemeClr val="tx2">
                    <a:lumMod val="75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s-UY" sz="2000" dirty="0">
                <a:solidFill>
                  <a:schemeClr val="tx2">
                    <a:lumMod val="75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s-UY" sz="2000" dirty="0" smtClean="0">
                <a:solidFill>
                  <a:schemeClr val="tx2">
                    <a:lumMod val="75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Juan Pérez – Analista – Encargado de </a:t>
            </a:r>
            <a:r>
              <a:rPr lang="es-UY" sz="2000" dirty="0">
                <a:solidFill>
                  <a:schemeClr val="tx2">
                    <a:lumMod val="75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UY" sz="2000" dirty="0" smtClean="0">
                <a:solidFill>
                  <a:schemeClr val="tx2">
                    <a:lumMod val="75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Base de Datos - Asistente de Verificación</a:t>
            </a:r>
            <a:br>
              <a:rPr lang="es-UY" sz="2000" dirty="0" smtClean="0">
                <a:solidFill>
                  <a:schemeClr val="tx2">
                    <a:lumMod val="75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s-UY" sz="2000" dirty="0" smtClean="0">
                <a:solidFill>
                  <a:schemeClr val="tx2">
                    <a:lumMod val="75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Sebastián Cervantes – Analista - Implementador</a:t>
            </a:r>
            <a:br>
              <a:rPr lang="es-UY" sz="2000" dirty="0" smtClean="0">
                <a:solidFill>
                  <a:schemeClr val="tx2">
                    <a:lumMod val="75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s-UY" sz="2000" dirty="0">
                <a:solidFill>
                  <a:schemeClr val="tx2">
                    <a:lumMod val="75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Gastón </a:t>
            </a:r>
            <a:r>
              <a:rPr lang="es-UY" sz="2000" dirty="0" smtClean="0">
                <a:solidFill>
                  <a:schemeClr val="tx2">
                    <a:lumMod val="75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Nicassio - Especialista técnico - </a:t>
            </a:r>
            <a:r>
              <a:rPr lang="es-UY" sz="2000" dirty="0">
                <a:solidFill>
                  <a:schemeClr val="tx2">
                    <a:lumMod val="75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I</a:t>
            </a:r>
            <a:r>
              <a:rPr lang="es-UY" sz="2000" dirty="0" smtClean="0">
                <a:solidFill>
                  <a:schemeClr val="tx2">
                    <a:lumMod val="75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mplementador</a:t>
            </a:r>
            <a:r>
              <a:rPr lang="es-UY" sz="2000" dirty="0">
                <a:solidFill>
                  <a:schemeClr val="tx2">
                    <a:lumMod val="75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s-UY" sz="2000" dirty="0">
                <a:solidFill>
                  <a:schemeClr val="tx2">
                    <a:lumMod val="75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s-UY" sz="2000" dirty="0" smtClean="0">
                <a:solidFill>
                  <a:schemeClr val="tx2">
                    <a:lumMod val="75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Fernando Acasuso - Especialista técnico - Implementador</a:t>
            </a:r>
            <a:endParaRPr lang="es-UY" sz="2000" dirty="0">
              <a:solidFill>
                <a:schemeClr val="tx2">
                  <a:lumMod val="75000"/>
                </a:schemeClr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4531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533400"/>
            <a:ext cx="5867400" cy="5715000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l"/>
            <a:r>
              <a:rPr lang="es-UY" sz="35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s-UY" sz="35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s-UY" sz="35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Logros y Desviaciones de las Fases</a:t>
            </a:r>
            <a:r>
              <a:rPr lang="es-UY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s-UY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s-UY" dirty="0">
                <a:solidFill>
                  <a:schemeClr val="tx2">
                    <a:lumMod val="60000"/>
                    <a:lumOff val="4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s-UY" dirty="0">
                <a:solidFill>
                  <a:schemeClr val="tx2">
                    <a:lumMod val="60000"/>
                    <a:lumOff val="4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s-UY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s-UY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s-UY" dirty="0">
                <a:solidFill>
                  <a:schemeClr val="tx2">
                    <a:lumMod val="60000"/>
                    <a:lumOff val="4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s-UY" dirty="0">
                <a:solidFill>
                  <a:schemeClr val="tx2">
                    <a:lumMod val="60000"/>
                    <a:lumOff val="4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s-UY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s-UY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s-UY" dirty="0">
                <a:solidFill>
                  <a:schemeClr val="tx2">
                    <a:lumMod val="60000"/>
                    <a:lumOff val="4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s-UY" dirty="0">
                <a:solidFill>
                  <a:schemeClr val="tx2">
                    <a:lumMod val="60000"/>
                    <a:lumOff val="4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es-UY" sz="2000" b="1" dirty="0">
              <a:solidFill>
                <a:schemeClr val="tx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8137" y="5334000"/>
            <a:ext cx="2651634" cy="737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5406" y="4071963"/>
            <a:ext cx="2724365" cy="10582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062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8351</TotalTime>
  <Words>3757</Words>
  <Application>Microsoft Office PowerPoint</Application>
  <PresentationFormat>On-screen Show (4:3)</PresentationFormat>
  <Paragraphs>830</Paragraphs>
  <Slides>84</Slides>
  <Notes>48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84</vt:i4>
      </vt:variant>
    </vt:vector>
  </HeadingPairs>
  <TitlesOfParts>
    <vt:vector size="89" baseType="lpstr">
      <vt:lpstr>Office Theme</vt:lpstr>
      <vt:lpstr>1_Office Theme</vt:lpstr>
      <vt:lpstr>2_Office Theme</vt:lpstr>
      <vt:lpstr>4_Office Theme</vt:lpstr>
      <vt:lpstr>3_Office Theme</vt:lpstr>
      <vt:lpstr>      PROYECTO DE INGENIERÍA DE SOFTWARE PRESENTACIÓN FINAL GRUPO 10</vt:lpstr>
      <vt:lpstr>  Agenda   </vt:lpstr>
      <vt:lpstr> Introducción      </vt:lpstr>
      <vt:lpstr>  DUSA </vt:lpstr>
      <vt:lpstr> Proceso      </vt:lpstr>
      <vt:lpstr> Fases del Proceso      </vt:lpstr>
      <vt:lpstr>  Plan de Proceso  </vt:lpstr>
      <vt:lpstr>  Plan de Proceso- Duración Real </vt:lpstr>
      <vt:lpstr> Logros y Desviaciones de las Fases      </vt:lpstr>
      <vt:lpstr> Inicial</vt:lpstr>
      <vt:lpstr> Elaboración</vt:lpstr>
      <vt:lpstr> Construcción  </vt:lpstr>
      <vt:lpstr> Transición</vt:lpstr>
      <vt:lpstr> Desempeño de las áreas y sus interrelaciones     </vt:lpstr>
      <vt:lpstr>  </vt:lpstr>
      <vt:lpstr>  </vt:lpstr>
      <vt:lpstr> Análisis de Requerimientos</vt:lpstr>
      <vt:lpstr>  </vt:lpstr>
      <vt:lpstr>  </vt:lpstr>
      <vt:lpstr> Problemas técnicos</vt:lpstr>
      <vt:lpstr>  </vt:lpstr>
      <vt:lpstr>  </vt:lpstr>
      <vt:lpstr> Mediciones – Líneas de Código  </vt:lpstr>
      <vt:lpstr>Esfuerzo total en horas por semana          Esfuerzo total del proyecto = 4131.2</vt:lpstr>
      <vt:lpstr>Esfuerzo promedio de horas por semana por persona</vt:lpstr>
      <vt:lpstr>Esfuerzo promedio de horas por semana por rol</vt:lpstr>
      <vt:lpstr>Esfuerzo promedio por semana por área</vt:lpstr>
      <vt:lpstr>Distribución del Esfuerzo</vt:lpstr>
      <vt:lpstr>Productividad  </vt:lpstr>
      <vt:lpstr> Fortalezas/Debilidades </vt:lpstr>
      <vt:lpstr> Relación con el Cliente</vt:lpstr>
      <vt:lpstr>  </vt:lpstr>
      <vt:lpstr>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</vt:lpstr>
      <vt:lpstr>  </vt:lpstr>
      <vt:lpstr>Metodología</vt:lpstr>
      <vt:lpstr>Metodología - Pruebas Funcionales  </vt:lpstr>
      <vt:lpstr>Metodología</vt:lpstr>
      <vt:lpstr>Metodología</vt:lpstr>
      <vt:lpstr>Metodología   Pruebas de Aceptación  </vt:lpstr>
      <vt:lpstr>Metodología</vt:lpstr>
      <vt:lpstr>Herramientas</vt:lpstr>
      <vt:lpstr>Resultados</vt:lpstr>
      <vt:lpstr>Resultados</vt:lpstr>
      <vt:lpstr>  </vt:lpstr>
      <vt:lpstr>  </vt:lpstr>
      <vt:lpstr>Gestión de la configuración</vt:lpstr>
      <vt:lpstr> Gestión de la configuración   </vt:lpstr>
      <vt:lpstr>  </vt:lpstr>
      <vt:lpstr>  </vt:lpstr>
      <vt:lpstr> Funcionamiento del Grupo   </vt:lpstr>
      <vt:lpstr>   </vt:lpstr>
      <vt:lpstr>   </vt:lpstr>
      <vt:lpstr> Evaluación del proceso    </vt:lpstr>
      <vt:lpstr>  </vt:lpstr>
      <vt:lpstr> ¿Preguntas?      </vt:lpstr>
      <vt:lpstr> Producto      </vt:lpstr>
      <vt:lpstr>  Requerimientos  </vt:lpstr>
      <vt:lpstr>  Requerimientos funcionales I  </vt:lpstr>
      <vt:lpstr>  Requerimientos funcionales II  </vt:lpstr>
      <vt:lpstr>  Requerimientos funcionales III  </vt:lpstr>
      <vt:lpstr>  Requerimientos no funcionales   </vt:lpstr>
      <vt:lpstr>  Alcance  </vt:lpstr>
      <vt:lpstr>  Alcance Comprometido </vt:lpstr>
      <vt:lpstr> Revisión del Alcance </vt:lpstr>
      <vt:lpstr>  Alcance Logrado  </vt:lpstr>
      <vt:lpstr>  Arquitectura    </vt:lpstr>
      <vt:lpstr>  Arquitectura    </vt:lpstr>
      <vt:lpstr> Arquitectura      </vt:lpstr>
      <vt:lpstr>PowerPoint Presentation</vt:lpstr>
      <vt:lpstr>  Distribución del sistema  </vt:lpstr>
      <vt:lpstr> Arquitectura       </vt:lpstr>
      <vt:lpstr>Evaluación del Producto  </vt:lpstr>
      <vt:lpstr>Resultados</vt:lpstr>
      <vt:lpstr>Resultados</vt:lpstr>
      <vt:lpstr> Demo      </vt:lpstr>
      <vt:lpstr>   GRACIAS  Shirley Ben – Responsable de SQA – Asistente de Verificación Luciana Benites – Administrador – Responsable de la Comunicación Alexandra Castelli – Responsable de Verificación -  Asistente de SQA Elisa Sanguinetti – Analista - Documentador de Usuario - Verificación Bettina Neira – Responsable de SCM – Especialista Técnico Carlos Vélez  -Arquitecto - Coordinador de desarrollo – Asistente de Verificación Gastón Rosas - Analista, Diseñador de interfaz de usuario, Coordinador de analistas Fabio Ramos - Especialista técnico - Implementador - Responsable de integración Mathías Duarte – Analista – Implementador - Asistente de arquitecto Gastón Giménez - Especialista técnico - Implementador Juan Pérez – Analista – Encargado de  Base de Datos - Asistente de Verificación Sebastián Cervantes – Analista - Implementador Gastón Nicassio - Especialista técnico - Implementador Fernando Acasuso - Especialista técnico - Implementador</vt:lpstr>
    </vt:vector>
  </TitlesOfParts>
  <Company>CSG Systems, Inc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Métrica de estado del funcionamiento</dc:title>
  <dc:creator>Luciana.Benites</dc:creator>
  <cp:lastModifiedBy>Luciana.Benites</cp:lastModifiedBy>
  <cp:revision>139</cp:revision>
  <dcterms:created xsi:type="dcterms:W3CDTF">2013-11-11T22:52:02Z</dcterms:created>
  <dcterms:modified xsi:type="dcterms:W3CDTF">2013-12-03T17:48:48Z</dcterms:modified>
</cp:coreProperties>
</file>