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63" r:id="rId3"/>
    <p:sldId id="262" r:id="rId4"/>
    <p:sldId id="260" r:id="rId5"/>
    <p:sldId id="261" r:id="rId6"/>
    <p:sldId id="278" r:id="rId7"/>
    <p:sldId id="264" r:id="rId8"/>
    <p:sldId id="265" r:id="rId9"/>
    <p:sldId id="267" r:id="rId10"/>
    <p:sldId id="269" r:id="rId11"/>
    <p:sldId id="268" r:id="rId12"/>
    <p:sldId id="270" r:id="rId13"/>
    <p:sldId id="272" r:id="rId14"/>
    <p:sldId id="273" r:id="rId15"/>
    <p:sldId id="279" r:id="rId16"/>
    <p:sldId id="280" r:id="rId17"/>
    <p:sldId id="274" r:id="rId18"/>
    <p:sldId id="275" r:id="rId19"/>
    <p:sldId id="276" r:id="rId20"/>
    <p:sldId id="281" r:id="rId21"/>
    <p:sldId id="282" r:id="rId22"/>
    <p:sldId id="283" r:id="rId23"/>
    <p:sldId id="277" r:id="rId24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91" autoAdjust="0"/>
  </p:normalViewPr>
  <p:slideViewPr>
    <p:cSldViewPr>
      <p:cViewPr varScale="1">
        <p:scale>
          <a:sx n="56" d="100"/>
          <a:sy n="56" d="100"/>
        </p:scale>
        <p:origin x="-17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3C5E8-1B23-4106-9CF1-AE662D0918E3}" type="datetimeFigureOut">
              <a:rPr lang="es-UY" smtClean="0"/>
              <a:t>24/11/2013</a:t>
            </a:fld>
            <a:endParaRPr lang="es-U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B0584-D9F3-4C24-8A69-4B96EF82F7A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5761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Usuarios Pre-Cargados:</a:t>
            </a:r>
          </a:p>
          <a:p>
            <a:r>
              <a:rPr lang="es-UY" smtClean="0"/>
              <a:t>adminFcia1</a:t>
            </a:r>
            <a:endParaRPr lang="es-UY" dirty="0" smtClean="0"/>
          </a:p>
          <a:p>
            <a:r>
              <a:rPr lang="es-UY" dirty="0" smtClean="0"/>
              <a:t>adminFcia2</a:t>
            </a:r>
          </a:p>
          <a:p>
            <a:r>
              <a:rPr lang="es-UY" dirty="0" smtClean="0"/>
              <a:t>adminFcia3</a:t>
            </a:r>
          </a:p>
          <a:p>
            <a:endParaRPr lang="es-UY" dirty="0" smtClean="0"/>
          </a:p>
          <a:p>
            <a:r>
              <a:rPr lang="es-UY" dirty="0" smtClean="0"/>
              <a:t>Contraseña: </a:t>
            </a:r>
            <a:r>
              <a:rPr lang="es-UY" dirty="0" err="1" smtClean="0"/>
              <a:t>admin</a:t>
            </a:r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76AB-AD72-42E6-978C-475002A9E106}" type="slidenum">
              <a:rPr lang="es-UY" smtClean="0">
                <a:solidFill>
                  <a:prstClr val="black"/>
                </a:solidFill>
              </a:rPr>
              <a:pPr/>
              <a:t>2</a:t>
            </a:fld>
            <a:endParaRPr lang="es-U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51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Al seleccionar Ver Productos se puede</a:t>
            </a:r>
            <a:r>
              <a:rPr lang="es-UY" baseline="0" dirty="0" smtClean="0"/>
              <a:t> buscar información de productos utilizando uno de los siguientes criterios de búsqueda: </a:t>
            </a:r>
          </a:p>
          <a:p>
            <a:pPr marL="228600" indent="-228600">
              <a:buAutoNum type="arabicParenR"/>
            </a:pPr>
            <a:r>
              <a:rPr lang="es-UY" baseline="0" dirty="0" smtClean="0"/>
              <a:t>Por código de barra</a:t>
            </a:r>
          </a:p>
          <a:p>
            <a:pPr marL="228600" indent="-228600">
              <a:buAutoNum type="arabicParenR"/>
            </a:pPr>
            <a:r>
              <a:rPr lang="es-UY" baseline="0" dirty="0" smtClean="0"/>
              <a:t>Por nomenclatura interna de DUSA (</a:t>
            </a:r>
            <a:r>
              <a:rPr lang="es-UY" baseline="0" dirty="0" err="1" smtClean="0"/>
              <a:t>Ej</a:t>
            </a:r>
            <a:r>
              <a:rPr lang="es-UY" baseline="0" dirty="0" smtClean="0"/>
              <a:t>: VOLTA755, representando primeras letras del nombre, presentación y mg del producto o medicamento)</a:t>
            </a:r>
          </a:p>
          <a:p>
            <a:pPr marL="228600" indent="-228600">
              <a:buAutoNum type="arabicParenR"/>
            </a:pPr>
            <a:r>
              <a:rPr lang="es-UY" baseline="0" dirty="0" smtClean="0"/>
              <a:t>Por descripción de producto</a:t>
            </a:r>
          </a:p>
          <a:p>
            <a:pPr marL="0" indent="0">
              <a:buNone/>
            </a:pPr>
            <a:endParaRPr lang="es-UY" baseline="0" dirty="0" smtClean="0"/>
          </a:p>
          <a:p>
            <a:pPr marL="0" indent="0">
              <a:buNone/>
            </a:pPr>
            <a:r>
              <a:rPr lang="es-UY" baseline="0" dirty="0" smtClean="0"/>
              <a:t>A su vez luego de buscar por cualquiera de esos criterios es posible reducir la búsqueda aplicando filtro por laboratorio.</a:t>
            </a:r>
            <a:endParaRPr lang="es-UY" dirty="0" smtClean="0"/>
          </a:p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0584-D9F3-4C24-8A69-4B96EF82F7A6}" type="slidenum">
              <a:rPr lang="es-UY" smtClean="0"/>
              <a:t>11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49537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Cuando</a:t>
            </a:r>
            <a:r>
              <a:rPr lang="es-UY" baseline="0" dirty="0" smtClean="0"/>
              <a:t> se comienza un nuevo pedido, siempre queda en estado Pedido en Curso.</a:t>
            </a:r>
            <a:endParaRPr lang="es-UY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0584-D9F3-4C24-8A69-4B96EF82F7A6}" type="slidenum">
              <a:rPr lang="es-UY" smtClean="0"/>
              <a:t>12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49537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Y" baseline="0" dirty="0" smtClean="0"/>
              <a:t>El pedido está en curso, se seleccionan productos para agregar al pedido.</a:t>
            </a:r>
            <a:endParaRPr lang="es-UY" dirty="0" smtClean="0"/>
          </a:p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0584-D9F3-4C24-8A69-4B96EF82F7A6}" type="slidenum">
              <a:rPr lang="es-UY" smtClean="0"/>
              <a:t>13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49537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Se puede ver el pedido en curso</a:t>
            </a:r>
            <a:r>
              <a:rPr lang="es-UY" baseline="0" dirty="0" smtClean="0"/>
              <a:t> en todo momento, Guardarlo, agregar más productos y/o completar el pedido</a:t>
            </a:r>
            <a:r>
              <a:rPr lang="es-UY" baseline="0" dirty="0" smtClean="0"/>
              <a:t>. Así como también modificar las cantidades solicitadas de un producto o borrar una línea del pedido.</a:t>
            </a:r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0584-D9F3-4C24-8A69-4B96EF82F7A6}" type="slidenum">
              <a:rPr lang="es-UY" smtClean="0"/>
              <a:t>14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4953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Y" dirty="0" smtClean="0"/>
              <a:t>El guardar un pedido permite que el mismo</a:t>
            </a:r>
            <a:r>
              <a:rPr lang="es-UY" baseline="0" dirty="0" smtClean="0"/>
              <a:t> sea reanudado por otro usuario de la farmacia. Por defecto el sistema guarda los pedidos automáticamente cada 5 minutos. Al guardar el pedido en lugar de Pedido en curso se muestra Reanudar Pedido. </a:t>
            </a:r>
            <a:endParaRPr lang="es-UY" dirty="0" smtClean="0"/>
          </a:p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0584-D9F3-4C24-8A69-4B96EF82F7A6}" type="slidenum">
              <a:rPr lang="es-UY" smtClean="0"/>
              <a:t>15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24113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Y" baseline="0" dirty="0" smtClean="0"/>
              <a:t>Al presionar Reanudar Pedido se muestra pantalla Pedido en Curso.</a:t>
            </a:r>
            <a:endParaRPr lang="es-UY" dirty="0" smtClean="0"/>
          </a:p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0584-D9F3-4C24-8A69-4B96EF82F7A6}" type="slidenum">
              <a:rPr lang="es-UY" smtClean="0"/>
              <a:t>16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75958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Y" dirty="0" smtClean="0"/>
              <a:t>Al presionar Completar</a:t>
            </a:r>
            <a:r>
              <a:rPr lang="es-UY" baseline="0" dirty="0" smtClean="0"/>
              <a:t> Pedido se muestra siguiente pantalla para ingresar forma de pago y reparto deseado.</a:t>
            </a:r>
            <a:endParaRPr lang="es-UY" dirty="0" smtClean="0"/>
          </a:p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0584-D9F3-4C24-8A69-4B96EF82F7A6}" type="slidenum">
              <a:rPr lang="es-UY" smtClean="0"/>
              <a:t>17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49537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Y" dirty="0" smtClean="0"/>
              <a:t>Al confirmar pedido el sistema despliega</a:t>
            </a:r>
            <a:r>
              <a:rPr lang="es-UY" baseline="0" dirty="0" smtClean="0"/>
              <a:t> el siguiente mensaje si se completa con éxito.</a:t>
            </a:r>
            <a:endParaRPr lang="es-UY" dirty="0" smtClean="0"/>
          </a:p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0584-D9F3-4C24-8A69-4B96EF82F7A6}" type="slidenum">
              <a:rPr lang="es-UY" smtClean="0"/>
              <a:t>18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49537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Y" dirty="0" smtClean="0"/>
              <a:t>En Historial de Pedidos se muestran todos los pedidos confirmados o procesados para la farmacia.</a:t>
            </a:r>
          </a:p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0584-D9F3-4C24-8A69-4B96EF82F7A6}" type="slidenum">
              <a:rPr lang="es-UY" smtClean="0"/>
              <a:t>19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49537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Y" dirty="0" smtClean="0"/>
              <a:t>Al seleccionar detalles puedo ver para cada producto</a:t>
            </a:r>
            <a:r>
              <a:rPr lang="es-UY" baseline="0" dirty="0" smtClean="0"/>
              <a:t> solicitado, la cantidad que me será enviada del mismo, si fue solicitado con receta, el precio unitario y en caso de no haber stock la cantidad generada como </a:t>
            </a:r>
            <a:r>
              <a:rPr lang="es-UY" baseline="0" dirty="0" err="1" smtClean="0"/>
              <a:t>backorder</a:t>
            </a:r>
            <a:r>
              <a:rPr lang="es-UY" baseline="0" dirty="0" smtClean="0"/>
              <a:t>, la cual aparece detallada como No enviado.  </a:t>
            </a:r>
            <a:endParaRPr lang="es-UY" dirty="0" smtClean="0"/>
          </a:p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0584-D9F3-4C24-8A69-4B96EF82F7A6}" type="slidenum">
              <a:rPr lang="es-UY" smtClean="0"/>
              <a:t>20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0624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Pantalla</a:t>
            </a:r>
            <a:r>
              <a:rPr lang="es-UY" baseline="0" dirty="0" smtClean="0"/>
              <a:t> Principal – Mi Cuenta</a:t>
            </a:r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0584-D9F3-4C24-8A69-4B96EF82F7A6}" type="slidenum">
              <a:rPr lang="es-UY" smtClean="0"/>
              <a:t>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0096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Y" dirty="0" smtClean="0"/>
              <a:t>Sección</a:t>
            </a:r>
            <a:r>
              <a:rPr lang="es-UY" baseline="0" dirty="0" smtClean="0"/>
              <a:t> Preguntas Frecuentes para guiar al usuario en el uso del sitio.</a:t>
            </a:r>
            <a:endParaRPr lang="es-UY" dirty="0" smtClean="0"/>
          </a:p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0584-D9F3-4C24-8A69-4B96EF82F7A6}" type="slidenum">
              <a:rPr lang="es-UY" smtClean="0"/>
              <a:t>21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48118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Y" smtClean="0"/>
              <a:t>Información de contacto de DUSA en sección Contacto</a:t>
            </a:r>
          </a:p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0584-D9F3-4C24-8A69-4B96EF82F7A6}" type="slidenum">
              <a:rPr lang="es-UY" smtClean="0"/>
              <a:t>22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10058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0584-D9F3-4C24-8A69-4B96EF82F7A6}" type="slidenum">
              <a:rPr lang="es-UY" smtClean="0"/>
              <a:t>23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4953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Información</a:t>
            </a:r>
            <a:r>
              <a:rPr lang="es-UY" baseline="0" dirty="0" smtClean="0"/>
              <a:t> presentada en Mi Perfil</a:t>
            </a:r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0584-D9F3-4C24-8A69-4B96EF82F7A6}" type="slidenum">
              <a:rPr lang="es-UY" smtClean="0"/>
              <a:t>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1006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Se pueden</a:t>
            </a:r>
            <a:r>
              <a:rPr lang="es-UY" baseline="0" dirty="0" smtClean="0"/>
              <a:t> modificar únicamente datos personales del Usuario como ser: nombre, teléfono, e-mail. </a:t>
            </a:r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0584-D9F3-4C24-8A69-4B96EF82F7A6}" type="slidenum">
              <a:rPr lang="es-UY" smtClean="0"/>
              <a:t>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49537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Y" dirty="0" smtClean="0"/>
              <a:t>Resultado luego de presionar Modificar Datos</a:t>
            </a:r>
          </a:p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0584-D9F3-4C24-8A69-4B96EF82F7A6}" type="slidenum">
              <a:rPr lang="es-UY" smtClean="0"/>
              <a:t>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45389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Y" dirty="0" smtClean="0"/>
              <a:t>Para Cambiar</a:t>
            </a:r>
            <a:r>
              <a:rPr lang="es-UY" baseline="0" dirty="0" smtClean="0"/>
              <a:t> contraseña se debe registrar la actual, la nueva y su confirmación.</a:t>
            </a:r>
            <a:endParaRPr lang="es-UY" dirty="0" smtClean="0"/>
          </a:p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0584-D9F3-4C24-8A69-4B96EF82F7A6}" type="slidenum">
              <a:rPr lang="es-UY" smtClean="0"/>
              <a:t>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49537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Nuevo Usuario permite crear un nuevo usuario de farmacia. Se tiene un máximo</a:t>
            </a:r>
            <a:r>
              <a:rPr lang="es-UY" baseline="0" dirty="0" smtClean="0"/>
              <a:t> de usuarios por farmacia.</a:t>
            </a:r>
          </a:p>
          <a:p>
            <a:r>
              <a:rPr lang="es-UY" baseline="0" dirty="0" smtClean="0"/>
              <a:t>Se completan los datos solicitados y luego se presiona Crear Usuario.</a:t>
            </a:r>
            <a:endParaRPr lang="es-UY" dirty="0" smtClean="0"/>
          </a:p>
          <a:p>
            <a:r>
              <a:rPr lang="es-UY" dirty="0" smtClean="0"/>
              <a:t>Usuarios</a:t>
            </a:r>
            <a:r>
              <a:rPr lang="es-UY" dirty="0" smtClean="0"/>
              <a:t>:</a:t>
            </a:r>
          </a:p>
          <a:p>
            <a:r>
              <a:rPr lang="es-UY" dirty="0" smtClean="0"/>
              <a:t>usuario1 </a:t>
            </a:r>
          </a:p>
          <a:p>
            <a:endParaRPr lang="es-UY" dirty="0" smtClean="0"/>
          </a:p>
          <a:p>
            <a:r>
              <a:rPr lang="es-UY" dirty="0" smtClean="0"/>
              <a:t>Contraseña: usuario</a:t>
            </a:r>
          </a:p>
          <a:p>
            <a:r>
              <a:rPr lang="es-UY" dirty="0" smtClean="0"/>
              <a:t>	</a:t>
            </a:r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0584-D9F3-4C24-8A69-4B96EF82F7A6}" type="slidenum">
              <a:rPr lang="es-UY" smtClean="0"/>
              <a:t>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4953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Presionando</a:t>
            </a:r>
            <a:r>
              <a:rPr lang="es-UY" baseline="0" dirty="0" smtClean="0"/>
              <a:t> Administrar Usuarios se pueden ver los usuarios creados hasta el momento así como deshabilitar o borrar un usuario particular.</a:t>
            </a:r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0584-D9F3-4C24-8A69-4B96EF82F7A6}" type="slidenum">
              <a:rPr lang="es-UY" smtClean="0"/>
              <a:t>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49537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0584-D9F3-4C24-8A69-4B96EF82F7A6}" type="slidenum">
              <a:rPr lang="es-UY" smtClean="0"/>
              <a:t>10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4953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24/11/2013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2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24/11/2013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24/11/2013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4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24/11/2013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8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24/11/2013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7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24/11/2013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6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24/11/2013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2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24/11/2013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9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24/11/2013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0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24/11/2013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4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24/11/2013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0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B7B44-9BB3-4FAE-AD25-EB9ECBDA2024}" type="datetimeFigureOut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24/11/2013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A4CF5-B672-4EBE-9295-16849AFCC8BC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8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</p:spPr>
        <p:txBody>
          <a:bodyPr/>
          <a:lstStyle/>
          <a:p>
            <a:r>
              <a:rPr lang="es-UY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UY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UY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Presentación </a:t>
            </a:r>
            <a:r>
              <a:rPr lang="es-UY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</a:t>
            </a:r>
            <a:r>
              <a:rPr lang="es-UY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Administrador </a:t>
            </a:r>
            <a:br>
              <a:rPr lang="es-UY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Farmacia</a:t>
            </a:r>
            <a:endParaRPr lang="es-UY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36" y="1295401"/>
            <a:ext cx="26860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3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</a:rPr>
              <a:t>Se seleccionó la opción “Ver Productos”</a:t>
            </a:r>
            <a:endParaRPr lang="es-UY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248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0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6" y="685800"/>
            <a:ext cx="866318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UY" sz="2000" dirty="0" smtClean="0">
                <a:solidFill>
                  <a:schemeClr val="tx2">
                    <a:lumMod val="75000"/>
                  </a:schemeClr>
                </a:solidFill>
              </a:rPr>
              <a:t>Se seleccionó la opción “Nuevo Pedido”</a:t>
            </a:r>
            <a:endParaRPr lang="es-UY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0" y="1505509"/>
            <a:ext cx="8326800" cy="384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685800"/>
            <a:ext cx="86214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46600" y="795025"/>
            <a:ext cx="8650800" cy="5267950"/>
            <a:chOff x="246600" y="795025"/>
            <a:chExt cx="8650800" cy="5267950"/>
          </a:xfrm>
        </p:grpSpPr>
        <p:pic>
          <p:nvPicPr>
            <p:cNvPr id="2" name="1 Imagen" descr="Recorte de pantall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600" y="795025"/>
              <a:ext cx="8650800" cy="5267950"/>
            </a:xfrm>
            <a:prstGeom prst="rect">
              <a:avLst/>
            </a:prstGeom>
          </p:spPr>
        </p:pic>
        <p:sp>
          <p:nvSpPr>
            <p:cNvPr id="3" name="2 Flecha arriba"/>
            <p:cNvSpPr/>
            <p:nvPr/>
          </p:nvSpPr>
          <p:spPr>
            <a:xfrm>
              <a:off x="7620000" y="1676400"/>
              <a:ext cx="306000" cy="304800"/>
            </a:xfrm>
            <a:prstGeom prst="up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</p:spTree>
    <p:extLst>
      <p:ext uri="{BB962C8B-B14F-4D97-AF65-F5344CB8AC3E}">
        <p14:creationId xmlns:p14="http://schemas.microsoft.com/office/powerpoint/2010/main" val="15548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59415" y="685800"/>
            <a:ext cx="8625171" cy="5486400"/>
            <a:chOff x="259415" y="685800"/>
            <a:chExt cx="8625171" cy="5486400"/>
          </a:xfrm>
        </p:grpSpPr>
        <p:pic>
          <p:nvPicPr>
            <p:cNvPr id="2" name="1 Imagen" descr="Recorte de pantall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415" y="685800"/>
              <a:ext cx="8625171" cy="5486400"/>
            </a:xfrm>
            <a:prstGeom prst="rect">
              <a:avLst/>
            </a:prstGeom>
          </p:spPr>
        </p:pic>
        <p:sp>
          <p:nvSpPr>
            <p:cNvPr id="3" name="2 Flecha arriba"/>
            <p:cNvSpPr/>
            <p:nvPr/>
          </p:nvSpPr>
          <p:spPr>
            <a:xfrm>
              <a:off x="7620000" y="1600200"/>
              <a:ext cx="306000" cy="306000"/>
            </a:xfrm>
            <a:prstGeom prst="up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</p:spTree>
    <p:extLst>
      <p:ext uri="{BB962C8B-B14F-4D97-AF65-F5344CB8AC3E}">
        <p14:creationId xmlns:p14="http://schemas.microsoft.com/office/powerpoint/2010/main" val="3699992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46600" y="795025"/>
            <a:ext cx="8650800" cy="5267950"/>
            <a:chOff x="246600" y="795025"/>
            <a:chExt cx="8650800" cy="5267950"/>
          </a:xfrm>
        </p:grpSpPr>
        <p:pic>
          <p:nvPicPr>
            <p:cNvPr id="3" name="2 Imagen" descr="Recorte de pantall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600" y="795025"/>
              <a:ext cx="8650800" cy="5267950"/>
            </a:xfrm>
            <a:prstGeom prst="rect">
              <a:avLst/>
            </a:prstGeom>
          </p:spPr>
        </p:pic>
        <p:sp>
          <p:nvSpPr>
            <p:cNvPr id="4" name="3 Flecha arriba"/>
            <p:cNvSpPr/>
            <p:nvPr/>
          </p:nvSpPr>
          <p:spPr>
            <a:xfrm>
              <a:off x="7620000" y="1676400"/>
              <a:ext cx="306000" cy="304800"/>
            </a:xfrm>
            <a:prstGeom prst="up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</p:spTree>
    <p:extLst>
      <p:ext uri="{BB962C8B-B14F-4D97-AF65-F5344CB8AC3E}">
        <p14:creationId xmlns:p14="http://schemas.microsoft.com/office/powerpoint/2010/main" val="412441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74077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8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3485"/>
            <a:ext cx="8305800" cy="546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770266"/>
            <a:ext cx="8409600" cy="531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6583"/>
            <a:ext cx="7924800" cy="429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1295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UY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Ingreso a DUSA Web con usuario Administrador </a:t>
            </a:r>
            <a:r>
              <a:rPr lang="es-UY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Farmacia</a:t>
            </a:r>
            <a:endParaRPr lang="es-UY" sz="25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747496"/>
            <a:ext cx="8409600" cy="53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82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769590"/>
            <a:ext cx="8409600" cy="53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82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944536"/>
            <a:ext cx="8409600" cy="496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58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2879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UY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¿PREGUNTAS?</a:t>
            </a:r>
            <a:endParaRPr lang="es-UY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  <a:solidFill>
            <a:schemeClr val="bg1"/>
          </a:solidFill>
        </p:spPr>
        <p:txBody>
          <a:bodyPr/>
          <a:lstStyle/>
          <a:p>
            <a:endParaRPr lang="es-UY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881063"/>
            <a:ext cx="69056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8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10286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6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7" y="685800"/>
            <a:ext cx="807604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6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0" y="698400"/>
            <a:ext cx="84107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3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0" y="786936"/>
            <a:ext cx="8409600" cy="528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8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25" y="685800"/>
            <a:ext cx="866455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82094" cy="545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0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477</Words>
  <Application>Microsoft Office PowerPoint</Application>
  <PresentationFormat>Presentación en pantalla (4:3)</PresentationFormat>
  <Paragraphs>63</Paragraphs>
  <Slides>23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1_Office Theme</vt:lpstr>
      <vt:lpstr>  Presentación de Administrador  de Farmacia</vt:lpstr>
      <vt:lpstr>Ingreso a DUSA Web con usuario Administrador de Farmacia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 seleccionó la opción “Ver Productos”</vt:lpstr>
      <vt:lpstr>Presentación de PowerPoint</vt:lpstr>
      <vt:lpstr>Se seleccionó la opción “Nuevo Pedido”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¿PREGUNTAS?</vt:lpstr>
    </vt:vector>
  </TitlesOfParts>
  <Company>CSG Systems,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Administrador  de Farmacia</dc:title>
  <dc:creator>Luciana.Benites</dc:creator>
  <cp:lastModifiedBy>elisa</cp:lastModifiedBy>
  <cp:revision>18</cp:revision>
  <dcterms:created xsi:type="dcterms:W3CDTF">2013-11-14T17:31:38Z</dcterms:created>
  <dcterms:modified xsi:type="dcterms:W3CDTF">2013-11-24T17:59:34Z</dcterms:modified>
</cp:coreProperties>
</file>