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0F2F4C06-C539-4C84-B41E-DB1EB718C81F}">
          <p14:sldIdLst>
            <p14:sldId id="256"/>
            <p14:sldId id="257"/>
            <p14:sldId id="258"/>
            <p14:sldId id="259"/>
            <p14:sldId id="260"/>
            <p14:sldId id="264"/>
            <p14:sldId id="261"/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FCA8F-BEEE-40FC-9B47-D51F90EC1731}" type="datetimeFigureOut">
              <a:rPr lang="es-ES" smtClean="0"/>
              <a:t>04/12/2013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E8E80-348D-4B5C-ABBE-F062B3D7585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4964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8E80-348D-4B5C-ABBE-F062B3D7585B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042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8E80-348D-4B5C-ABBE-F062B3D7585B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974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4668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7780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591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787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366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5376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58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3060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046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568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15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04/12/2013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Proy. de Ing. de Software 2013  - Grupo 7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B1B8F-B309-49FF-9B2A-855CBB2A6D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56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792288" y="3569568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es-ES" sz="3600" dirty="0" smtClean="0"/>
              <a:t>Presentación del producto</a:t>
            </a:r>
            <a:endParaRPr lang="es-ES" sz="3600" dirty="0"/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07" y="1257300"/>
            <a:ext cx="7708168" cy="1883668"/>
          </a:xfrm>
          <a:prstGeom prst="rect">
            <a:avLst/>
          </a:prstGeom>
        </p:spPr>
      </p:pic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384376" cy="365125"/>
          </a:xfrm>
        </p:spPr>
        <p:txBody>
          <a:bodyPr/>
          <a:lstStyle/>
          <a:p>
            <a:r>
              <a:rPr lang="es-ES" smtClean="0"/>
              <a:t>Proy. de Ing. de Software 2013  - Grupo 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526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Objetivos y motivaciones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Integración de distintas plataformas de gestión de proyectos</a:t>
            </a:r>
          </a:p>
          <a:p>
            <a:r>
              <a:rPr lang="es-ES" dirty="0" smtClean="0"/>
              <a:t>Transparencia en el uso de plataformas administradas por los clientes externos</a:t>
            </a:r>
          </a:p>
          <a:p>
            <a:r>
              <a:rPr lang="es-ES" dirty="0" smtClean="0"/>
              <a:t>Agilizar la tarea de registro de horas</a:t>
            </a:r>
          </a:p>
          <a:p>
            <a:r>
              <a:rPr lang="es-ES" dirty="0" smtClean="0"/>
              <a:t>Obtención de reportes para facturación</a:t>
            </a:r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10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Requerimientos principales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Soporte a las herramientas de </a:t>
            </a:r>
            <a:r>
              <a:rPr lang="es-ES" dirty="0" err="1" smtClean="0"/>
              <a:t>gestion</a:t>
            </a:r>
            <a:r>
              <a:rPr lang="es-ES" dirty="0" smtClean="0"/>
              <a:t> JIRA y </a:t>
            </a:r>
            <a:r>
              <a:rPr lang="es-ES" dirty="0" err="1" smtClean="0"/>
              <a:t>Redmine</a:t>
            </a:r>
            <a:endParaRPr lang="es-ES" dirty="0" smtClean="0"/>
          </a:p>
          <a:p>
            <a:r>
              <a:rPr lang="es-ES" dirty="0" smtClean="0"/>
              <a:t>Carga de horas manual o con cronometro</a:t>
            </a:r>
          </a:p>
          <a:p>
            <a:r>
              <a:rPr lang="es-ES" dirty="0" smtClean="0"/>
              <a:t>Desarrollo de </a:t>
            </a:r>
            <a:r>
              <a:rPr lang="es-ES" dirty="0" err="1" smtClean="0"/>
              <a:t>frontend</a:t>
            </a:r>
            <a:r>
              <a:rPr lang="es-ES" dirty="0" smtClean="0"/>
              <a:t> con HTML, enfocado a dispositivos móviles</a:t>
            </a:r>
          </a:p>
          <a:p>
            <a:r>
              <a:rPr lang="es-ES" dirty="0" smtClean="0"/>
              <a:t>Principal cuidado en la experiencia de usuario</a:t>
            </a:r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09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Alcance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Dada la metodología utilizada, no se definió un alcance final del proyecto</a:t>
            </a:r>
          </a:p>
          <a:p>
            <a:r>
              <a:rPr lang="es-ES" dirty="0" smtClean="0"/>
              <a:t>Se definieron compromisos Sprint a Sprint</a:t>
            </a:r>
          </a:p>
          <a:p>
            <a:r>
              <a:rPr lang="es-ES" dirty="0" smtClean="0"/>
              <a:t>Se hizo enfoque principalmente en las funcionalidades del componente </a:t>
            </a:r>
            <a:r>
              <a:rPr lang="es-ES" dirty="0" err="1" smtClean="0"/>
              <a:t>mobile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40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Compromiso logrado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 nivel general, se cumplió con el compromiso pactado Sprint a Sprint</a:t>
            </a:r>
          </a:p>
          <a:p>
            <a:r>
              <a:rPr lang="es-ES" dirty="0" smtClean="0"/>
              <a:t>Se completaron las historias principales relacionadas con funcionalidades en la plataforma </a:t>
            </a:r>
            <a:r>
              <a:rPr lang="es-ES" dirty="0" err="1" smtClean="0"/>
              <a:t>mobile</a:t>
            </a:r>
            <a:endParaRPr lang="es-ES" dirty="0" smtClean="0"/>
          </a:p>
          <a:p>
            <a:r>
              <a:rPr lang="es-ES" dirty="0" smtClean="0"/>
              <a:t>Integración con JIRA y </a:t>
            </a:r>
            <a:r>
              <a:rPr lang="es-ES" dirty="0" err="1" smtClean="0"/>
              <a:t>Redmine</a:t>
            </a:r>
            <a:r>
              <a:rPr lang="es-ES" dirty="0" smtClean="0"/>
              <a:t> completa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91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Compromiso logrado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646359"/>
              </p:ext>
            </p:extLst>
          </p:nvPr>
        </p:nvGraphicFramePr>
        <p:xfrm>
          <a:off x="457200" y="1600200"/>
          <a:ext cx="8229600" cy="366855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8456"/>
                <a:gridCol w="2304256"/>
                <a:gridCol w="2448272"/>
                <a:gridCol w="2458616"/>
              </a:tblGrid>
              <a:tr h="71139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Sprint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Compromiso Inicial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Puntos Validados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Historias Validadas</a:t>
                      </a:r>
                      <a:endParaRPr lang="es-ES" sz="2400" dirty="0"/>
                    </a:p>
                  </a:txBody>
                  <a:tcPr anchor="ctr"/>
                </a:tc>
              </a:tr>
              <a:tr h="71139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1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82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74</a:t>
                      </a:r>
                      <a:r>
                        <a:rPr lang="es-ES" sz="2400" baseline="0" dirty="0" smtClean="0"/>
                        <a:t>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11/12</a:t>
                      </a:r>
                      <a:endParaRPr lang="es-ES" sz="2400" dirty="0"/>
                    </a:p>
                  </a:txBody>
                  <a:tcPr anchor="ctr"/>
                </a:tc>
              </a:tr>
              <a:tr h="71139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2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81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105</a:t>
                      </a:r>
                      <a:r>
                        <a:rPr lang="es-ES" sz="2400" baseline="0" dirty="0" smtClean="0"/>
                        <a:t>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17/18</a:t>
                      </a:r>
                      <a:endParaRPr lang="es-ES" sz="2400" dirty="0"/>
                    </a:p>
                  </a:txBody>
                  <a:tcPr anchor="ctr"/>
                </a:tc>
              </a:tr>
              <a:tr h="71139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3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50 +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69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9/10</a:t>
                      </a:r>
                      <a:endParaRPr lang="es-ES" sz="2400" dirty="0"/>
                    </a:p>
                  </a:txBody>
                  <a:tcPr anchor="ctr"/>
                </a:tc>
              </a:tr>
              <a:tr h="71139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4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79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79 PE</a:t>
                      </a:r>
                      <a:endParaRPr lang="es-E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13/13</a:t>
                      </a:r>
                      <a:endParaRPr lang="es-E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0950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Fortalezas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Funcionalidades principales con varias iteraciones de depuración</a:t>
            </a:r>
          </a:p>
          <a:p>
            <a:r>
              <a:rPr lang="es-ES" dirty="0" smtClean="0"/>
              <a:t>Interfaz de usuario revisada y validada en varias oportunidades, obteniendo la experiencia de usuario deseada</a:t>
            </a:r>
          </a:p>
          <a:p>
            <a:r>
              <a:rPr lang="es-ES" dirty="0" smtClean="0"/>
              <a:t>Independencia sobre las plataformas de gestión para el registro de horas.</a:t>
            </a:r>
          </a:p>
          <a:p>
            <a:r>
              <a:rPr lang="es-ES" dirty="0" smtClean="0"/>
              <a:t>Extensible para soporte a nuevas plataformas de gestión.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911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Áreas de mejora y limitaciones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Mejora en la calidad de código, utilizando las opciones que brindan las tecnologías utilizadas</a:t>
            </a:r>
          </a:p>
          <a:p>
            <a:r>
              <a:rPr lang="es-ES" dirty="0" smtClean="0"/>
              <a:t>Realización de test de carga y stress.</a:t>
            </a:r>
          </a:p>
          <a:p>
            <a:r>
              <a:rPr lang="es-ES" dirty="0" smtClean="0"/>
              <a:t>Mejoras en la interfaz de usuario</a:t>
            </a:r>
          </a:p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39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Presentación de funcionalidades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Flujo principal de la aplicación</a:t>
            </a:r>
          </a:p>
          <a:p>
            <a:r>
              <a:rPr lang="es-ES" dirty="0" smtClean="0"/>
              <a:t>Carga de horas manual</a:t>
            </a:r>
          </a:p>
          <a:p>
            <a:r>
              <a:rPr lang="es-ES" dirty="0" smtClean="0"/>
              <a:t>Carga de horas con cronometro</a:t>
            </a:r>
          </a:p>
          <a:p>
            <a:r>
              <a:rPr lang="es-ES" dirty="0" smtClean="0"/>
              <a:t>Búsqueda de tareas</a:t>
            </a:r>
          </a:p>
          <a:p>
            <a:r>
              <a:rPr lang="es-ES" dirty="0" smtClean="0"/>
              <a:t>Vista en detalle de la tarea</a:t>
            </a:r>
          </a:p>
          <a:p>
            <a:r>
              <a:rPr lang="es-ES" dirty="0" smtClean="0"/>
              <a:t>Listado de credenciales</a:t>
            </a:r>
          </a:p>
          <a:p>
            <a:r>
              <a:rPr lang="es-ES" dirty="0" smtClean="0"/>
              <a:t>Reporte de registro de horas por proyecto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Proy. de Ing. de Software 2013  - Grupo 7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00919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385</Words>
  <Application>Microsoft Office PowerPoint</Application>
  <PresentationFormat>Presentación en pantalla (4:3)</PresentationFormat>
  <Paragraphs>68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del producto</vt:lpstr>
      <vt:lpstr>Objetivos y motivaciones</vt:lpstr>
      <vt:lpstr>Requerimientos principales</vt:lpstr>
      <vt:lpstr>Alcance</vt:lpstr>
      <vt:lpstr>Compromiso logrado</vt:lpstr>
      <vt:lpstr>Compromiso logrado</vt:lpstr>
      <vt:lpstr>Fortalezas</vt:lpstr>
      <vt:lpstr>Áreas de mejora y limitaciones</vt:lpstr>
      <vt:lpstr>Presentación de funcionalidades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Leonardo Corbo</dc:creator>
  <cp:lastModifiedBy>Leonardo Corbo</cp:lastModifiedBy>
  <cp:revision>12</cp:revision>
  <dcterms:created xsi:type="dcterms:W3CDTF">2013-12-04T13:19:26Z</dcterms:created>
  <dcterms:modified xsi:type="dcterms:W3CDTF">2013-12-04T17:06:45Z</dcterms:modified>
</cp:coreProperties>
</file>