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</p:sldIdLst>
  <p:sldSz cx="12192000" cy="6858000"/>
  <p:notesSz cx="6858000" cy="9144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12703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175440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22823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87807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10563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30943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526900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052968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98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364884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2339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84002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571591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034063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23124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0250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04475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7C9A316-D95E-428F-8E77-84EF1F8D3E4C}" type="datetimeFigureOut">
              <a:rPr lang="es-UY" smtClean="0"/>
              <a:t>03/12/2013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3FD9DF-B3DF-4FBE-B6F4-F05A97FF82FA}" type="slidenum">
              <a:rPr lang="es-UY" smtClean="0"/>
              <a:t>‹#›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100737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25121" y="1958370"/>
            <a:ext cx="646645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9600" b="0" i="1" u="sng" cap="none" spc="0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Arquitectura</a:t>
            </a:r>
            <a:endParaRPr lang="es-UY" sz="9600" b="0" i="1" u="sng" cap="none" spc="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197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77292" y="244917"/>
            <a:ext cx="48816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RUBY ON RAILS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33221" y="1886681"/>
            <a:ext cx="6003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Componentes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ágiles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08514" y="3213254"/>
            <a:ext cx="5819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Intuitivo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dinámico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2875" y="4539827"/>
            <a:ext cx="3654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Patrón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MVC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67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68576" y="182572"/>
            <a:ext cx="3654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Patrón</a:t>
            </a:r>
            <a:r>
              <a:rPr lang="en-US" sz="540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MVC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6374" y="1221662"/>
            <a:ext cx="9679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Divide 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desarrollo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en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capas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56374" y="2408500"/>
            <a:ext cx="2366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Modelo</a:t>
            </a:r>
            <a:endParaRPr lang="en-US" sz="5400" dirty="0">
              <a:ln w="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2747" y="2408500"/>
            <a:ext cx="1906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Vistas</a:t>
            </a:r>
            <a:endParaRPr lang="en-US" sz="5400" b="0" cap="none" spc="0" dirty="0">
              <a:ln w="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49059" y="2408500"/>
            <a:ext cx="4265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Controladores</a:t>
            </a:r>
            <a:endParaRPr lang="en-US" sz="5400" dirty="0">
              <a:ln w="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81403" y="4634428"/>
            <a:ext cx="5609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Bajo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Acoplamiento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8556" y="3595338"/>
            <a:ext cx="60740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Fácil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Mantenimiento</a:t>
            </a:r>
            <a:endParaRPr lang="es-UY" sz="5400" dirty="0"/>
          </a:p>
        </p:txBody>
      </p:sp>
      <p:sp>
        <p:nvSpPr>
          <p:cNvPr id="11" name="Rectangle 10"/>
          <p:cNvSpPr/>
          <p:nvPr/>
        </p:nvSpPr>
        <p:spPr>
          <a:xfrm>
            <a:off x="2386779" y="5673518"/>
            <a:ext cx="74184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Fácil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Verificación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Testeo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05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12824" y="0"/>
            <a:ext cx="2366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Modelo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41754" y="1387917"/>
            <a:ext cx="8438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ógica empresarial de la </a:t>
            </a:r>
            <a:r>
              <a:rPr lang="es-UY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app</a:t>
            </a:r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55379" y="2884208"/>
            <a:ext cx="8411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 efectúan </a:t>
            </a:r>
            <a:r>
              <a:rPr lang="es-UY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las </a:t>
            </a:r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validaciones  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60685" y="4380499"/>
            <a:ext cx="3600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Persistencia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7505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42855" y="0"/>
            <a:ext cx="1906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Vistas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33165" y="1387917"/>
            <a:ext cx="5655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Interfaz del usuario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38371" y="2884208"/>
            <a:ext cx="8645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 función es sólo de muestra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08609" y="4380499"/>
            <a:ext cx="7104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Código RUBY embebido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53484" y="5872325"/>
            <a:ext cx="7958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HTML, PDF, XML, RSS, etc.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857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3047" y="0"/>
            <a:ext cx="4265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Controladores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39744" y="1387917"/>
            <a:ext cx="11042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Interactúa con los Modelos y las Vistas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99433" y="2884208"/>
            <a:ext cx="75232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Procesa las solicitudes de </a:t>
            </a:r>
            <a:b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los navegadores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5490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42426" y="0"/>
            <a:ext cx="6907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Interacción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capas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1" descr="Descripción: mv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876" y="923330"/>
            <a:ext cx="5979831" cy="564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5768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46729" y="244917"/>
            <a:ext cx="1742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REST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0883" y="1267420"/>
            <a:ext cx="6274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Componente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Rails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5656" y="2488125"/>
            <a:ext cx="88649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Alternativa </a:t>
            </a:r>
            <a:r>
              <a:rPr lang="es-UY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los web </a:t>
            </a:r>
            <a:r>
              <a:rPr lang="es-UY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services</a:t>
            </a:r>
            <a:r>
              <a:rPr lang="es-UY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es-UY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UY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</a:t>
            </a:r>
            <a:r>
              <a:rPr lang="es-UY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SOAP y WSDL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3024" y="4539827"/>
            <a:ext cx="8454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Apropiado para apps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móviles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3662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0114" y="411172"/>
            <a:ext cx="5067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Como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adaptarla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89325" y="1976736"/>
            <a:ext cx="76290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Qué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componentes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tendrá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nuestra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arquitectura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82591" y="4064261"/>
            <a:ext cx="11045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Sugerencias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lineamientos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cliente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51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2229" y="411172"/>
            <a:ext cx="6983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Nace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modelo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General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01769" y="1689253"/>
            <a:ext cx="80041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Compuesto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frentes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3144" y="2967335"/>
            <a:ext cx="264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Backend</a:t>
            </a:r>
            <a:endParaRPr lang="en-US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03060" y="4245417"/>
            <a:ext cx="70015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Backend </a:t>
            </a:r>
            <a:r>
              <a:rPr lang="en-US" sz="5400" b="0" cap="none" spc="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Administrativo</a:t>
            </a:r>
            <a:endParaRPr lang="en-US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93023" y="5523499"/>
            <a:ext cx="2821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Frontend</a:t>
            </a:r>
            <a:endParaRPr lang="en-US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9657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83145" y="411172"/>
            <a:ext cx="264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Backend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60338" y="1689253"/>
            <a:ext cx="8686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Contiene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lógica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negocio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4347" y="2967335"/>
            <a:ext cx="9378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con la Base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04451" y="4245417"/>
            <a:ext cx="5998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Dividida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en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modulos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70925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70973" y="4153746"/>
            <a:ext cx="6050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dónde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empezar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4432" y="2242589"/>
            <a:ext cx="7003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Tecn0logía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desconocida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35519" y="331432"/>
            <a:ext cx="6320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Negocio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desconocido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1144" y="5603238"/>
            <a:ext cx="30952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AYUDA!!!!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9484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03067" y="411172"/>
            <a:ext cx="70015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Backend </a:t>
            </a:r>
            <a:r>
              <a:rPr lang="en-US" sz="5400" b="0" cap="none" spc="0" dirty="0" err="1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Administrativo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99123" y="1689253"/>
            <a:ext cx="94094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con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Administradores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42902" y="2967335"/>
            <a:ext cx="8521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Funciones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altos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privilegios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87780" y="4245417"/>
            <a:ext cx="8432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Configuraciones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sistema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85215" y="5523499"/>
            <a:ext cx="2547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Browser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2751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93031" y="411172"/>
            <a:ext cx="2821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Frontend</a:t>
            </a:r>
            <a:endParaRPr lang="en-US" sz="54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6946" y="1689253"/>
            <a:ext cx="5913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Funcionalidad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Móvil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15951" y="2967335"/>
            <a:ext cx="9975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Funcionalidades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carga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horas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0493" y="4245417"/>
            <a:ext cx="8806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Interacción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con 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usuario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final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29158" y="5523499"/>
            <a:ext cx="47788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Fuente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054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32116" y="0"/>
            <a:ext cx="4727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Modelo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General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59136" y="2015836"/>
            <a:ext cx="1880755" cy="28471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smtClean="0"/>
              <a:t>BACKEND</a:t>
            </a:r>
            <a:endParaRPr lang="es-UY" dirty="0"/>
          </a:p>
        </p:txBody>
      </p:sp>
      <p:sp>
        <p:nvSpPr>
          <p:cNvPr id="6" name="Rectangle 5"/>
          <p:cNvSpPr/>
          <p:nvPr/>
        </p:nvSpPr>
        <p:spPr>
          <a:xfrm>
            <a:off x="4495800" y="2015835"/>
            <a:ext cx="668482" cy="284710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smtClean="0"/>
              <a:t>REST</a:t>
            </a:r>
            <a:endParaRPr lang="es-UY" dirty="0"/>
          </a:p>
        </p:txBody>
      </p:sp>
      <p:sp>
        <p:nvSpPr>
          <p:cNvPr id="7" name="Rectangle 6"/>
          <p:cNvSpPr/>
          <p:nvPr/>
        </p:nvSpPr>
        <p:spPr>
          <a:xfrm>
            <a:off x="7834745" y="2015834"/>
            <a:ext cx="668482" cy="284710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dirty="0" smtClean="0"/>
              <a:t>REST</a:t>
            </a:r>
            <a:endParaRPr lang="es-UY" dirty="0"/>
          </a:p>
        </p:txBody>
      </p:sp>
      <p:sp>
        <p:nvSpPr>
          <p:cNvPr id="8" name="Rectangle 7"/>
          <p:cNvSpPr/>
          <p:nvPr/>
        </p:nvSpPr>
        <p:spPr>
          <a:xfrm>
            <a:off x="1762988" y="2639292"/>
            <a:ext cx="1762992" cy="47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MÓVIL</a:t>
            </a:r>
            <a:endParaRPr lang="es-UY" dirty="0"/>
          </a:p>
        </p:txBody>
      </p:sp>
      <p:sp>
        <p:nvSpPr>
          <p:cNvPr id="9" name="Rectangle 8"/>
          <p:cNvSpPr/>
          <p:nvPr/>
        </p:nvSpPr>
        <p:spPr>
          <a:xfrm>
            <a:off x="1762988" y="3858494"/>
            <a:ext cx="1762992" cy="47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BACKEND ADM</a:t>
            </a:r>
            <a:endParaRPr lang="es-UY" dirty="0"/>
          </a:p>
        </p:txBody>
      </p:sp>
      <p:sp>
        <p:nvSpPr>
          <p:cNvPr id="10" name="Rectangle 9"/>
          <p:cNvSpPr/>
          <p:nvPr/>
        </p:nvSpPr>
        <p:spPr>
          <a:xfrm>
            <a:off x="9490364" y="2639292"/>
            <a:ext cx="1762992" cy="47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API JIRA</a:t>
            </a:r>
            <a:endParaRPr lang="es-UY" dirty="0"/>
          </a:p>
        </p:txBody>
      </p:sp>
      <p:sp>
        <p:nvSpPr>
          <p:cNvPr id="11" name="Rectangle 10"/>
          <p:cNvSpPr/>
          <p:nvPr/>
        </p:nvSpPr>
        <p:spPr>
          <a:xfrm>
            <a:off x="9500755" y="3861956"/>
            <a:ext cx="1762992" cy="47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API REDMINE</a:t>
            </a:r>
            <a:endParaRPr lang="es-UY" dirty="0"/>
          </a:p>
        </p:txBody>
      </p:sp>
      <p:sp>
        <p:nvSpPr>
          <p:cNvPr id="12" name="Left-Right Arrow 11"/>
          <p:cNvSpPr/>
          <p:nvPr/>
        </p:nvSpPr>
        <p:spPr>
          <a:xfrm>
            <a:off x="3550227" y="2698173"/>
            <a:ext cx="935182" cy="353291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3" name="Left-Right Arrow 12"/>
          <p:cNvSpPr/>
          <p:nvPr/>
        </p:nvSpPr>
        <p:spPr>
          <a:xfrm>
            <a:off x="3550227" y="3917375"/>
            <a:ext cx="935182" cy="353291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4" name="Left-Right Arrow 13"/>
          <p:cNvSpPr/>
          <p:nvPr/>
        </p:nvSpPr>
        <p:spPr>
          <a:xfrm>
            <a:off x="8513618" y="2698172"/>
            <a:ext cx="935182" cy="353291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5" name="Left-Right Arrow 14"/>
          <p:cNvSpPr/>
          <p:nvPr/>
        </p:nvSpPr>
        <p:spPr>
          <a:xfrm>
            <a:off x="8518813" y="3917375"/>
            <a:ext cx="935182" cy="353291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31131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01896" y="0"/>
            <a:ext cx="3788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Distribución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Picture 1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855" y="1091045"/>
            <a:ext cx="7897090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4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66273" y="2967335"/>
            <a:ext cx="7659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UY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Obstáculos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encontrados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013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67622" y="2967335"/>
            <a:ext cx="36567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Preguntas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6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91147" y="525472"/>
            <a:ext cx="5009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cliente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69507" y="2028691"/>
            <a:ext cx="5052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Visión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equipo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11150" y="3531910"/>
            <a:ext cx="7569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Alguna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correctas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59356" y="5035129"/>
            <a:ext cx="5458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Porqué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no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dos?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67078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46645" y="515081"/>
            <a:ext cx="7018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Lluvia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 ideas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conjunta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83888" y="2122209"/>
            <a:ext cx="9510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Modelo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negocio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toma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forma!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20825" y="3729337"/>
            <a:ext cx="10669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Nace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global de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aplicación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44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74727" y="920325"/>
            <a:ext cx="2042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67239" y="2515330"/>
            <a:ext cx="4057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suficiente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49692" y="4110335"/>
            <a:ext cx="21675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No!!</a:t>
            </a:r>
            <a:endParaRPr lang="en-US" sz="8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20336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2208" y="722899"/>
            <a:ext cx="110875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Visión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negocio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toma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forma,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necesario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bajarlo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 “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tierra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 </a:t>
            </a:r>
          </a:p>
        </p:txBody>
      </p:sp>
      <p:sp>
        <p:nvSpPr>
          <p:cNvPr id="5" name="Rectangle 4"/>
          <p:cNvSpPr/>
          <p:nvPr/>
        </p:nvSpPr>
        <p:spPr>
          <a:xfrm>
            <a:off x="2792051" y="2967335"/>
            <a:ext cx="66078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Aún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no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sabemos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nada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tecnología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04671" y="5211771"/>
            <a:ext cx="33826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Entonces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4974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30764" y="2393629"/>
            <a:ext cx="7274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negocio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tiene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 clave?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58426" y="268937"/>
            <a:ext cx="42194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Como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seguir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 </a:t>
            </a:r>
            <a:endParaRPr lang="es-UY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2407" y="1331283"/>
            <a:ext cx="97914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Cómo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estructurar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arquitectura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84226" y="3481289"/>
            <a:ext cx="6567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tecnología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tiene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41196" y="4568949"/>
            <a:ext cx="50538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cliente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tal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vez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22356" y="5665733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todas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ellas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2494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06246" y="2193189"/>
            <a:ext cx="4759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Ideas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cliente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20557" y="3459256"/>
            <a:ext cx="8484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Recomendaciones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cliente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55605" y="4747024"/>
            <a:ext cx="7414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tecnología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 clave!!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13501" y="96126"/>
            <a:ext cx="70984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Parámetros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del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negocio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b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más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ajustados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80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39709" y="1453498"/>
            <a:ext cx="54113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Tecnologías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usar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97958" y="2964874"/>
            <a:ext cx="5094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RUBY ON RAILS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26050" y="4481173"/>
            <a:ext cx="1805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REST</a:t>
            </a:r>
            <a:endParaRPr lang="en-US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96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177</TotalTime>
  <Words>293</Words>
  <Application>Microsoft Office PowerPoint</Application>
  <PresentationFormat>Widescreen</PresentationFormat>
  <Paragraphs>93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Corbel</vt:lpstr>
      <vt:lpstr>Times New Roman</vt:lpstr>
      <vt:lpstr>Parallax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Arkano</dc:creator>
  <cp:lastModifiedBy>Arkano</cp:lastModifiedBy>
  <cp:revision>20</cp:revision>
  <dcterms:created xsi:type="dcterms:W3CDTF">2013-12-03T23:01:55Z</dcterms:created>
  <dcterms:modified xsi:type="dcterms:W3CDTF">2013-12-04T01:59:12Z</dcterms:modified>
</cp:coreProperties>
</file>