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62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4" r:id="rId19"/>
    <p:sldId id="276" r:id="rId20"/>
    <p:sldId id="277" r:id="rId21"/>
    <p:sldId id="281" r:id="rId22"/>
    <p:sldId id="279" r:id="rId23"/>
    <p:sldId id="280" r:id="rId24"/>
    <p:sldId id="282" r:id="rId25"/>
    <p:sldId id="259" r:id="rId26"/>
    <p:sldId id="283" r:id="rId27"/>
    <p:sldId id="284" r:id="rId28"/>
    <p:sldId id="286" r:id="rId29"/>
    <p:sldId id="287" r:id="rId30"/>
    <p:sldId id="288" r:id="rId31"/>
    <p:sldId id="285" r:id="rId32"/>
    <p:sldId id="290" r:id="rId33"/>
    <p:sldId id="289" r:id="rId34"/>
    <p:sldId id="291" r:id="rId35"/>
    <p:sldId id="292" r:id="rId36"/>
    <p:sldId id="293" r:id="rId37"/>
    <p:sldId id="294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9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ECDFC-91F9-47F8-8ABB-1EA9DDF84509}" type="datetimeFigureOut">
              <a:rPr lang="es-UY" smtClean="0"/>
              <a:t>04/12/2013</a:t>
            </a:fld>
            <a:endParaRPr lang="es-U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2DC06-0256-4813-AE61-01FA0A9F5465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898391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DC06-0256-4813-AE61-01FA0A9F5465}" type="slidenum">
              <a:rPr lang="es-UY" smtClean="0"/>
              <a:t>31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763408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DC06-0256-4813-AE61-01FA0A9F5465}" type="slidenum">
              <a:rPr lang="es-UY" smtClean="0"/>
              <a:t>35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112704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t>12/4/2013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t>12/4/2013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t>12/4/2013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12/4/2013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12/4/2013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12/4/2013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12/4/2013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t>12/4/2013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t>12/4/2013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12/4/2013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12/4/2013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t>12/4/2013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UY" dirty="0" smtClean="0"/>
              <a:t>Metodología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382204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63562" y="505867"/>
            <a:ext cx="67792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Parece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algo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divertido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!!!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63110" y="2041297"/>
            <a:ext cx="19934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98337" y="3576727"/>
            <a:ext cx="61096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Como la </a:t>
            </a:r>
            <a:r>
              <a:rPr lang="en-US" sz="7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aplico</a:t>
            </a:r>
            <a:r>
              <a:rPr lang="en-US" sz="7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7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839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24084" y="1481908"/>
            <a:ext cx="8274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En SCRUM no hay </a:t>
            </a:r>
            <a:r>
              <a:rPr lang="en-US" sz="5400" i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Peros</a:t>
            </a:r>
            <a:r>
              <a:rPr lang="en-US" sz="54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,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hay</a:t>
            </a:r>
            <a:endParaRPr lang="es-UY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04159" y="2967335"/>
            <a:ext cx="73836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SOLUCIONES!!</a:t>
            </a:r>
            <a:endParaRPr lang="en-US" sz="9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747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44149" y="544648"/>
            <a:ext cx="7103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Tres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roles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bien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definidos</a:t>
            </a:r>
            <a:endParaRPr lang="es-UY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01040" y="1837309"/>
            <a:ext cx="438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Product Owner</a:t>
            </a:r>
            <a:endParaRPr lang="en-US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62014" y="3027883"/>
            <a:ext cx="4067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Scrum Master</a:t>
            </a:r>
            <a:endParaRPr lang="en-US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46071" y="4218457"/>
            <a:ext cx="5099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Equipo</a:t>
            </a:r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 de </a:t>
            </a:r>
            <a:r>
              <a:rPr lang="en-US" sz="5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trabajo</a:t>
            </a:r>
            <a:endParaRPr lang="en-US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611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01040" y="0"/>
            <a:ext cx="438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Product Owner</a:t>
            </a:r>
            <a:endParaRPr lang="en-US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70859" y="834211"/>
            <a:ext cx="80502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Representa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la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voz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cliente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45499" y="1825227"/>
            <a:ext cx="98058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Verifica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que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se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sigue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la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perspectiva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/>
            </a:r>
            <a:b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</a:b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negocio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esperada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78184" y="3647240"/>
            <a:ext cx="49404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Define el Backlog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52635" y="4564320"/>
            <a:ext cx="91915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Interacción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constante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 el SM </a:t>
            </a:r>
            <a:b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</a:b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y 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grupo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trabajo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402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9" grpId="0"/>
      <p:bldP spid="10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74309" y="0"/>
            <a:ext cx="47482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SCRUM MASTER</a:t>
            </a:r>
            <a:endParaRPr lang="en-US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1798" y="834211"/>
            <a:ext cx="4593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un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facilitador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8593" y="1825227"/>
            <a:ext cx="10679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Función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Primaria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: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Eliminar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Obstáculos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8284" y="2816243"/>
            <a:ext cx="3340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Moderador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02229" y="3807259"/>
            <a:ext cx="7292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El SM no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un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líder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un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27522" y="4798275"/>
            <a:ext cx="16417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GUÍA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973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9" grpId="0"/>
      <p:bldP spid="10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68455" y="0"/>
            <a:ext cx="51599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Equipo</a:t>
            </a:r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 de </a:t>
            </a:r>
            <a:r>
              <a:rPr lang="en-US" sz="5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Trabajo</a:t>
            </a:r>
            <a:endParaRPr lang="en-US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85123" y="834211"/>
            <a:ext cx="8926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corazón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la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metodología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79625" y="1825227"/>
            <a:ext cx="83376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Integrantes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complementarios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41932" y="2816243"/>
            <a:ext cx="100129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AR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Anteponen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al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grupo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ante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cualquier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b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</a:b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situación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71425" y="4638255"/>
            <a:ext cx="1015399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compromiso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y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dedicación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son los </a:t>
            </a:r>
            <a:b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</a:b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valores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primordiales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grupo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0824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9" grpId="0"/>
      <p:bldP spid="10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50252"/>
            <a:ext cx="55490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surgen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dudas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46218" y="1412647"/>
            <a:ext cx="60329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Como se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relacionan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475042"/>
            <a:ext cx="11984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 no hay un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líder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quién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define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hacer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87162" y="3537437"/>
            <a:ext cx="55415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 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comunicación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97771" y="4599832"/>
            <a:ext cx="8120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reuniones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interactivas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510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28488" y="102691"/>
            <a:ext cx="96398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Reuniones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diarias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(daily meetings)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08413" y="1459467"/>
            <a:ext cx="80800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Reuniones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retroespectiva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87625" y="4173019"/>
            <a:ext cx="103216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grupo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su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líder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, y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cada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individuo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b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</a:b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tiene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voz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y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voto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dentro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mismo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89580" y="2816243"/>
            <a:ext cx="8917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Reuniones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revision de Sprint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234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69779" y="2967335"/>
            <a:ext cx="5166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Qué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un Sprint?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250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43420" y="102691"/>
            <a:ext cx="58919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Son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etapas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iterativas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81881" y="1169491"/>
            <a:ext cx="10815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Tienen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una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duración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1 a 3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semanas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1155" y="3303091"/>
            <a:ext cx="107365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Se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realizan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historias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del Sprint Backlog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20303" y="2236291"/>
            <a:ext cx="99382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Se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definen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al principio del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Proyecto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68699" y="4369891"/>
            <a:ext cx="924144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Se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realizan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X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Puntos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Esfuerzo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b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</a:b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por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Sprint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73727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00098" y="311727"/>
            <a:ext cx="71489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Metodología del curso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-&gt; </a:t>
            </a:r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endParaRPr lang="es-UY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608752" y="311727"/>
            <a:ext cx="18117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MUM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57433" y="2425631"/>
            <a:ext cx="37694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Estructurada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82742" y="1368679"/>
            <a:ext cx="59215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Metodología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Pesada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04816" y="3482583"/>
            <a:ext cx="4874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Reacia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al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cambio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46238" y="4539535"/>
            <a:ext cx="69595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Documentación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Extensa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22168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5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61215" y="567035"/>
            <a:ext cx="56605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Qué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un Backlog?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51409" y="1896725"/>
            <a:ext cx="5880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 un Sprint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Backlog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28096" y="3226415"/>
            <a:ext cx="43267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historia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32205" y="4556105"/>
            <a:ext cx="7318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 los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puntos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esfuerzo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722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5733" y="995125"/>
            <a:ext cx="11527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Asignan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el valor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estimado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historias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76172" y="2077196"/>
            <a:ext cx="104265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Para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definir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estimación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se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utilizan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b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</a:b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métodos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interactivos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54831" y="-86946"/>
            <a:ext cx="54691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Puntos</a:t>
            </a:r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 de </a:t>
            </a:r>
            <a:r>
              <a:rPr lang="en-US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esfuerzo</a:t>
            </a:r>
            <a:endParaRPr lang="es-UY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0771" y="3990263"/>
            <a:ext cx="11017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Son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asignados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por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el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Equipo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Trabajo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89229" y="5072334"/>
            <a:ext cx="108003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experiencia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juega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un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rol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superlativo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2731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86447" y="1026021"/>
            <a:ext cx="100059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Una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historia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un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requerimiento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o </a:t>
            </a:r>
            <a:b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</a:b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funcionalidad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ser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desarrollada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31931" y="3113454"/>
            <a:ext cx="1051499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Las define el PO y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baja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a “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tierra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” </a:t>
            </a:r>
          </a:p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equipo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trabajo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27079" y="5200887"/>
            <a:ext cx="63418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Componen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el Backlog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94417" y="-86946"/>
            <a:ext cx="25900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Historias</a:t>
            </a:r>
            <a:endParaRPr lang="es-UY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3062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2212" y="1323201"/>
            <a:ext cx="74744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un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documento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iterativo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13668" y="2687628"/>
            <a:ext cx="99515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Explica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historias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y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sus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supuestos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30291" y="-86946"/>
            <a:ext cx="2318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Backlog</a:t>
            </a:r>
            <a:endParaRPr lang="es-UY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30547" y="4052055"/>
            <a:ext cx="753687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Contiene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estimaciones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b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</a:b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historias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4346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86898" y="1298049"/>
            <a:ext cx="42623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Uno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por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Sprint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1444" y="2221379"/>
            <a:ext cx="11093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Representa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un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subconjunto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del Backlog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58231" y="-86946"/>
            <a:ext cx="4119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Sprint Backlog</a:t>
            </a:r>
            <a:endParaRPr lang="es-UY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4708" y="3364364"/>
            <a:ext cx="1136676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Define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que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se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desarrollará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en el Sprint y </a:t>
            </a:r>
            <a:b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</a:b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que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puntos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se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comprometieron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4084" y="5338346"/>
            <a:ext cx="10768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Una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vez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definido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no se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puede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cambiar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30364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11727"/>
            <a:ext cx="71489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Nuevamente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dudas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…</a:t>
            </a:r>
            <a:endParaRPr lang="es-UY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67665" y="3171277"/>
            <a:ext cx="67491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Cómo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adaptar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al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curso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31513" y="1803019"/>
            <a:ext cx="4621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Cómo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aplicarla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55431" y="4539535"/>
            <a:ext cx="7373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Alguno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tiene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experiencia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016799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28676" y="102691"/>
            <a:ext cx="5921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Experiencia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casi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nula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06906" y="1169491"/>
            <a:ext cx="7165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Obstáculos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estructurales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01229" y="2236291"/>
            <a:ext cx="81764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Principios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la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metodología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b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</a:b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casi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impracticables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45104" y="4134087"/>
            <a:ext cx="101084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Alineación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con 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curso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inalcanzable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8351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3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998340" y="2967335"/>
            <a:ext cx="22878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Ideas??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27123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92969" y="182571"/>
            <a:ext cx="9257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Generación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conjunta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del Backlog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90202" y="3133590"/>
            <a:ext cx="90601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Reuniones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semanales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con el PO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62466" y="4237949"/>
            <a:ext cx="101184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Comunicación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electrónica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con el PO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9497" y="1273686"/>
            <a:ext cx="4294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Lluvia</a:t>
            </a:r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de ideas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6402" y="2210260"/>
            <a:ext cx="115277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Conversaciones</a:t>
            </a:r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informales</a:t>
            </a:r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y </a:t>
            </a:r>
            <a:r>
              <a:rPr lang="en-US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distendidas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63189" y="1279254"/>
            <a:ext cx="6458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Investigación</a:t>
            </a:r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conjunta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2251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6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40972" y="1586068"/>
            <a:ext cx="101740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Sesiones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maratónicas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estimación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17356" y="3791771"/>
            <a:ext cx="80212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Correlación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entre PE y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horas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57737" y="2690427"/>
            <a:ext cx="73405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Se define el cero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absoluto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9296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00098" y="311727"/>
            <a:ext cx="71489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Nuestra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Metodología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-&gt; </a:t>
            </a:r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endParaRPr lang="es-UY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373112" y="311727"/>
            <a:ext cx="2282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SCRUM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85636" y="2296660"/>
            <a:ext cx="31130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Interactiva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91289" y="1245812"/>
            <a:ext cx="49017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Metodología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Ágil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53989" y="4398356"/>
            <a:ext cx="57763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Orientada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al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cambio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15171" y="5449204"/>
            <a:ext cx="8854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comunicación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un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todo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28653" y="3347508"/>
            <a:ext cx="5227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Poco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Estructurada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29440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5" grpId="0"/>
      <p:bldP spid="7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7874" y="0"/>
            <a:ext cx="1660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Roles</a:t>
            </a:r>
            <a:endParaRPr lang="en-US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89275" y="2111364"/>
            <a:ext cx="80774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Se “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crean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” roles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intermedios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72630" y="1055682"/>
            <a:ext cx="53107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definen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dos SM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07080" y="3167046"/>
            <a:ext cx="108418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coordinación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se divide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según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sector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04189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102642" y="182571"/>
            <a:ext cx="84325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Daily meetings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impracticables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33012" y="2354271"/>
            <a:ext cx="3680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Mails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diarios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20196" y="3466098"/>
            <a:ext cx="63973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Feedback global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diario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55401" y="4577925"/>
            <a:ext cx="8926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Seguimiento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persona a persona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94677" y="1268421"/>
            <a:ext cx="27574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Solución</a:t>
            </a:r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5582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53222" y="-4467"/>
            <a:ext cx="8931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Trabajo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en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conjunto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impensado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40157" y="1071263"/>
            <a:ext cx="27574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Solución</a:t>
            </a:r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84672" y="2141065"/>
            <a:ext cx="60684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Calls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coordinación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16020" y="3210867"/>
            <a:ext cx="98057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Responsable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desarrollo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guía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57669" y="4280669"/>
            <a:ext cx="8522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Asignación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tareas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vía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planning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94378" y="5350471"/>
            <a:ext cx="84490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División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equipo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trabajo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55993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084086" y="2967335"/>
            <a:ext cx="4116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Correcciones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87488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29285" y="1242446"/>
            <a:ext cx="91792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Estimaciones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Primarias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erroneas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94677" y="2302319"/>
            <a:ext cx="27574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Solución</a:t>
            </a:r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09984" y="3414146"/>
            <a:ext cx="81269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Grooming en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confección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del </a:t>
            </a:r>
            <a:b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</a:b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Sprint Planning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388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68642" y="286483"/>
            <a:ext cx="96095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Sobre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-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trabajo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debido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obstáculos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09651" y="2490815"/>
            <a:ext cx="83275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Ajuste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PE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comprometidos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34163" y="3592981"/>
            <a:ext cx="100785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Aplicación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calls entre sub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grupos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2628" y="4695147"/>
            <a:ext cx="12021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Mejora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en los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estándares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comunicación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5744" y="1388649"/>
            <a:ext cx="27574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Solución</a:t>
            </a:r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0600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92463" y="2967335"/>
            <a:ext cx="42995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Conclusiones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…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562776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34124" y="2967335"/>
            <a:ext cx="34162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Preguntas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…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64963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0851" y="2551837"/>
            <a:ext cx="1094459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Cuáles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son los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lineamientos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generales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b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metodología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12504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21527" y="311727"/>
            <a:ext cx="73768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Grupos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4 a 8 personas</a:t>
            </a:r>
            <a:endParaRPr lang="es-UY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28260" y="2425631"/>
            <a:ext cx="90278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Equipos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trabajando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en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conjunto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40670" y="1368679"/>
            <a:ext cx="6405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Interacción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cara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cara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78422" y="3482583"/>
            <a:ext cx="93275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Comunicación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fluida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y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constante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</a:p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 el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cliente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4663" y="5370531"/>
            <a:ext cx="11808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cambio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no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un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problema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,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su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s-AR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lema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!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75220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84340" y="2551837"/>
            <a:ext cx="39776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qué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aspira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87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8216" y="76018"/>
            <a:ext cx="11635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SCRUM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aspira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grupos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autogestionados</a:t>
            </a:r>
            <a:endParaRPr lang="es-UY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9191" y="2425631"/>
            <a:ext cx="28992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Confianza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03062" y="1368679"/>
            <a:ext cx="7480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Para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lograrlo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necesario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: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44779" y="2425631"/>
            <a:ext cx="4114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Comunicación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9191" y="4775244"/>
            <a:ext cx="82264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SCRUM en 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vida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real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una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16020" y="2358739"/>
            <a:ext cx="33107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Integración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4496" y="3482583"/>
            <a:ext cx="2308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Tiempo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39239" y="3465923"/>
            <a:ext cx="32494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Constancia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734753" y="3482583"/>
            <a:ext cx="44572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Mantenibilidad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794017" y="4775244"/>
            <a:ext cx="23387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UTOPÍA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3461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/>
      <p:bldP spid="7" grpId="0"/>
      <p:bldP spid="8" grpId="0"/>
      <p:bldP spid="9" grpId="0"/>
      <p:bldP spid="2" grpId="0"/>
      <p:bldP spid="10" grpId="0"/>
      <p:bldP spid="11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7522" y="2551837"/>
            <a:ext cx="107512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Como se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intenta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llegar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UTOPÍA?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156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05908" y="76018"/>
            <a:ext cx="9780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Reuniones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dinámicas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interactivas</a:t>
            </a:r>
            <a:endParaRPr lang="es-UY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28326" y="1368679"/>
            <a:ext cx="84304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grupo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trabajo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la clave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6840" y="2425631"/>
            <a:ext cx="102108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comunicación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grupal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e individual </a:t>
            </a:r>
          </a:p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mejor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arma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8027" y="4313579"/>
            <a:ext cx="119339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interacción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interpersonal y 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confianza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</a:p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sus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mejores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amigas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552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224</TotalTime>
  <Words>584</Words>
  <Application>Microsoft Office PowerPoint</Application>
  <PresentationFormat>Widescreen</PresentationFormat>
  <Paragraphs>148</Paragraphs>
  <Slides>37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Calibri</vt:lpstr>
      <vt:lpstr>Calibri Light</vt:lpstr>
      <vt:lpstr>Retrospect</vt:lpstr>
      <vt:lpstr>Metodología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Metodología</dc:title>
  <dc:creator>Arkano</dc:creator>
  <cp:lastModifiedBy>Arkano</cp:lastModifiedBy>
  <cp:revision>27</cp:revision>
  <dcterms:created xsi:type="dcterms:W3CDTF">2013-12-04T02:00:10Z</dcterms:created>
  <dcterms:modified xsi:type="dcterms:W3CDTF">2013-12-04T13:47:18Z</dcterms:modified>
</cp:coreProperties>
</file>