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22" r:id="rId4"/>
  </p:sldMasterIdLst>
  <p:notesMasterIdLst>
    <p:notesMasterId r:id="rId44"/>
  </p:notesMasterIdLst>
  <p:sldIdLst>
    <p:sldId id="13312" r:id="rId5"/>
    <p:sldId id="13366" r:id="rId6"/>
    <p:sldId id="13313" r:id="rId7"/>
    <p:sldId id="13331" r:id="rId8"/>
    <p:sldId id="13332" r:id="rId9"/>
    <p:sldId id="13333" r:id="rId10"/>
    <p:sldId id="13334" r:id="rId11"/>
    <p:sldId id="13335" r:id="rId12"/>
    <p:sldId id="13336" r:id="rId13"/>
    <p:sldId id="13337" r:id="rId14"/>
    <p:sldId id="13338" r:id="rId15"/>
    <p:sldId id="13339" r:id="rId16"/>
    <p:sldId id="13340" r:id="rId17"/>
    <p:sldId id="13341" r:id="rId18"/>
    <p:sldId id="13342" r:id="rId19"/>
    <p:sldId id="13343" r:id="rId20"/>
    <p:sldId id="13344" r:id="rId21"/>
    <p:sldId id="13345" r:id="rId22"/>
    <p:sldId id="13346" r:id="rId23"/>
    <p:sldId id="13347" r:id="rId24"/>
    <p:sldId id="13348" r:id="rId25"/>
    <p:sldId id="13349" r:id="rId26"/>
    <p:sldId id="13350" r:id="rId27"/>
    <p:sldId id="13351" r:id="rId28"/>
    <p:sldId id="13352" r:id="rId29"/>
    <p:sldId id="13353" r:id="rId30"/>
    <p:sldId id="13354" r:id="rId31"/>
    <p:sldId id="13355" r:id="rId32"/>
    <p:sldId id="13356" r:id="rId33"/>
    <p:sldId id="13357" r:id="rId34"/>
    <p:sldId id="13358" r:id="rId35"/>
    <p:sldId id="13359" r:id="rId36"/>
    <p:sldId id="13360" r:id="rId37"/>
    <p:sldId id="13361" r:id="rId38"/>
    <p:sldId id="13362" r:id="rId39"/>
    <p:sldId id="13363" r:id="rId40"/>
    <p:sldId id="13364" r:id="rId41"/>
    <p:sldId id="13365" r:id="rId42"/>
    <p:sldId id="13300" r:id="rId4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Georgia" panose="02040502050405020303" pitchFamily="18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79" userDrawn="1">
          <p15:clr>
            <a:srgbClr val="A4A3A4"/>
          </p15:clr>
        </p15:guide>
        <p15:guide id="4" pos="5647" userDrawn="1">
          <p15:clr>
            <a:srgbClr val="A4A3A4"/>
          </p15:clr>
        </p15:guide>
        <p15:guide id="5" pos="5359" userDrawn="1">
          <p15:clr>
            <a:srgbClr val="A4A3A4"/>
          </p15:clr>
        </p15:guide>
        <p15:guide id="6" pos="4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digioso Volcan 01" initials="PV0" lastIdx="3" clrIdx="0">
    <p:extLst>
      <p:ext uri="{19B8F6BF-5375-455C-9EA6-DF929625EA0E}">
        <p15:presenceInfo xmlns:p15="http://schemas.microsoft.com/office/powerpoint/2012/main" userId="S::prodigioso01@prodigioso.onmicrosoft.com::d81b684b-4612-4492-84d0-ea74644ad478" providerId="AD"/>
      </p:ext>
    </p:extLst>
  </p:cmAuthor>
  <p:cmAuthor id="2" name="Espinosa Garcia-Villarrubia, Beatriz" initials="EGB" lastIdx="1" clrIdx="1">
    <p:extLst>
      <p:ext uri="{19B8F6BF-5375-455C-9EA6-DF929625EA0E}">
        <p15:presenceInfo xmlns:p15="http://schemas.microsoft.com/office/powerpoint/2012/main" userId="S::beatrizespinosa@eoi.es::ef8604b3-1bc4-4517-afbe-c8ccef6e70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F0D2"/>
    <a:srgbClr val="3C3C3C"/>
    <a:srgbClr val="E5F0D2"/>
    <a:srgbClr val="7DB61C"/>
    <a:srgbClr val="7DB61B"/>
    <a:srgbClr val="95CE3A"/>
    <a:srgbClr val="121212"/>
    <a:srgbClr val="234461"/>
    <a:srgbClr val="A3AA96"/>
    <a:srgbClr val="3B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23AC04-A532-4B99-9DF7-C4C1A6CF2290}" v="1" dt="2022-07-16T18:53:45.0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2"/>
    <p:restoredTop sz="95918"/>
  </p:normalViewPr>
  <p:slideViewPr>
    <p:cSldViewPr snapToGrid="0" snapToObjects="1">
      <p:cViewPr varScale="1">
        <p:scale>
          <a:sx n="105" d="100"/>
          <a:sy n="105" d="100"/>
        </p:scale>
        <p:origin x="1860" y="114"/>
      </p:cViewPr>
      <p:guideLst>
        <p:guide orient="horz" pos="2161"/>
        <p:guide pos="2879"/>
        <p:guide pos="5647"/>
        <p:guide pos="5359"/>
        <p:guide pos="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5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FÚNEZ GUERRA" userId="4065a15b-7f9a-44c2-af4d-6084387e6d80" providerId="ADAL" clId="{8523AC04-A532-4B99-9DF7-C4C1A6CF2290}"/>
    <pc:docChg chg="addSld delSld modSld">
      <pc:chgData name="CARLOS FÚNEZ GUERRA" userId="4065a15b-7f9a-44c2-af4d-6084387e6d80" providerId="ADAL" clId="{8523AC04-A532-4B99-9DF7-C4C1A6CF2290}" dt="2022-07-16T18:53:54.494" v="1" actId="47"/>
      <pc:docMkLst>
        <pc:docMk/>
      </pc:docMkLst>
      <pc:sldChg chg="add del">
        <pc:chgData name="CARLOS FÚNEZ GUERRA" userId="4065a15b-7f9a-44c2-af4d-6084387e6d80" providerId="ADAL" clId="{8523AC04-A532-4B99-9DF7-C4C1A6CF2290}" dt="2022-07-16T18:53:54.494" v="1" actId="47"/>
        <pc:sldMkLst>
          <pc:docMk/>
          <pc:sldMk cId="2509842628" sldId="4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A58B5967-221C-1B4B-B55B-C0E4FF458B73}" type="datetimeFigureOut">
              <a:rPr lang="es-ES" smtClean="0"/>
              <a:pPr/>
              <a:t>16/07/2022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F973084-750F-F74E-BFBF-F3EE466E6AA5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3156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9100" rtl="0" eaLnBrk="1" latinLnBrk="0" hangingPunct="1">
      <a:defRPr sz="101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84550" algn="l" defTabSz="769100" rtl="0" eaLnBrk="1" latinLnBrk="0" hangingPunct="1">
      <a:defRPr sz="101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769100" algn="l" defTabSz="769100" rtl="0" eaLnBrk="1" latinLnBrk="0" hangingPunct="1">
      <a:defRPr sz="101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153649" algn="l" defTabSz="769100" rtl="0" eaLnBrk="1" latinLnBrk="0" hangingPunct="1">
      <a:defRPr sz="101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538199" algn="l" defTabSz="769100" rtl="0" eaLnBrk="1" latinLnBrk="0" hangingPunct="1">
      <a:defRPr sz="101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922749" algn="l" defTabSz="769100" rtl="0" eaLnBrk="1" latinLnBrk="0" hangingPunct="1">
      <a:defRPr sz="1010" kern="1200">
        <a:solidFill>
          <a:schemeClr val="tx1"/>
        </a:solidFill>
        <a:latin typeface="+mn-lt"/>
        <a:ea typeface="+mn-ea"/>
        <a:cs typeface="+mn-cs"/>
      </a:defRPr>
    </a:lvl6pPr>
    <a:lvl7pPr marL="2307299" algn="l" defTabSz="769100" rtl="0" eaLnBrk="1" latinLnBrk="0" hangingPunct="1">
      <a:defRPr sz="1010" kern="1200">
        <a:solidFill>
          <a:schemeClr val="tx1"/>
        </a:solidFill>
        <a:latin typeface="+mn-lt"/>
        <a:ea typeface="+mn-ea"/>
        <a:cs typeface="+mn-cs"/>
      </a:defRPr>
    </a:lvl7pPr>
    <a:lvl8pPr marL="2691849" algn="l" defTabSz="769100" rtl="0" eaLnBrk="1" latinLnBrk="0" hangingPunct="1">
      <a:defRPr sz="1010" kern="1200">
        <a:solidFill>
          <a:schemeClr val="tx1"/>
        </a:solidFill>
        <a:latin typeface="+mn-lt"/>
        <a:ea typeface="+mn-ea"/>
        <a:cs typeface="+mn-cs"/>
      </a:defRPr>
    </a:lvl8pPr>
    <a:lvl9pPr marL="3076398" algn="l" defTabSz="769100" rtl="0" eaLnBrk="1" latinLnBrk="0" hangingPunct="1">
      <a:defRPr sz="10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73084-750F-F74E-BFBF-F3EE466E6AA5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223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7402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0783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xfrm>
            <a:off x="526861" y="595822"/>
            <a:ext cx="8090297" cy="146707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2000">
              <a:defRPr sz="2393" b="1">
                <a:solidFill>
                  <a:srgbClr val="FFFFFF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393" b="1">
                <a:solidFill>
                  <a:srgbClr val="FFFFFF"/>
                </a:solidFill>
              </a:rPr>
              <a:t>Texto del título</a:t>
            </a:r>
          </a:p>
        </p:txBody>
      </p:sp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526850" y="2062888"/>
            <a:ext cx="3591524" cy="196095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defTabSz="912000">
              <a:spcBef>
                <a:spcPts val="0"/>
              </a:spcBef>
              <a:buSzTx/>
              <a:buFontTx/>
              <a:buNone/>
              <a:defRPr sz="1496" b="1">
                <a:solidFill>
                  <a:srgbClr val="000000"/>
                </a:solidFill>
              </a:defRPr>
            </a:lvl1pPr>
            <a:lvl2pPr marL="0" indent="0" defTabSz="912000">
              <a:spcBef>
                <a:spcPts val="0"/>
              </a:spcBef>
              <a:buSzTx/>
              <a:buFontTx/>
              <a:buNone/>
              <a:defRPr sz="1496" b="1">
                <a:solidFill>
                  <a:srgbClr val="000000"/>
                </a:solidFill>
              </a:defRPr>
            </a:lvl2pPr>
            <a:lvl3pPr marL="0" indent="0" defTabSz="912000">
              <a:spcBef>
                <a:spcPts val="0"/>
              </a:spcBef>
              <a:buSzTx/>
              <a:buFontTx/>
              <a:buNone/>
              <a:defRPr sz="1496" b="1">
                <a:solidFill>
                  <a:srgbClr val="000000"/>
                </a:solidFill>
              </a:defRPr>
            </a:lvl3pPr>
            <a:lvl4pPr marL="0" indent="0" defTabSz="912000">
              <a:spcBef>
                <a:spcPts val="0"/>
              </a:spcBef>
              <a:buSzTx/>
              <a:buFontTx/>
              <a:buNone/>
              <a:defRPr sz="1496" b="1">
                <a:solidFill>
                  <a:srgbClr val="000000"/>
                </a:solidFill>
              </a:defRPr>
            </a:lvl4pPr>
            <a:lvl5pPr marL="0" indent="0" defTabSz="912000">
              <a:spcBef>
                <a:spcPts val="0"/>
              </a:spcBef>
              <a:buSzTx/>
              <a:buFontTx/>
              <a:buNone/>
              <a:defRPr sz="1496" b="1">
                <a:solidFill>
                  <a:srgbClr val="000000"/>
                </a:solidFill>
              </a:defRPr>
            </a:lvl5pPr>
          </a:lstStyle>
          <a:p>
            <a:pPr lvl="0">
              <a:defRPr sz="1800" b="0"/>
            </a:pPr>
            <a:r>
              <a:rPr sz="1496" b="1" dirty="0"/>
              <a:t>Nivel de </a:t>
            </a:r>
            <a:r>
              <a:rPr sz="1496" b="1" dirty="0" err="1"/>
              <a:t>texto</a:t>
            </a:r>
            <a:r>
              <a:rPr sz="1496" b="1" dirty="0"/>
              <a:t> 1</a:t>
            </a:r>
          </a:p>
          <a:p>
            <a:pPr lvl="1">
              <a:defRPr sz="1800" b="0"/>
            </a:pPr>
            <a:r>
              <a:rPr sz="1496" b="1" dirty="0"/>
              <a:t>Nivel de </a:t>
            </a:r>
            <a:r>
              <a:rPr sz="1496" b="1" dirty="0" err="1"/>
              <a:t>texto</a:t>
            </a:r>
            <a:r>
              <a:rPr sz="1496" b="1" dirty="0"/>
              <a:t> 2</a:t>
            </a:r>
          </a:p>
          <a:p>
            <a:pPr lvl="2">
              <a:defRPr sz="1800" b="0"/>
            </a:pPr>
            <a:r>
              <a:rPr sz="1496" b="1" dirty="0"/>
              <a:t>Nivel de </a:t>
            </a:r>
            <a:r>
              <a:rPr sz="1496" b="1" dirty="0" err="1"/>
              <a:t>texto</a:t>
            </a:r>
            <a:r>
              <a:rPr sz="1496" b="1" dirty="0"/>
              <a:t> 3</a:t>
            </a:r>
          </a:p>
          <a:p>
            <a:pPr lvl="3">
              <a:defRPr sz="1800" b="0"/>
            </a:pPr>
            <a:r>
              <a:rPr sz="1496" b="1" dirty="0"/>
              <a:t>Nivel de </a:t>
            </a:r>
            <a:r>
              <a:rPr sz="1496" b="1" dirty="0" err="1"/>
              <a:t>texto</a:t>
            </a:r>
            <a:r>
              <a:rPr sz="1496" b="1" dirty="0"/>
              <a:t> 4</a:t>
            </a:r>
          </a:p>
          <a:p>
            <a:pPr lvl="4">
              <a:defRPr sz="1800" b="0"/>
            </a:pPr>
            <a:r>
              <a:rPr sz="1496" b="1" dirty="0"/>
              <a:t>Nivel de </a:t>
            </a:r>
            <a:r>
              <a:rPr sz="1496" b="1" dirty="0" err="1"/>
              <a:t>texto</a:t>
            </a:r>
            <a:r>
              <a:rPr sz="1496" b="1" dirty="0"/>
              <a:t>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xfrm>
            <a:off x="9525002" y="6369856"/>
            <a:ext cx="2103123" cy="127473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699" b="0" i="0">
                <a:solidFill>
                  <a:srgbClr val="888888"/>
                </a:solidFill>
                <a:latin typeface="Arial" panose="020B0604020202020204" pitchFamily="34" charset="0"/>
                <a:ea typeface="ABC Normal" pitchFamily="2" charset="77"/>
                <a:cs typeface="Arial" panose="020B0604020202020204" pitchFamily="34" charset="0"/>
                <a:sym typeface="Calibri"/>
              </a:defRPr>
            </a:lvl1pPr>
          </a:lstStyle>
          <a:p>
            <a:fld id="{86CB4B4D-7CA3-9044-876B-883B54F8677D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393208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8333733"/>
            <a:ext cx="2133600" cy="36512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www.bestppt.com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68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0774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975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3954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5717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455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4882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513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F9FE5-8FE2-4E44-9C90-2B00CFAEADE7}" type="datetimeFigureOut">
              <a:rPr lang="es-ES" smtClean="0"/>
              <a:t>16/07/2022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B2D48-2F52-AB41-98A3-52355297784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483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F9FE5-8FE2-4E44-9C90-2B00CFAEADE7}" type="datetimeFigureOut">
              <a:rPr lang="es-ES" smtClean="0"/>
              <a:pPr/>
              <a:t>16/07/2022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B2D48-2F52-AB41-98A3-52355297784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2031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0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>
            <a:extLst>
              <a:ext uri="{FF2B5EF4-FFF2-40B4-BE49-F238E27FC236}">
                <a16:creationId xmlns:a16="http://schemas.microsoft.com/office/drawing/2014/main" id="{1E97B860-24E3-E647-BC89-88C2610A6BB9}"/>
              </a:ext>
            </a:extLst>
          </p:cNvPr>
          <p:cNvSpPr txBox="1">
            <a:spLocks/>
          </p:cNvSpPr>
          <p:nvPr/>
        </p:nvSpPr>
        <p:spPr>
          <a:xfrm>
            <a:off x="328863" y="-3746933"/>
            <a:ext cx="6440109" cy="30373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s-ES"/>
            </a:defPPr>
            <a:lvl1pPr>
              <a:lnSpc>
                <a:spcPct val="90000"/>
              </a:lnSpc>
              <a:spcBef>
                <a:spcPct val="0"/>
              </a:spcBef>
              <a:buNone/>
              <a:tabLst>
                <a:tab pos="2398563" algn="l"/>
              </a:tabLst>
              <a:defRPr sz="3200" b="1" i="0" spc="-18">
                <a:solidFill>
                  <a:srgbClr val="000000"/>
                </a:solidFill>
                <a:latin typeface="Raleway"/>
                <a:ea typeface="+mj-ea"/>
                <a:cs typeface="Raleway"/>
              </a:defRPr>
            </a:lvl1pPr>
          </a:lstStyle>
          <a:p>
            <a:pPr defTabSz="455999">
              <a:tabLst>
                <a:tab pos="2392267" algn="l"/>
              </a:tabLst>
              <a:defRPr/>
            </a:pPr>
            <a:r>
              <a:rPr lang="es-ES" sz="2193" spc="0" dirty="0">
                <a:latin typeface="Arial" panose="020B0604020202020204" pitchFamily="34" charset="0"/>
                <a:ea typeface="ABC Normal Black" pitchFamily="2" charset="77"/>
              </a:rPr>
              <a:t>Qué hacemos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6B0A03-2E34-4384-B499-1232AFBC01BC}"/>
              </a:ext>
            </a:extLst>
          </p:cNvPr>
          <p:cNvSpPr txBox="1"/>
          <p:nvPr/>
        </p:nvSpPr>
        <p:spPr>
          <a:xfrm>
            <a:off x="655779" y="5951866"/>
            <a:ext cx="2513509" cy="1969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CARLOS FÚNEZ GUERRA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6247699-7258-0846-B221-B9224988BF8B}"/>
              </a:ext>
            </a:extLst>
          </p:cNvPr>
          <p:cNvSpPr txBox="1"/>
          <p:nvPr/>
        </p:nvSpPr>
        <p:spPr>
          <a:xfrm>
            <a:off x="472612" y="2853480"/>
            <a:ext cx="8578922" cy="283154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s-ES" sz="4400" b="1" dirty="0">
                <a:latin typeface="Georgia" panose="02040502050405020303" pitchFamily="18" charset="0"/>
              </a:rPr>
              <a:t>MÓDULO 7. VIABILIDAD TÉCNICA DE LOS PROYECTOS DE HIDRÓGENO RENOVABLE. TEORÍA</a:t>
            </a:r>
            <a:r>
              <a:rPr lang="es-ES" sz="5400" b="1" dirty="0"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37B9E4C-C258-F94E-B4DA-BB6218C84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00000"/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3347" y="-933173"/>
            <a:ext cx="2837392" cy="4686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584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27A140-4B01-4219-B751-8DB22EC2B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94"/>
            <a:ext cx="9144000" cy="458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3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7CF20EB-DC28-4F1D-ABDF-1C20F9C92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4697"/>
            <a:ext cx="9144000" cy="456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7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B4D5857-DC37-4B56-A22D-1479313F9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" y="1112749"/>
            <a:ext cx="9140607" cy="514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5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D437B71-A2BB-4479-8D6E-761134827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30" y="3460002"/>
            <a:ext cx="7598296" cy="291834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B8CC3AF-AFB1-437F-9245-5F2256596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30" y="956097"/>
            <a:ext cx="7598296" cy="277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9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73C6871-1096-4F42-8EB1-2062D7FE7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0896"/>
            <a:ext cx="9144000" cy="3516208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0A4E33D7-052F-4CF9-8F67-BDCDFE33A5DB}"/>
              </a:ext>
            </a:extLst>
          </p:cNvPr>
          <p:cNvSpPr/>
          <p:nvPr/>
        </p:nvSpPr>
        <p:spPr>
          <a:xfrm>
            <a:off x="4613096" y="1767155"/>
            <a:ext cx="2157573" cy="2568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A7CB01E-B9BA-4B5E-A1E8-79FA2FF40BD5}"/>
              </a:ext>
            </a:extLst>
          </p:cNvPr>
          <p:cNvSpPr/>
          <p:nvPr/>
        </p:nvSpPr>
        <p:spPr>
          <a:xfrm>
            <a:off x="6861420" y="1785993"/>
            <a:ext cx="2157573" cy="2568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C0E78359-87E4-45E9-BC1F-BDC8BD48BBD2}"/>
              </a:ext>
            </a:extLst>
          </p:cNvPr>
          <p:cNvSpPr/>
          <p:nvPr/>
        </p:nvSpPr>
        <p:spPr>
          <a:xfrm>
            <a:off x="5034337" y="4572000"/>
            <a:ext cx="1232899" cy="2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8BFBC44E-9D29-44F7-80EE-F5AEC594BD94}"/>
              </a:ext>
            </a:extLst>
          </p:cNvPr>
          <p:cNvSpPr/>
          <p:nvPr/>
        </p:nvSpPr>
        <p:spPr>
          <a:xfrm>
            <a:off x="7334033" y="4590838"/>
            <a:ext cx="1232899" cy="256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513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FC081AE-133D-4D1B-B822-5717F2E74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4" y="546173"/>
            <a:ext cx="9091185" cy="6320076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AD2424F5-8F61-4685-9BA6-6A4C30A92A11}"/>
              </a:ext>
            </a:extLst>
          </p:cNvPr>
          <p:cNvSpPr/>
          <p:nvPr/>
        </p:nvSpPr>
        <p:spPr>
          <a:xfrm>
            <a:off x="5959011" y="4931597"/>
            <a:ext cx="3132175" cy="1900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551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3A4762D-858E-46F1-A65F-9DE389A45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61" y="1184666"/>
            <a:ext cx="8988421" cy="345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6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C6D1B54-A4C2-407E-96A2-3EBE75446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1" y="916040"/>
            <a:ext cx="9078601" cy="570051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19C15E57-33B7-47B7-9C38-06C53A6A0F7D}"/>
              </a:ext>
            </a:extLst>
          </p:cNvPr>
          <p:cNvSpPr/>
          <p:nvPr/>
        </p:nvSpPr>
        <p:spPr>
          <a:xfrm>
            <a:off x="37751" y="916040"/>
            <a:ext cx="9078601" cy="768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0DB6D44-E4E3-4AD3-B30D-AEF8BBA639EF}"/>
              </a:ext>
            </a:extLst>
          </p:cNvPr>
          <p:cNvSpPr/>
          <p:nvPr/>
        </p:nvSpPr>
        <p:spPr>
          <a:xfrm>
            <a:off x="5013789" y="5972782"/>
            <a:ext cx="1880171" cy="282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9C9301F5-895F-416A-9313-93F859F07D8D}"/>
              </a:ext>
            </a:extLst>
          </p:cNvPr>
          <p:cNvSpPr/>
          <p:nvPr/>
        </p:nvSpPr>
        <p:spPr>
          <a:xfrm>
            <a:off x="7087455" y="5981346"/>
            <a:ext cx="1880171" cy="282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45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A1E9FFF-49D3-4173-878F-780B596A5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9" y="630982"/>
            <a:ext cx="8990398" cy="6219063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14204D19-0735-41DF-A184-0E7FC5500F63}"/>
              </a:ext>
            </a:extLst>
          </p:cNvPr>
          <p:cNvSpPr/>
          <p:nvPr/>
        </p:nvSpPr>
        <p:spPr>
          <a:xfrm>
            <a:off x="5959011" y="4941871"/>
            <a:ext cx="3132175" cy="1900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60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2EC64AF-F11D-48BF-92BC-5F0046749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74" y="942412"/>
            <a:ext cx="9144000" cy="5356814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439E2C5A-D8EA-4324-824C-92DD66E21D07}"/>
              </a:ext>
            </a:extLst>
          </p:cNvPr>
          <p:cNvSpPr/>
          <p:nvPr/>
        </p:nvSpPr>
        <p:spPr>
          <a:xfrm>
            <a:off x="7171362" y="4931597"/>
            <a:ext cx="1715784" cy="688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271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A290F99F-63FF-420C-AB2D-55A51AF53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9901"/>
            <a:ext cx="89820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0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AA1CB58-0497-40E8-ADCC-9A4EFC44E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0" y="754784"/>
            <a:ext cx="8982877" cy="5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5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194DF01-FA76-44C5-8758-0BCC24418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72" y="610950"/>
            <a:ext cx="8657894" cy="618421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558BD14-7A3F-4DBA-81F4-9C82188DD05D}"/>
              </a:ext>
            </a:extLst>
          </p:cNvPr>
          <p:cNvSpPr/>
          <p:nvPr/>
        </p:nvSpPr>
        <p:spPr>
          <a:xfrm>
            <a:off x="6873412" y="5917915"/>
            <a:ext cx="1959146" cy="801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930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D38A815-367C-4201-8D6A-764700CDA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31" y="1076589"/>
            <a:ext cx="2923382" cy="530473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302C66A-F738-45DF-94E4-F942A1E9F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518" y="1125613"/>
            <a:ext cx="2233602" cy="528396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B5C517F-433C-471F-9B1C-1D95B73C32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615" y="1052736"/>
            <a:ext cx="3427292" cy="535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28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3E5AF8A-1B95-4456-AD24-34CDB731D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76" y="624749"/>
            <a:ext cx="8912407" cy="616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1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3E5FF6E-FAB8-4318-8AA5-231E69A55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4558"/>
            <a:ext cx="9144000" cy="4348883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43FAC991-0B6C-4D1C-895B-75B4ED8FEC1F}"/>
              </a:ext>
            </a:extLst>
          </p:cNvPr>
          <p:cNvSpPr/>
          <p:nvPr/>
        </p:nvSpPr>
        <p:spPr>
          <a:xfrm>
            <a:off x="37751" y="916040"/>
            <a:ext cx="9078601" cy="7689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E873AB8-342E-4837-B163-BE17F5394171}"/>
              </a:ext>
            </a:extLst>
          </p:cNvPr>
          <p:cNvSpPr/>
          <p:nvPr/>
        </p:nvSpPr>
        <p:spPr>
          <a:xfrm>
            <a:off x="1993188" y="4709065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70D4ABE-AD17-4CCF-9989-7D0A5C9D3361}"/>
              </a:ext>
            </a:extLst>
          </p:cNvPr>
          <p:cNvSpPr/>
          <p:nvPr/>
        </p:nvSpPr>
        <p:spPr>
          <a:xfrm>
            <a:off x="3255196" y="4697081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B459116-09AF-4D8D-AEC4-16E52BA3DB4A}"/>
              </a:ext>
            </a:extLst>
          </p:cNvPr>
          <p:cNvSpPr/>
          <p:nvPr/>
        </p:nvSpPr>
        <p:spPr>
          <a:xfrm>
            <a:off x="4488089" y="4707355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9E91249-EF87-4AAC-9ACD-6A0B64385A31}"/>
              </a:ext>
            </a:extLst>
          </p:cNvPr>
          <p:cNvSpPr/>
          <p:nvPr/>
        </p:nvSpPr>
        <p:spPr>
          <a:xfrm>
            <a:off x="5649076" y="4697081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02CE19E-104E-46C6-91CB-9F21822E216F}"/>
              </a:ext>
            </a:extLst>
          </p:cNvPr>
          <p:cNvSpPr/>
          <p:nvPr/>
        </p:nvSpPr>
        <p:spPr>
          <a:xfrm>
            <a:off x="6758692" y="4697081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93D5E6D9-C644-4EAE-9EB7-EBB14282C749}"/>
              </a:ext>
            </a:extLst>
          </p:cNvPr>
          <p:cNvSpPr/>
          <p:nvPr/>
        </p:nvSpPr>
        <p:spPr>
          <a:xfrm>
            <a:off x="7991594" y="4707355"/>
            <a:ext cx="934948" cy="1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36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14942E0-A52D-46B0-A5C0-5F272C5C1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75" y="970634"/>
            <a:ext cx="8850313" cy="530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746754C-5955-41B9-8664-8AD9FD3B5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87" y="1022187"/>
            <a:ext cx="86296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9A7415B-CCAF-4E42-8158-F0C60B824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8" y="1080428"/>
            <a:ext cx="9144000" cy="540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D400151-B051-4B02-BD2B-BD858D934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106" y="1097358"/>
            <a:ext cx="6120680" cy="529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2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C0BF3-2322-4EFF-ABAB-7D99BDDC0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75156"/>
            <a:ext cx="3760757" cy="532456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3F54BF0-ABB8-45D7-BA41-49FB3B029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999" y="1097359"/>
            <a:ext cx="4098863" cy="365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3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67EBC91-E530-4F6E-A7C4-BACDCFCC8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84" y="719842"/>
            <a:ext cx="9161376" cy="256300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03D70EC-8B0E-4948-BC11-BEFCDBC78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9138892" cy="331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2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469B6C9-DA8A-4C75-A4E7-1A0CE2486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54" y="1096442"/>
            <a:ext cx="4149217" cy="528488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DA61890-4DD1-4C46-A60A-5E4C4C7DA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3755167"/>
            <a:ext cx="6844147" cy="272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5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66CE45A-DF97-429F-AC06-117AC1693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40" y="1096442"/>
            <a:ext cx="4149217" cy="528488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EFF2EF9-5C21-4315-958E-C05EAF7E6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47" y="3924789"/>
            <a:ext cx="6721134" cy="255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7DF5F4A-0A11-42C0-A41A-D1C2CE145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43" y="1243267"/>
            <a:ext cx="8639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3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2F683A9C-590E-470C-B021-D306A720F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089096"/>
            <a:ext cx="4711185" cy="529223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3BE435F-2B9A-4AEF-BF18-A259E6E89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203" y="1017681"/>
            <a:ext cx="4423667" cy="540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2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D601DC8-678F-4CD9-B4A8-82F98B06BD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9763"/>
            <a:ext cx="9144000" cy="506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5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8FF9C98-1979-49E9-AE74-1360CF0F8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1263"/>
            <a:ext cx="9144000" cy="506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2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21E2828-D36E-4821-BA93-2E7A4DF4E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5742"/>
            <a:ext cx="9142040" cy="487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4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F1101F6-5A81-46F6-ACEF-CDA97DF22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00" y="4116886"/>
            <a:ext cx="4076784" cy="19773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546BA8B-BB98-4545-992A-6C7D13947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987077"/>
            <a:ext cx="4200525" cy="221468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C69BAC4-1D65-4992-BDAA-2ADE3402B7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24" y="1068886"/>
            <a:ext cx="8930952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60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EE7963F-3972-44DB-8066-D3FCDD1BC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8" y="1037649"/>
            <a:ext cx="9036496" cy="493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3F3825C-0CB8-3744-BE08-9D3F395F76F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4F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1B854C-490F-8547-BAAE-8466D58AB867}"/>
              </a:ext>
            </a:extLst>
          </p:cNvPr>
          <p:cNvSpPr txBox="1"/>
          <p:nvPr/>
        </p:nvSpPr>
        <p:spPr>
          <a:xfrm>
            <a:off x="3606598" y="4901825"/>
            <a:ext cx="5006179" cy="1462452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/>
          <a:p>
            <a:pPr defTabSz="683995">
              <a:lnSpc>
                <a:spcPct val="112000"/>
              </a:lnSpc>
              <a:spcBef>
                <a:spcPts val="1000"/>
              </a:spcBef>
            </a:pPr>
            <a:r>
              <a:rPr lang="es-ES" sz="9200" b="1" dirty="0">
                <a:solidFill>
                  <a:srgbClr val="95CE3A"/>
                </a:solidFill>
                <a:latin typeface="Georgia" panose="02040502050405020303" pitchFamily="18" charset="0"/>
                <a:ea typeface="ABC Normal Book" pitchFamily="2" charset="77"/>
              </a:rPr>
              <a:t>Gracias.</a:t>
            </a:r>
          </a:p>
        </p:txBody>
      </p:sp>
    </p:spTree>
    <p:extLst>
      <p:ext uri="{BB962C8B-B14F-4D97-AF65-F5344CB8AC3E}">
        <p14:creationId xmlns:p14="http://schemas.microsoft.com/office/powerpoint/2010/main" val="406985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A0831A0-0D4E-473A-A706-4453AD2FB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9397"/>
            <a:ext cx="9144000" cy="499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2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D34E01-4A51-4232-8EF2-75F656325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6" y="1145472"/>
            <a:ext cx="8964488" cy="498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1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2CEC547-D49C-46D6-B732-13512E6A7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6829"/>
            <a:ext cx="9144000" cy="356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D5BA5FB-9319-40B2-A568-986ACE029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99" y="603040"/>
            <a:ext cx="7545668" cy="604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8875DC0-6B28-400A-88C4-6A419BE96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9151"/>
            <a:ext cx="9144000" cy="464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0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F3CB58E-1A68-47E5-96F8-2B260D510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635"/>
            <a:ext cx="9144000" cy="445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94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99407A7EE33D746B60C01234613BF3A" ma:contentTypeVersion="10" ma:contentTypeDescription="Crear nuevo documento." ma:contentTypeScope="" ma:versionID="06573b6ecae93d572af307266eef917a">
  <xsd:schema xmlns:xsd="http://www.w3.org/2001/XMLSchema" xmlns:xs="http://www.w3.org/2001/XMLSchema" xmlns:p="http://schemas.microsoft.com/office/2006/metadata/properties" xmlns:ns3="18c550a1-e38d-40e7-8af3-e4db4cc17cfb" targetNamespace="http://schemas.microsoft.com/office/2006/metadata/properties" ma:root="true" ma:fieldsID="4fbdd434de9b6da3e87e1c6c075edbd4" ns3:_="">
    <xsd:import namespace="18c550a1-e38d-40e7-8af3-e4db4cc17cf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c550a1-e38d-40e7-8af3-e4db4cc17c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672AB1-A1D9-4F12-978C-D82BF91CBEEF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18c550a1-e38d-40e7-8af3-e4db4cc17cfb"/>
  </ds:schemaRefs>
</ds:datastoreItem>
</file>

<file path=customXml/itemProps2.xml><?xml version="1.0" encoding="utf-8"?>
<ds:datastoreItem xmlns:ds="http://schemas.openxmlformats.org/officeDocument/2006/customXml" ds:itemID="{FA5C1E66-70E1-4BCC-BE34-3A79E237B1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8c550a1-e38d-40e7-8af3-e4db4cc17c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567BC2-BA90-4E82-B7A6-7B0747EBE3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5044</TotalTime>
  <Words>22</Words>
  <Application>Microsoft Office PowerPoint</Application>
  <PresentationFormat>Presentación en pantalla (4:3)</PresentationFormat>
  <Paragraphs>5</Paragraphs>
  <Slides>39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Georgia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Prodigioso Volcan 01</dc:creator>
  <cp:lastModifiedBy>FUNEZ GUERRA, CARLOS</cp:lastModifiedBy>
  <cp:revision>391</cp:revision>
  <dcterms:created xsi:type="dcterms:W3CDTF">2019-06-20T10:08:15Z</dcterms:created>
  <dcterms:modified xsi:type="dcterms:W3CDTF">2022-07-16T18:53:55Z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0x010100399407A7EE33D746B60C01234613BF3A</vt:lpwstr>
  </property>
  <property fmtid="{D5CDD505-2E9C-101B-9397-08002B2CF9AE}" pid="3" name="MSIP_Label_019c027e-33b7-45fc-a572-8ffa5d09ec36_Enabled">
    <vt:lpwstr>true</vt:lpwstr>
  </property>
  <property fmtid="{D5CDD505-2E9C-101B-9397-08002B2CF9AE}" pid="4" name="MSIP_Label_019c027e-33b7-45fc-a572-8ffa5d09ec36_SetDate">
    <vt:lpwstr>2022-07-07T15:48:04Z</vt:lpwstr>
  </property>
  <property fmtid="{D5CDD505-2E9C-101B-9397-08002B2CF9AE}" pid="5" name="MSIP_Label_019c027e-33b7-45fc-a572-8ffa5d09ec36_Method">
    <vt:lpwstr>Standard</vt:lpwstr>
  </property>
  <property fmtid="{D5CDD505-2E9C-101B-9397-08002B2CF9AE}" pid="6" name="MSIP_Label_019c027e-33b7-45fc-a572-8ffa5d09ec36_Name">
    <vt:lpwstr>Internal Use</vt:lpwstr>
  </property>
  <property fmtid="{D5CDD505-2E9C-101B-9397-08002B2CF9AE}" pid="7" name="MSIP_Label_019c027e-33b7-45fc-a572-8ffa5d09ec36_SiteId">
    <vt:lpwstr>031a09bc-a2bf-44df-888e-4e09355b7a24</vt:lpwstr>
  </property>
  <property fmtid="{D5CDD505-2E9C-101B-9397-08002B2CF9AE}" pid="8" name="MSIP_Label_019c027e-33b7-45fc-a572-8ffa5d09ec36_ActionId">
    <vt:lpwstr>f1715445-b201-4bf8-992f-218ffcb759bb</vt:lpwstr>
  </property>
  <property fmtid="{D5CDD505-2E9C-101B-9397-08002B2CF9AE}" pid="9" name="MSIP_Label_019c027e-33b7-45fc-a572-8ffa5d09ec36_ContentBits">
    <vt:lpwstr>2</vt:lpwstr>
  </property>
</Properties>
</file>