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2"/>
  </p:notesMasterIdLst>
  <p:handoutMasterIdLst>
    <p:handoutMasterId r:id="rId93"/>
  </p:handoutMasterIdLst>
  <p:sldIdLst>
    <p:sldId id="409" r:id="rId2"/>
    <p:sldId id="333" r:id="rId3"/>
    <p:sldId id="489" r:id="rId4"/>
    <p:sldId id="372" r:id="rId5"/>
    <p:sldId id="373" r:id="rId6"/>
    <p:sldId id="350" r:id="rId7"/>
    <p:sldId id="374" r:id="rId8"/>
    <p:sldId id="375" r:id="rId9"/>
    <p:sldId id="490" r:id="rId10"/>
    <p:sldId id="338" r:id="rId11"/>
    <p:sldId id="339" r:id="rId12"/>
    <p:sldId id="349" r:id="rId13"/>
    <p:sldId id="353" r:id="rId14"/>
    <p:sldId id="403" r:id="rId15"/>
    <p:sldId id="491" r:id="rId16"/>
    <p:sldId id="485" r:id="rId17"/>
    <p:sldId id="486" r:id="rId18"/>
    <p:sldId id="487" r:id="rId19"/>
    <p:sldId id="488" r:id="rId20"/>
    <p:sldId id="404" r:id="rId21"/>
    <p:sldId id="383" r:id="rId22"/>
    <p:sldId id="406" r:id="rId23"/>
    <p:sldId id="405" r:id="rId24"/>
    <p:sldId id="492" r:id="rId25"/>
    <p:sldId id="351" r:id="rId26"/>
    <p:sldId id="367" r:id="rId27"/>
    <p:sldId id="362" r:id="rId28"/>
    <p:sldId id="363" r:id="rId29"/>
    <p:sldId id="483" r:id="rId30"/>
    <p:sldId id="484" r:id="rId31"/>
    <p:sldId id="459" r:id="rId32"/>
    <p:sldId id="466" r:id="rId33"/>
    <p:sldId id="461" r:id="rId34"/>
    <p:sldId id="462" r:id="rId35"/>
    <p:sldId id="463" r:id="rId36"/>
    <p:sldId id="464" r:id="rId37"/>
    <p:sldId id="465" r:id="rId38"/>
    <p:sldId id="502" r:id="rId39"/>
    <p:sldId id="493" r:id="rId40"/>
    <p:sldId id="357" r:id="rId41"/>
    <p:sldId id="360" r:id="rId42"/>
    <p:sldId id="359" r:id="rId43"/>
    <p:sldId id="498" r:id="rId44"/>
    <p:sldId id="499" r:id="rId45"/>
    <p:sldId id="460" r:id="rId46"/>
    <p:sldId id="467" r:id="rId47"/>
    <p:sldId id="468" r:id="rId48"/>
    <p:sldId id="430" r:id="rId49"/>
    <p:sldId id="431" r:id="rId50"/>
    <p:sldId id="432" r:id="rId51"/>
    <p:sldId id="433" r:id="rId52"/>
    <p:sldId id="434" r:id="rId53"/>
    <p:sldId id="435" r:id="rId54"/>
    <p:sldId id="436" r:id="rId55"/>
    <p:sldId id="437" r:id="rId56"/>
    <p:sldId id="438" r:id="rId57"/>
    <p:sldId id="469" r:id="rId58"/>
    <p:sldId id="494" r:id="rId59"/>
    <p:sldId id="352" r:id="rId60"/>
    <p:sldId id="361" r:id="rId61"/>
    <p:sldId id="365" r:id="rId62"/>
    <p:sldId id="500" r:id="rId63"/>
    <p:sldId id="501" r:id="rId64"/>
    <p:sldId id="503" r:id="rId65"/>
    <p:sldId id="504" r:id="rId66"/>
    <p:sldId id="495" r:id="rId67"/>
    <p:sldId id="382" r:id="rId68"/>
    <p:sldId id="384" r:id="rId69"/>
    <p:sldId id="390" r:id="rId70"/>
    <p:sldId id="389" r:id="rId71"/>
    <p:sldId id="391" r:id="rId72"/>
    <p:sldId id="392" r:id="rId73"/>
    <p:sldId id="393" r:id="rId74"/>
    <p:sldId id="386" r:id="rId75"/>
    <p:sldId id="395" r:id="rId76"/>
    <p:sldId id="396" r:id="rId77"/>
    <p:sldId id="397" r:id="rId78"/>
    <p:sldId id="394" r:id="rId79"/>
    <p:sldId id="371" r:id="rId80"/>
    <p:sldId id="398" r:id="rId81"/>
    <p:sldId id="399" r:id="rId82"/>
    <p:sldId id="387" r:id="rId83"/>
    <p:sldId id="496" r:id="rId84"/>
    <p:sldId id="472" r:id="rId85"/>
    <p:sldId id="473" r:id="rId86"/>
    <p:sldId id="474" r:id="rId87"/>
    <p:sldId id="497" r:id="rId88"/>
    <p:sldId id="470" r:id="rId89"/>
    <p:sldId id="471" r:id="rId90"/>
    <p:sldId id="482" r:id="rId91"/>
  </p:sldIdLst>
  <p:sldSz cx="9144000" cy="6858000" type="screen4x3"/>
  <p:notesSz cx="7099300" cy="10234613"/>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9E37"/>
    <a:srgbClr val="97BE0D"/>
    <a:srgbClr val="00519E"/>
    <a:srgbClr val="F0F8FA"/>
    <a:srgbClr val="FFFF00"/>
    <a:srgbClr val="41A62A"/>
    <a:srgbClr val="000000"/>
    <a:srgbClr val="0000FF"/>
    <a:srgbClr val="DCE6F2"/>
    <a:srgbClr val="FF5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B073D0B-2379-40B1-A7DA-B276AF6623A0}" v="35" dt="2022-07-17T20:12:03.971"/>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472" autoAdjust="0"/>
    <p:restoredTop sz="86022" autoAdjust="0"/>
  </p:normalViewPr>
  <p:slideViewPr>
    <p:cSldViewPr>
      <p:cViewPr varScale="1">
        <p:scale>
          <a:sx n="62" d="100"/>
          <a:sy n="62" d="100"/>
        </p:scale>
        <p:origin x="1668" y="66"/>
      </p:cViewPr>
      <p:guideLst>
        <p:guide orient="horz" pos="2160"/>
        <p:guide pos="2880"/>
      </p:guideLst>
    </p:cSldViewPr>
  </p:slideViewPr>
  <p:outlineViewPr>
    <p:cViewPr>
      <p:scale>
        <a:sx n="33" d="100"/>
        <a:sy n="33" d="100"/>
      </p:scale>
      <p:origin x="48"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viewProps" Target="view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presProps" Target="presProps.xml"/><Relationship Id="rId9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notesMaster" Target="notesMasters/notesMaster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handoutMaster" Target="handoutMasters/handoutMaster1.xml"/><Relationship Id="rId98"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LOS FÚNEZ GUERRA" userId="4065a15b-7f9a-44c2-af4d-6084387e6d80" providerId="ADAL" clId="{1B073D0B-2379-40B1-A7DA-B276AF6623A0}"/>
    <pc:docChg chg="undo redo custSel addSld delSld modSld">
      <pc:chgData name="CARLOS FÚNEZ GUERRA" userId="4065a15b-7f9a-44c2-af4d-6084387e6d80" providerId="ADAL" clId="{1B073D0B-2379-40B1-A7DA-B276AF6623A0}" dt="2022-07-17T20:12:51.724" v="429" actId="1035"/>
      <pc:docMkLst>
        <pc:docMk/>
      </pc:docMkLst>
      <pc:sldChg chg="modSp mod modTransition">
        <pc:chgData name="CARLOS FÚNEZ GUERRA" userId="4065a15b-7f9a-44c2-af4d-6084387e6d80" providerId="ADAL" clId="{1B073D0B-2379-40B1-A7DA-B276AF6623A0}" dt="2022-07-17T17:47:23.601" v="333" actId="20577"/>
        <pc:sldMkLst>
          <pc:docMk/>
          <pc:sldMk cId="0" sldId="333"/>
        </pc:sldMkLst>
        <pc:spChg chg="mod">
          <ac:chgData name="CARLOS FÚNEZ GUERRA" userId="4065a15b-7f9a-44c2-af4d-6084387e6d80" providerId="ADAL" clId="{1B073D0B-2379-40B1-A7DA-B276AF6623A0}" dt="2022-07-17T17:47:23.601" v="333" actId="20577"/>
          <ac:spMkLst>
            <pc:docMk/>
            <pc:sldMk cId="0" sldId="333"/>
            <ac:spMk id="5" creationId="{00000000-0000-0000-0000-000000000000}"/>
          </ac:spMkLst>
        </pc:spChg>
      </pc:sldChg>
      <pc:sldChg chg="modSp mod modTransition">
        <pc:chgData name="CARLOS FÚNEZ GUERRA" userId="4065a15b-7f9a-44c2-af4d-6084387e6d80" providerId="ADAL" clId="{1B073D0B-2379-40B1-A7DA-B276AF6623A0}" dt="2022-07-17T17:35:31.931" v="149" actId="20577"/>
        <pc:sldMkLst>
          <pc:docMk/>
          <pc:sldMk cId="0" sldId="338"/>
        </pc:sldMkLst>
        <pc:spChg chg="mod">
          <ac:chgData name="CARLOS FÚNEZ GUERRA" userId="4065a15b-7f9a-44c2-af4d-6084387e6d80" providerId="ADAL" clId="{1B073D0B-2379-40B1-A7DA-B276AF6623A0}" dt="2022-07-17T17:35:31.931" v="149" actId="20577"/>
          <ac:spMkLst>
            <pc:docMk/>
            <pc:sldMk cId="0" sldId="338"/>
            <ac:spMk id="14" creationId="{00000000-0000-0000-0000-000000000000}"/>
          </ac:spMkLst>
        </pc:spChg>
      </pc:sldChg>
      <pc:sldChg chg="modSp mod modTransition">
        <pc:chgData name="CARLOS FÚNEZ GUERRA" userId="4065a15b-7f9a-44c2-af4d-6084387e6d80" providerId="ADAL" clId="{1B073D0B-2379-40B1-A7DA-B276AF6623A0}" dt="2022-07-17T17:35:26.452" v="147" actId="20577"/>
        <pc:sldMkLst>
          <pc:docMk/>
          <pc:sldMk cId="0" sldId="339"/>
        </pc:sldMkLst>
        <pc:spChg chg="mod">
          <ac:chgData name="CARLOS FÚNEZ GUERRA" userId="4065a15b-7f9a-44c2-af4d-6084387e6d80" providerId="ADAL" clId="{1B073D0B-2379-40B1-A7DA-B276AF6623A0}" dt="2022-07-17T17:35:26.452" v="147" actId="20577"/>
          <ac:spMkLst>
            <pc:docMk/>
            <pc:sldMk cId="0" sldId="339"/>
            <ac:spMk id="21" creationId="{00000000-0000-0000-0000-000000000000}"/>
          </ac:spMkLst>
        </pc:spChg>
      </pc:sldChg>
      <pc:sldChg chg="modSp del mod modTransition">
        <pc:chgData name="CARLOS FÚNEZ GUERRA" userId="4065a15b-7f9a-44c2-af4d-6084387e6d80" providerId="ADAL" clId="{1B073D0B-2379-40B1-A7DA-B276AF6623A0}" dt="2022-07-17T17:38:31.309" v="186" actId="47"/>
        <pc:sldMkLst>
          <pc:docMk/>
          <pc:sldMk cId="0" sldId="341"/>
        </pc:sldMkLst>
        <pc:spChg chg="mod">
          <ac:chgData name="CARLOS FÚNEZ GUERRA" userId="4065a15b-7f9a-44c2-af4d-6084387e6d80" providerId="ADAL" clId="{1B073D0B-2379-40B1-A7DA-B276AF6623A0}" dt="2022-07-17T17:37:17.957" v="184" actId="20577"/>
          <ac:spMkLst>
            <pc:docMk/>
            <pc:sldMk cId="0" sldId="341"/>
            <ac:spMk id="14" creationId="{00000000-0000-0000-0000-000000000000}"/>
          </ac:spMkLst>
        </pc:spChg>
      </pc:sldChg>
      <pc:sldChg chg="del modTransition">
        <pc:chgData name="CARLOS FÚNEZ GUERRA" userId="4065a15b-7f9a-44c2-af4d-6084387e6d80" providerId="ADAL" clId="{1B073D0B-2379-40B1-A7DA-B276AF6623A0}" dt="2022-07-17T17:38:31.309" v="186" actId="47"/>
        <pc:sldMkLst>
          <pc:docMk/>
          <pc:sldMk cId="0" sldId="343"/>
        </pc:sldMkLst>
      </pc:sldChg>
      <pc:sldChg chg="modSp mod modTransition">
        <pc:chgData name="CARLOS FÚNEZ GUERRA" userId="4065a15b-7f9a-44c2-af4d-6084387e6d80" providerId="ADAL" clId="{1B073D0B-2379-40B1-A7DA-B276AF6623A0}" dt="2022-07-17T17:35:21.529" v="145" actId="20577"/>
        <pc:sldMkLst>
          <pc:docMk/>
          <pc:sldMk cId="0" sldId="349"/>
        </pc:sldMkLst>
        <pc:spChg chg="mod">
          <ac:chgData name="CARLOS FÚNEZ GUERRA" userId="4065a15b-7f9a-44c2-af4d-6084387e6d80" providerId="ADAL" clId="{1B073D0B-2379-40B1-A7DA-B276AF6623A0}" dt="2022-07-17T17:35:21.529" v="145" actId="20577"/>
          <ac:spMkLst>
            <pc:docMk/>
            <pc:sldMk cId="0" sldId="349"/>
            <ac:spMk id="21" creationId="{00000000-0000-0000-0000-000000000000}"/>
          </ac:spMkLst>
        </pc:spChg>
      </pc:sldChg>
      <pc:sldChg chg="modSp mod modTransition">
        <pc:chgData name="CARLOS FÚNEZ GUERRA" userId="4065a15b-7f9a-44c2-af4d-6084387e6d80" providerId="ADAL" clId="{1B073D0B-2379-40B1-A7DA-B276AF6623A0}" dt="2022-07-17T17:35:52.812" v="150"/>
        <pc:sldMkLst>
          <pc:docMk/>
          <pc:sldMk cId="0" sldId="350"/>
        </pc:sldMkLst>
        <pc:spChg chg="mod">
          <ac:chgData name="CARLOS FÚNEZ GUERRA" userId="4065a15b-7f9a-44c2-af4d-6084387e6d80" providerId="ADAL" clId="{1B073D0B-2379-40B1-A7DA-B276AF6623A0}" dt="2022-07-17T17:35:52.812" v="150"/>
          <ac:spMkLst>
            <pc:docMk/>
            <pc:sldMk cId="0" sldId="350"/>
            <ac:spMk id="21" creationId="{00000000-0000-0000-0000-000000000000}"/>
          </ac:spMkLst>
        </pc:spChg>
      </pc:sldChg>
      <pc:sldChg chg="modSp mod modTransition">
        <pc:chgData name="CARLOS FÚNEZ GUERRA" userId="4065a15b-7f9a-44c2-af4d-6084387e6d80" providerId="ADAL" clId="{1B073D0B-2379-40B1-A7DA-B276AF6623A0}" dt="2022-07-17T17:39:41.847" v="189" actId="20577"/>
        <pc:sldMkLst>
          <pc:docMk/>
          <pc:sldMk cId="0" sldId="351"/>
        </pc:sldMkLst>
        <pc:spChg chg="mod">
          <ac:chgData name="CARLOS FÚNEZ GUERRA" userId="4065a15b-7f9a-44c2-af4d-6084387e6d80" providerId="ADAL" clId="{1B073D0B-2379-40B1-A7DA-B276AF6623A0}" dt="2022-07-17T17:39:41.847" v="189" actId="20577"/>
          <ac:spMkLst>
            <pc:docMk/>
            <pc:sldMk cId="0" sldId="351"/>
            <ac:spMk id="21" creationId="{00000000-0000-0000-0000-000000000000}"/>
          </ac:spMkLst>
        </pc:spChg>
      </pc:sldChg>
      <pc:sldChg chg="modSp mod modTransition">
        <pc:chgData name="CARLOS FÚNEZ GUERRA" userId="4065a15b-7f9a-44c2-af4d-6084387e6d80" providerId="ADAL" clId="{1B073D0B-2379-40B1-A7DA-B276AF6623A0}" dt="2022-07-17T17:45:49.283" v="305" actId="20577"/>
        <pc:sldMkLst>
          <pc:docMk/>
          <pc:sldMk cId="0" sldId="352"/>
        </pc:sldMkLst>
        <pc:spChg chg="mod">
          <ac:chgData name="CARLOS FÚNEZ GUERRA" userId="4065a15b-7f9a-44c2-af4d-6084387e6d80" providerId="ADAL" clId="{1B073D0B-2379-40B1-A7DA-B276AF6623A0}" dt="2022-07-17T17:45:49.283" v="305" actId="20577"/>
          <ac:spMkLst>
            <pc:docMk/>
            <pc:sldMk cId="0" sldId="352"/>
            <ac:spMk id="21" creationId="{00000000-0000-0000-0000-000000000000}"/>
          </ac:spMkLst>
        </pc:spChg>
      </pc:sldChg>
      <pc:sldChg chg="modSp mod modTransition">
        <pc:chgData name="CARLOS FÚNEZ GUERRA" userId="4065a15b-7f9a-44c2-af4d-6084387e6d80" providerId="ADAL" clId="{1B073D0B-2379-40B1-A7DA-B276AF6623A0}" dt="2022-07-17T17:35:16.682" v="143" actId="20577"/>
        <pc:sldMkLst>
          <pc:docMk/>
          <pc:sldMk cId="0" sldId="353"/>
        </pc:sldMkLst>
        <pc:spChg chg="mod">
          <ac:chgData name="CARLOS FÚNEZ GUERRA" userId="4065a15b-7f9a-44c2-af4d-6084387e6d80" providerId="ADAL" clId="{1B073D0B-2379-40B1-A7DA-B276AF6623A0}" dt="2022-07-17T17:35:16.682" v="143" actId="20577"/>
          <ac:spMkLst>
            <pc:docMk/>
            <pc:sldMk cId="0" sldId="353"/>
            <ac:spMk id="21" creationId="{00000000-0000-0000-0000-000000000000}"/>
          </ac:spMkLst>
        </pc:spChg>
      </pc:sldChg>
      <pc:sldChg chg="del modTransition">
        <pc:chgData name="CARLOS FÚNEZ GUERRA" userId="4065a15b-7f9a-44c2-af4d-6084387e6d80" providerId="ADAL" clId="{1B073D0B-2379-40B1-A7DA-B276AF6623A0}" dt="2022-07-17T17:38:31.309" v="186" actId="47"/>
        <pc:sldMkLst>
          <pc:docMk/>
          <pc:sldMk cId="0" sldId="354"/>
        </pc:sldMkLst>
      </pc:sldChg>
      <pc:sldChg chg="del modTransition">
        <pc:chgData name="CARLOS FÚNEZ GUERRA" userId="4065a15b-7f9a-44c2-af4d-6084387e6d80" providerId="ADAL" clId="{1B073D0B-2379-40B1-A7DA-B276AF6623A0}" dt="2022-07-17T17:38:31.309" v="186" actId="47"/>
        <pc:sldMkLst>
          <pc:docMk/>
          <pc:sldMk cId="0" sldId="355"/>
        </pc:sldMkLst>
      </pc:sldChg>
      <pc:sldChg chg="modSp mod modTransition">
        <pc:chgData name="CARLOS FÚNEZ GUERRA" userId="4065a15b-7f9a-44c2-af4d-6084387e6d80" providerId="ADAL" clId="{1B073D0B-2379-40B1-A7DA-B276AF6623A0}" dt="2022-07-17T17:40:58.355" v="212" actId="20577"/>
        <pc:sldMkLst>
          <pc:docMk/>
          <pc:sldMk cId="0" sldId="357"/>
        </pc:sldMkLst>
        <pc:spChg chg="mod">
          <ac:chgData name="CARLOS FÚNEZ GUERRA" userId="4065a15b-7f9a-44c2-af4d-6084387e6d80" providerId="ADAL" clId="{1B073D0B-2379-40B1-A7DA-B276AF6623A0}" dt="2022-07-17T17:40:58.355" v="212" actId="20577"/>
          <ac:spMkLst>
            <pc:docMk/>
            <pc:sldMk cId="0" sldId="357"/>
            <ac:spMk id="21" creationId="{00000000-0000-0000-0000-000000000000}"/>
          </ac:spMkLst>
        </pc:spChg>
      </pc:sldChg>
      <pc:sldChg chg="add modTransition">
        <pc:chgData name="CARLOS FÚNEZ GUERRA" userId="4065a15b-7f9a-44c2-af4d-6084387e6d80" providerId="ADAL" clId="{1B073D0B-2379-40B1-A7DA-B276AF6623A0}" dt="2022-07-17T17:40:54.062" v="210"/>
        <pc:sldMkLst>
          <pc:docMk/>
          <pc:sldMk cId="0" sldId="359"/>
        </pc:sldMkLst>
      </pc:sldChg>
      <pc:sldChg chg="add modTransition">
        <pc:chgData name="CARLOS FÚNEZ GUERRA" userId="4065a15b-7f9a-44c2-af4d-6084387e6d80" providerId="ADAL" clId="{1B073D0B-2379-40B1-A7DA-B276AF6623A0}" dt="2022-07-17T17:40:54.062" v="210"/>
        <pc:sldMkLst>
          <pc:docMk/>
          <pc:sldMk cId="0" sldId="360"/>
        </pc:sldMkLst>
      </pc:sldChg>
      <pc:sldChg chg="modSp mod modTransition">
        <pc:chgData name="CARLOS FÚNEZ GUERRA" userId="4065a15b-7f9a-44c2-af4d-6084387e6d80" providerId="ADAL" clId="{1B073D0B-2379-40B1-A7DA-B276AF6623A0}" dt="2022-07-17T17:45:55.262" v="307" actId="20577"/>
        <pc:sldMkLst>
          <pc:docMk/>
          <pc:sldMk cId="0" sldId="361"/>
        </pc:sldMkLst>
        <pc:spChg chg="mod">
          <ac:chgData name="CARLOS FÚNEZ GUERRA" userId="4065a15b-7f9a-44c2-af4d-6084387e6d80" providerId="ADAL" clId="{1B073D0B-2379-40B1-A7DA-B276AF6623A0}" dt="2022-07-17T17:45:55.262" v="307" actId="20577"/>
          <ac:spMkLst>
            <pc:docMk/>
            <pc:sldMk cId="0" sldId="361"/>
            <ac:spMk id="21" creationId="{00000000-0000-0000-0000-000000000000}"/>
          </ac:spMkLst>
        </pc:spChg>
      </pc:sldChg>
      <pc:sldChg chg="add modTransition">
        <pc:chgData name="CARLOS FÚNEZ GUERRA" userId="4065a15b-7f9a-44c2-af4d-6084387e6d80" providerId="ADAL" clId="{1B073D0B-2379-40B1-A7DA-B276AF6623A0}" dt="2022-07-17T17:39:28.727" v="187"/>
        <pc:sldMkLst>
          <pc:docMk/>
          <pc:sldMk cId="0" sldId="362"/>
        </pc:sldMkLst>
      </pc:sldChg>
      <pc:sldChg chg="add modTransition">
        <pc:chgData name="CARLOS FÚNEZ GUERRA" userId="4065a15b-7f9a-44c2-af4d-6084387e6d80" providerId="ADAL" clId="{1B073D0B-2379-40B1-A7DA-B276AF6623A0}" dt="2022-07-17T17:39:28.727" v="187"/>
        <pc:sldMkLst>
          <pc:docMk/>
          <pc:sldMk cId="0" sldId="363"/>
        </pc:sldMkLst>
      </pc:sldChg>
      <pc:sldChg chg="modSp mod modTransition">
        <pc:chgData name="CARLOS FÚNEZ GUERRA" userId="4065a15b-7f9a-44c2-af4d-6084387e6d80" providerId="ADAL" clId="{1B073D0B-2379-40B1-A7DA-B276AF6623A0}" dt="2022-07-17T17:45:59.395" v="309" actId="20577"/>
        <pc:sldMkLst>
          <pc:docMk/>
          <pc:sldMk cId="0" sldId="365"/>
        </pc:sldMkLst>
        <pc:spChg chg="mod">
          <ac:chgData name="CARLOS FÚNEZ GUERRA" userId="4065a15b-7f9a-44c2-af4d-6084387e6d80" providerId="ADAL" clId="{1B073D0B-2379-40B1-A7DA-B276AF6623A0}" dt="2022-07-17T17:45:59.395" v="309" actId="20577"/>
          <ac:spMkLst>
            <pc:docMk/>
            <pc:sldMk cId="0" sldId="365"/>
            <ac:spMk id="21" creationId="{00000000-0000-0000-0000-000000000000}"/>
          </ac:spMkLst>
        </pc:spChg>
      </pc:sldChg>
      <pc:sldChg chg="modSp mod modTransition">
        <pc:chgData name="CARLOS FÚNEZ GUERRA" userId="4065a15b-7f9a-44c2-af4d-6084387e6d80" providerId="ADAL" clId="{1B073D0B-2379-40B1-A7DA-B276AF6623A0}" dt="2022-07-17T17:39:46.308" v="191" actId="20577"/>
        <pc:sldMkLst>
          <pc:docMk/>
          <pc:sldMk cId="0" sldId="367"/>
        </pc:sldMkLst>
        <pc:spChg chg="mod">
          <ac:chgData name="CARLOS FÚNEZ GUERRA" userId="4065a15b-7f9a-44c2-af4d-6084387e6d80" providerId="ADAL" clId="{1B073D0B-2379-40B1-A7DA-B276AF6623A0}" dt="2022-07-17T17:39:46.308" v="191" actId="20577"/>
          <ac:spMkLst>
            <pc:docMk/>
            <pc:sldMk cId="0" sldId="367"/>
            <ac:spMk id="21" creationId="{00000000-0000-0000-0000-000000000000}"/>
          </ac:spMkLst>
        </pc:spChg>
      </pc:sldChg>
      <pc:sldChg chg="add modTransition">
        <pc:chgData name="CARLOS FÚNEZ GUERRA" userId="4065a15b-7f9a-44c2-af4d-6084387e6d80" providerId="ADAL" clId="{1B073D0B-2379-40B1-A7DA-B276AF6623A0}" dt="2022-07-17T17:45:01.905" v="303"/>
        <pc:sldMkLst>
          <pc:docMk/>
          <pc:sldMk cId="0" sldId="371"/>
        </pc:sldMkLst>
      </pc:sldChg>
      <pc:sldChg chg="delSp modSp add mod modTransition">
        <pc:chgData name="CARLOS FÚNEZ GUERRA" userId="4065a15b-7f9a-44c2-af4d-6084387e6d80" providerId="ADAL" clId="{1B073D0B-2379-40B1-A7DA-B276AF6623A0}" dt="2022-07-17T17:33:46.477" v="139" actId="1035"/>
        <pc:sldMkLst>
          <pc:docMk/>
          <pc:sldMk cId="0" sldId="372"/>
        </pc:sldMkLst>
        <pc:spChg chg="mod">
          <ac:chgData name="CARLOS FÚNEZ GUERRA" userId="4065a15b-7f9a-44c2-af4d-6084387e6d80" providerId="ADAL" clId="{1B073D0B-2379-40B1-A7DA-B276AF6623A0}" dt="2022-07-17T17:33:46.477" v="139" actId="1035"/>
          <ac:spMkLst>
            <pc:docMk/>
            <pc:sldMk cId="0" sldId="372"/>
            <ac:spMk id="14" creationId="{00000000-0000-0000-0000-000000000000}"/>
          </ac:spMkLst>
        </pc:spChg>
        <pc:picChg chg="del mod">
          <ac:chgData name="CARLOS FÚNEZ GUERRA" userId="4065a15b-7f9a-44c2-af4d-6084387e6d80" providerId="ADAL" clId="{1B073D0B-2379-40B1-A7DA-B276AF6623A0}" dt="2022-07-17T17:33:36.943" v="122" actId="478"/>
          <ac:picMkLst>
            <pc:docMk/>
            <pc:sldMk cId="0" sldId="372"/>
            <ac:picMk id="13" creationId="{00000000-0000-0000-0000-000000000000}"/>
          </ac:picMkLst>
        </pc:picChg>
      </pc:sldChg>
      <pc:sldChg chg="add modTransition">
        <pc:chgData name="CARLOS FÚNEZ GUERRA" userId="4065a15b-7f9a-44c2-af4d-6084387e6d80" providerId="ADAL" clId="{1B073D0B-2379-40B1-A7DA-B276AF6623A0}" dt="2022-07-17T17:33:28.989" v="105"/>
        <pc:sldMkLst>
          <pc:docMk/>
          <pc:sldMk cId="0" sldId="373"/>
        </pc:sldMkLst>
      </pc:sldChg>
      <pc:sldChg chg="add modTransition">
        <pc:chgData name="CARLOS FÚNEZ GUERRA" userId="4065a15b-7f9a-44c2-af4d-6084387e6d80" providerId="ADAL" clId="{1B073D0B-2379-40B1-A7DA-B276AF6623A0}" dt="2022-07-17T17:34:31.710" v="140"/>
        <pc:sldMkLst>
          <pc:docMk/>
          <pc:sldMk cId="0" sldId="374"/>
        </pc:sldMkLst>
      </pc:sldChg>
      <pc:sldChg chg="add modTransition">
        <pc:chgData name="CARLOS FÚNEZ GUERRA" userId="4065a15b-7f9a-44c2-af4d-6084387e6d80" providerId="ADAL" clId="{1B073D0B-2379-40B1-A7DA-B276AF6623A0}" dt="2022-07-17T17:34:31.710" v="140"/>
        <pc:sldMkLst>
          <pc:docMk/>
          <pc:sldMk cId="0" sldId="375"/>
        </pc:sldMkLst>
      </pc:sldChg>
      <pc:sldChg chg="add modTransition">
        <pc:chgData name="CARLOS FÚNEZ GUERRA" userId="4065a15b-7f9a-44c2-af4d-6084387e6d80" providerId="ADAL" clId="{1B073D0B-2379-40B1-A7DA-B276AF6623A0}" dt="2022-07-17T17:45:01.905" v="303"/>
        <pc:sldMkLst>
          <pc:docMk/>
          <pc:sldMk cId="0" sldId="382"/>
        </pc:sldMkLst>
      </pc:sldChg>
      <pc:sldChg chg="add modTransition">
        <pc:chgData name="CARLOS FÚNEZ GUERRA" userId="4065a15b-7f9a-44c2-af4d-6084387e6d80" providerId="ADAL" clId="{1B073D0B-2379-40B1-A7DA-B276AF6623A0}" dt="2022-07-17T17:38:20.108" v="185"/>
        <pc:sldMkLst>
          <pc:docMk/>
          <pc:sldMk cId="0" sldId="383"/>
        </pc:sldMkLst>
      </pc:sldChg>
      <pc:sldChg chg="add modTransition">
        <pc:chgData name="CARLOS FÚNEZ GUERRA" userId="4065a15b-7f9a-44c2-af4d-6084387e6d80" providerId="ADAL" clId="{1B073D0B-2379-40B1-A7DA-B276AF6623A0}" dt="2022-07-17T17:45:01.905" v="303"/>
        <pc:sldMkLst>
          <pc:docMk/>
          <pc:sldMk cId="0" sldId="384"/>
        </pc:sldMkLst>
      </pc:sldChg>
      <pc:sldChg chg="add modTransition">
        <pc:chgData name="CARLOS FÚNEZ GUERRA" userId="4065a15b-7f9a-44c2-af4d-6084387e6d80" providerId="ADAL" clId="{1B073D0B-2379-40B1-A7DA-B276AF6623A0}" dt="2022-07-17T17:45:01.905" v="303"/>
        <pc:sldMkLst>
          <pc:docMk/>
          <pc:sldMk cId="0" sldId="386"/>
        </pc:sldMkLst>
      </pc:sldChg>
      <pc:sldChg chg="add modTransition">
        <pc:chgData name="CARLOS FÚNEZ GUERRA" userId="4065a15b-7f9a-44c2-af4d-6084387e6d80" providerId="ADAL" clId="{1B073D0B-2379-40B1-A7DA-B276AF6623A0}" dt="2022-07-17T17:45:01.905" v="303"/>
        <pc:sldMkLst>
          <pc:docMk/>
          <pc:sldMk cId="0" sldId="387"/>
        </pc:sldMkLst>
      </pc:sldChg>
      <pc:sldChg chg="add modTransition">
        <pc:chgData name="CARLOS FÚNEZ GUERRA" userId="4065a15b-7f9a-44c2-af4d-6084387e6d80" providerId="ADAL" clId="{1B073D0B-2379-40B1-A7DA-B276AF6623A0}" dt="2022-07-17T17:45:01.905" v="303"/>
        <pc:sldMkLst>
          <pc:docMk/>
          <pc:sldMk cId="0" sldId="389"/>
        </pc:sldMkLst>
      </pc:sldChg>
      <pc:sldChg chg="add modTransition">
        <pc:chgData name="CARLOS FÚNEZ GUERRA" userId="4065a15b-7f9a-44c2-af4d-6084387e6d80" providerId="ADAL" clId="{1B073D0B-2379-40B1-A7DA-B276AF6623A0}" dt="2022-07-17T17:45:01.905" v="303"/>
        <pc:sldMkLst>
          <pc:docMk/>
          <pc:sldMk cId="0" sldId="390"/>
        </pc:sldMkLst>
      </pc:sldChg>
      <pc:sldChg chg="add modTransition">
        <pc:chgData name="CARLOS FÚNEZ GUERRA" userId="4065a15b-7f9a-44c2-af4d-6084387e6d80" providerId="ADAL" clId="{1B073D0B-2379-40B1-A7DA-B276AF6623A0}" dt="2022-07-17T17:45:01.905" v="303"/>
        <pc:sldMkLst>
          <pc:docMk/>
          <pc:sldMk cId="0" sldId="391"/>
        </pc:sldMkLst>
      </pc:sldChg>
      <pc:sldChg chg="add modTransition">
        <pc:chgData name="CARLOS FÚNEZ GUERRA" userId="4065a15b-7f9a-44c2-af4d-6084387e6d80" providerId="ADAL" clId="{1B073D0B-2379-40B1-A7DA-B276AF6623A0}" dt="2022-07-17T17:45:01.905" v="303"/>
        <pc:sldMkLst>
          <pc:docMk/>
          <pc:sldMk cId="0" sldId="392"/>
        </pc:sldMkLst>
      </pc:sldChg>
      <pc:sldChg chg="add modTransition">
        <pc:chgData name="CARLOS FÚNEZ GUERRA" userId="4065a15b-7f9a-44c2-af4d-6084387e6d80" providerId="ADAL" clId="{1B073D0B-2379-40B1-A7DA-B276AF6623A0}" dt="2022-07-17T17:45:01.905" v="303"/>
        <pc:sldMkLst>
          <pc:docMk/>
          <pc:sldMk cId="0" sldId="393"/>
        </pc:sldMkLst>
      </pc:sldChg>
      <pc:sldChg chg="add modTransition">
        <pc:chgData name="CARLOS FÚNEZ GUERRA" userId="4065a15b-7f9a-44c2-af4d-6084387e6d80" providerId="ADAL" clId="{1B073D0B-2379-40B1-A7DA-B276AF6623A0}" dt="2022-07-17T17:45:01.905" v="303"/>
        <pc:sldMkLst>
          <pc:docMk/>
          <pc:sldMk cId="0" sldId="394"/>
        </pc:sldMkLst>
      </pc:sldChg>
      <pc:sldChg chg="add modTransition">
        <pc:chgData name="CARLOS FÚNEZ GUERRA" userId="4065a15b-7f9a-44c2-af4d-6084387e6d80" providerId="ADAL" clId="{1B073D0B-2379-40B1-A7DA-B276AF6623A0}" dt="2022-07-17T17:45:01.905" v="303"/>
        <pc:sldMkLst>
          <pc:docMk/>
          <pc:sldMk cId="0" sldId="395"/>
        </pc:sldMkLst>
      </pc:sldChg>
      <pc:sldChg chg="add modTransition">
        <pc:chgData name="CARLOS FÚNEZ GUERRA" userId="4065a15b-7f9a-44c2-af4d-6084387e6d80" providerId="ADAL" clId="{1B073D0B-2379-40B1-A7DA-B276AF6623A0}" dt="2022-07-17T17:45:01.905" v="303"/>
        <pc:sldMkLst>
          <pc:docMk/>
          <pc:sldMk cId="0" sldId="396"/>
        </pc:sldMkLst>
      </pc:sldChg>
      <pc:sldChg chg="add modTransition">
        <pc:chgData name="CARLOS FÚNEZ GUERRA" userId="4065a15b-7f9a-44c2-af4d-6084387e6d80" providerId="ADAL" clId="{1B073D0B-2379-40B1-A7DA-B276AF6623A0}" dt="2022-07-17T17:45:01.905" v="303"/>
        <pc:sldMkLst>
          <pc:docMk/>
          <pc:sldMk cId="0" sldId="397"/>
        </pc:sldMkLst>
      </pc:sldChg>
      <pc:sldChg chg="add modTransition">
        <pc:chgData name="CARLOS FÚNEZ GUERRA" userId="4065a15b-7f9a-44c2-af4d-6084387e6d80" providerId="ADAL" clId="{1B073D0B-2379-40B1-A7DA-B276AF6623A0}" dt="2022-07-17T17:45:01.905" v="303"/>
        <pc:sldMkLst>
          <pc:docMk/>
          <pc:sldMk cId="0" sldId="398"/>
        </pc:sldMkLst>
      </pc:sldChg>
      <pc:sldChg chg="add modTransition">
        <pc:chgData name="CARLOS FÚNEZ GUERRA" userId="4065a15b-7f9a-44c2-af4d-6084387e6d80" providerId="ADAL" clId="{1B073D0B-2379-40B1-A7DA-B276AF6623A0}" dt="2022-07-17T17:45:01.905" v="303"/>
        <pc:sldMkLst>
          <pc:docMk/>
          <pc:sldMk cId="0" sldId="399"/>
        </pc:sldMkLst>
      </pc:sldChg>
      <pc:sldChg chg="add modTransition">
        <pc:chgData name="CARLOS FÚNEZ GUERRA" userId="4065a15b-7f9a-44c2-af4d-6084387e6d80" providerId="ADAL" clId="{1B073D0B-2379-40B1-A7DA-B276AF6623A0}" dt="2022-07-17T17:35:04.930" v="141"/>
        <pc:sldMkLst>
          <pc:docMk/>
          <pc:sldMk cId="3448691419" sldId="403"/>
        </pc:sldMkLst>
      </pc:sldChg>
      <pc:sldChg chg="add modTransition">
        <pc:chgData name="CARLOS FÚNEZ GUERRA" userId="4065a15b-7f9a-44c2-af4d-6084387e6d80" providerId="ADAL" clId="{1B073D0B-2379-40B1-A7DA-B276AF6623A0}" dt="2022-07-17T17:38:20.108" v="185"/>
        <pc:sldMkLst>
          <pc:docMk/>
          <pc:sldMk cId="3537771456" sldId="404"/>
        </pc:sldMkLst>
      </pc:sldChg>
      <pc:sldChg chg="add modTransition">
        <pc:chgData name="CARLOS FÚNEZ GUERRA" userId="4065a15b-7f9a-44c2-af4d-6084387e6d80" providerId="ADAL" clId="{1B073D0B-2379-40B1-A7DA-B276AF6623A0}" dt="2022-07-17T17:38:20.108" v="185"/>
        <pc:sldMkLst>
          <pc:docMk/>
          <pc:sldMk cId="0" sldId="405"/>
        </pc:sldMkLst>
      </pc:sldChg>
      <pc:sldChg chg="add modTransition">
        <pc:chgData name="CARLOS FÚNEZ GUERRA" userId="4065a15b-7f9a-44c2-af4d-6084387e6d80" providerId="ADAL" clId="{1B073D0B-2379-40B1-A7DA-B276AF6623A0}" dt="2022-07-17T17:38:20.108" v="185"/>
        <pc:sldMkLst>
          <pc:docMk/>
          <pc:sldMk cId="0" sldId="406"/>
        </pc:sldMkLst>
      </pc:sldChg>
      <pc:sldChg chg="delSp modSp mod modTransition">
        <pc:chgData name="CARLOS FÚNEZ GUERRA" userId="4065a15b-7f9a-44c2-af4d-6084387e6d80" providerId="ADAL" clId="{1B073D0B-2379-40B1-A7DA-B276AF6623A0}" dt="2022-07-17T12:14:41.510" v="54" actId="1036"/>
        <pc:sldMkLst>
          <pc:docMk/>
          <pc:sldMk cId="2509842628" sldId="409"/>
        </pc:sldMkLst>
        <pc:spChg chg="mod">
          <ac:chgData name="CARLOS FÚNEZ GUERRA" userId="4065a15b-7f9a-44c2-af4d-6084387e6d80" providerId="ADAL" clId="{1B073D0B-2379-40B1-A7DA-B276AF6623A0}" dt="2022-07-17T12:14:41.510" v="54" actId="1036"/>
          <ac:spMkLst>
            <pc:docMk/>
            <pc:sldMk cId="2509842628" sldId="409"/>
            <ac:spMk id="2" creationId="{00000000-0000-0000-0000-000000000000}"/>
          </ac:spMkLst>
        </pc:spChg>
        <pc:spChg chg="del">
          <ac:chgData name="CARLOS FÚNEZ GUERRA" userId="4065a15b-7f9a-44c2-af4d-6084387e6d80" providerId="ADAL" clId="{1B073D0B-2379-40B1-A7DA-B276AF6623A0}" dt="2022-07-17T12:14:16.612" v="2" actId="478"/>
          <ac:spMkLst>
            <pc:docMk/>
            <pc:sldMk cId="2509842628" sldId="409"/>
            <ac:spMk id="8" creationId="{00000000-0000-0000-0000-000000000000}"/>
          </ac:spMkLst>
        </pc:spChg>
        <pc:spChg chg="del">
          <ac:chgData name="CARLOS FÚNEZ GUERRA" userId="4065a15b-7f9a-44c2-af4d-6084387e6d80" providerId="ADAL" clId="{1B073D0B-2379-40B1-A7DA-B276AF6623A0}" dt="2022-07-17T12:14:13.173" v="1" actId="478"/>
          <ac:spMkLst>
            <pc:docMk/>
            <pc:sldMk cId="2509842628" sldId="409"/>
            <ac:spMk id="14" creationId="{F2F7ABA6-369E-45AD-9FD3-0042659646CC}"/>
          </ac:spMkLst>
        </pc:spChg>
      </pc:sldChg>
      <pc:sldChg chg="modSp mod modTransition">
        <pc:chgData name="CARLOS FÚNEZ GUERRA" userId="4065a15b-7f9a-44c2-af4d-6084387e6d80" providerId="ADAL" clId="{1B073D0B-2379-40B1-A7DA-B276AF6623A0}" dt="2022-07-17T17:41:21.556" v="220" actId="20577"/>
        <pc:sldMkLst>
          <pc:docMk/>
          <pc:sldMk cId="1322617747" sldId="430"/>
        </pc:sldMkLst>
        <pc:spChg chg="mod">
          <ac:chgData name="CARLOS FÚNEZ GUERRA" userId="4065a15b-7f9a-44c2-af4d-6084387e6d80" providerId="ADAL" clId="{1B073D0B-2379-40B1-A7DA-B276AF6623A0}" dt="2022-07-17T17:41:21.556" v="220" actId="20577"/>
          <ac:spMkLst>
            <pc:docMk/>
            <pc:sldMk cId="1322617747" sldId="430"/>
            <ac:spMk id="19" creationId="{6EAB01D9-34CF-4B19-A7C6-65D95E94FEEF}"/>
          </ac:spMkLst>
        </pc:spChg>
      </pc:sldChg>
      <pc:sldChg chg="modSp mod modTransition">
        <pc:chgData name="CARLOS FÚNEZ GUERRA" userId="4065a15b-7f9a-44c2-af4d-6084387e6d80" providerId="ADAL" clId="{1B073D0B-2379-40B1-A7DA-B276AF6623A0}" dt="2022-07-17T17:41:25.922" v="222" actId="20577"/>
        <pc:sldMkLst>
          <pc:docMk/>
          <pc:sldMk cId="1080994504" sldId="431"/>
        </pc:sldMkLst>
        <pc:spChg chg="mod">
          <ac:chgData name="CARLOS FÚNEZ GUERRA" userId="4065a15b-7f9a-44c2-af4d-6084387e6d80" providerId="ADAL" clId="{1B073D0B-2379-40B1-A7DA-B276AF6623A0}" dt="2022-07-17T17:41:25.922" v="222" actId="20577"/>
          <ac:spMkLst>
            <pc:docMk/>
            <pc:sldMk cId="1080994504" sldId="431"/>
            <ac:spMk id="19" creationId="{0752DF2E-81BE-4E0D-834D-EFAC125E30C8}"/>
          </ac:spMkLst>
        </pc:spChg>
      </pc:sldChg>
      <pc:sldChg chg="modSp mod modTransition">
        <pc:chgData name="CARLOS FÚNEZ GUERRA" userId="4065a15b-7f9a-44c2-af4d-6084387e6d80" providerId="ADAL" clId="{1B073D0B-2379-40B1-A7DA-B276AF6623A0}" dt="2022-07-17T17:41:30.432" v="224" actId="20577"/>
        <pc:sldMkLst>
          <pc:docMk/>
          <pc:sldMk cId="863821852" sldId="432"/>
        </pc:sldMkLst>
        <pc:spChg chg="mod">
          <ac:chgData name="CARLOS FÚNEZ GUERRA" userId="4065a15b-7f9a-44c2-af4d-6084387e6d80" providerId="ADAL" clId="{1B073D0B-2379-40B1-A7DA-B276AF6623A0}" dt="2022-07-17T17:41:30.432" v="224" actId="20577"/>
          <ac:spMkLst>
            <pc:docMk/>
            <pc:sldMk cId="863821852" sldId="432"/>
            <ac:spMk id="18" creationId="{4E584429-EE79-44DE-814C-F49851FE21D5}"/>
          </ac:spMkLst>
        </pc:spChg>
      </pc:sldChg>
      <pc:sldChg chg="modSp mod modTransition">
        <pc:chgData name="CARLOS FÚNEZ GUERRA" userId="4065a15b-7f9a-44c2-af4d-6084387e6d80" providerId="ADAL" clId="{1B073D0B-2379-40B1-A7DA-B276AF6623A0}" dt="2022-07-17T17:41:34.940" v="226" actId="20577"/>
        <pc:sldMkLst>
          <pc:docMk/>
          <pc:sldMk cId="2322242200" sldId="433"/>
        </pc:sldMkLst>
        <pc:spChg chg="mod">
          <ac:chgData name="CARLOS FÚNEZ GUERRA" userId="4065a15b-7f9a-44c2-af4d-6084387e6d80" providerId="ADAL" clId="{1B073D0B-2379-40B1-A7DA-B276AF6623A0}" dt="2022-07-17T17:41:34.940" v="226" actId="20577"/>
          <ac:spMkLst>
            <pc:docMk/>
            <pc:sldMk cId="2322242200" sldId="433"/>
            <ac:spMk id="19" creationId="{AE0F8D99-F0DA-4C64-820F-7363B475DC2C}"/>
          </ac:spMkLst>
        </pc:spChg>
      </pc:sldChg>
      <pc:sldChg chg="modSp mod modTransition">
        <pc:chgData name="CARLOS FÚNEZ GUERRA" userId="4065a15b-7f9a-44c2-af4d-6084387e6d80" providerId="ADAL" clId="{1B073D0B-2379-40B1-A7DA-B276AF6623A0}" dt="2022-07-17T17:41:39.967" v="228" actId="20577"/>
        <pc:sldMkLst>
          <pc:docMk/>
          <pc:sldMk cId="2178039958" sldId="434"/>
        </pc:sldMkLst>
        <pc:spChg chg="mod">
          <ac:chgData name="CARLOS FÚNEZ GUERRA" userId="4065a15b-7f9a-44c2-af4d-6084387e6d80" providerId="ADAL" clId="{1B073D0B-2379-40B1-A7DA-B276AF6623A0}" dt="2022-07-17T17:41:39.967" v="228" actId="20577"/>
          <ac:spMkLst>
            <pc:docMk/>
            <pc:sldMk cId="2178039958" sldId="434"/>
            <ac:spMk id="19" creationId="{16BF3598-2AB2-480C-ACF7-E88E4D21F74F}"/>
          </ac:spMkLst>
        </pc:spChg>
      </pc:sldChg>
      <pc:sldChg chg="modSp mod modTransition">
        <pc:chgData name="CARLOS FÚNEZ GUERRA" userId="4065a15b-7f9a-44c2-af4d-6084387e6d80" providerId="ADAL" clId="{1B073D0B-2379-40B1-A7DA-B276AF6623A0}" dt="2022-07-17T17:41:44.306" v="230" actId="20577"/>
        <pc:sldMkLst>
          <pc:docMk/>
          <pc:sldMk cId="2671549308" sldId="435"/>
        </pc:sldMkLst>
        <pc:spChg chg="mod">
          <ac:chgData name="CARLOS FÚNEZ GUERRA" userId="4065a15b-7f9a-44c2-af4d-6084387e6d80" providerId="ADAL" clId="{1B073D0B-2379-40B1-A7DA-B276AF6623A0}" dt="2022-07-17T17:41:44.306" v="230" actId="20577"/>
          <ac:spMkLst>
            <pc:docMk/>
            <pc:sldMk cId="2671549308" sldId="435"/>
            <ac:spMk id="19" creationId="{1FAA46E4-3791-4F81-B7B7-9978BDC788D3}"/>
          </ac:spMkLst>
        </pc:spChg>
      </pc:sldChg>
      <pc:sldChg chg="modSp mod modTransition">
        <pc:chgData name="CARLOS FÚNEZ GUERRA" userId="4065a15b-7f9a-44c2-af4d-6084387e6d80" providerId="ADAL" clId="{1B073D0B-2379-40B1-A7DA-B276AF6623A0}" dt="2022-07-17T17:41:52.801" v="234" actId="20577"/>
        <pc:sldMkLst>
          <pc:docMk/>
          <pc:sldMk cId="2705869532" sldId="436"/>
        </pc:sldMkLst>
        <pc:spChg chg="mod">
          <ac:chgData name="CARLOS FÚNEZ GUERRA" userId="4065a15b-7f9a-44c2-af4d-6084387e6d80" providerId="ADAL" clId="{1B073D0B-2379-40B1-A7DA-B276AF6623A0}" dt="2022-07-17T17:41:52.801" v="234" actId="20577"/>
          <ac:spMkLst>
            <pc:docMk/>
            <pc:sldMk cId="2705869532" sldId="436"/>
            <ac:spMk id="19" creationId="{63E2FBF6-A38A-4620-876C-809B530FFDAC}"/>
          </ac:spMkLst>
        </pc:spChg>
      </pc:sldChg>
      <pc:sldChg chg="modSp mod modTransition">
        <pc:chgData name="CARLOS FÚNEZ GUERRA" userId="4065a15b-7f9a-44c2-af4d-6084387e6d80" providerId="ADAL" clId="{1B073D0B-2379-40B1-A7DA-B276AF6623A0}" dt="2022-07-17T17:41:56.883" v="236" actId="20577"/>
        <pc:sldMkLst>
          <pc:docMk/>
          <pc:sldMk cId="872496656" sldId="437"/>
        </pc:sldMkLst>
        <pc:spChg chg="mod">
          <ac:chgData name="CARLOS FÚNEZ GUERRA" userId="4065a15b-7f9a-44c2-af4d-6084387e6d80" providerId="ADAL" clId="{1B073D0B-2379-40B1-A7DA-B276AF6623A0}" dt="2022-07-17T17:41:56.883" v="236" actId="20577"/>
          <ac:spMkLst>
            <pc:docMk/>
            <pc:sldMk cId="872496656" sldId="437"/>
            <ac:spMk id="19" creationId="{24C48A21-2F1B-4EFD-9130-F0BCE435AE1C}"/>
          </ac:spMkLst>
        </pc:spChg>
      </pc:sldChg>
      <pc:sldChg chg="modSp mod modTransition">
        <pc:chgData name="CARLOS FÚNEZ GUERRA" userId="4065a15b-7f9a-44c2-af4d-6084387e6d80" providerId="ADAL" clId="{1B073D0B-2379-40B1-A7DA-B276AF6623A0}" dt="2022-07-17T17:42:02.588" v="238" actId="20577"/>
        <pc:sldMkLst>
          <pc:docMk/>
          <pc:sldMk cId="1977494024" sldId="438"/>
        </pc:sldMkLst>
        <pc:spChg chg="mod">
          <ac:chgData name="CARLOS FÚNEZ GUERRA" userId="4065a15b-7f9a-44c2-af4d-6084387e6d80" providerId="ADAL" clId="{1B073D0B-2379-40B1-A7DA-B276AF6623A0}" dt="2022-07-17T17:42:02.588" v="238" actId="20577"/>
          <ac:spMkLst>
            <pc:docMk/>
            <pc:sldMk cId="1977494024" sldId="438"/>
            <ac:spMk id="19" creationId="{FE8613F5-A1BE-4ADB-9F95-3E4D47EF89E3}"/>
          </ac:spMkLst>
        </pc:spChg>
      </pc:sldChg>
      <pc:sldChg chg="modSp mod modTransition">
        <pc:chgData name="CARLOS FÚNEZ GUERRA" userId="4065a15b-7f9a-44c2-af4d-6084387e6d80" providerId="ADAL" clId="{1B073D0B-2379-40B1-A7DA-B276AF6623A0}" dt="2022-07-17T17:40:03.679" v="197" actId="20577"/>
        <pc:sldMkLst>
          <pc:docMk/>
          <pc:sldMk cId="0" sldId="459"/>
        </pc:sldMkLst>
        <pc:spChg chg="mod">
          <ac:chgData name="CARLOS FÚNEZ GUERRA" userId="4065a15b-7f9a-44c2-af4d-6084387e6d80" providerId="ADAL" clId="{1B073D0B-2379-40B1-A7DA-B276AF6623A0}" dt="2022-07-17T17:40:03.679" v="197" actId="20577"/>
          <ac:spMkLst>
            <pc:docMk/>
            <pc:sldMk cId="0" sldId="459"/>
            <ac:spMk id="18" creationId="{2ABB6258-D2A3-493A-992C-523D6AEC6F61}"/>
          </ac:spMkLst>
        </pc:spChg>
      </pc:sldChg>
      <pc:sldChg chg="modSp mod modTransition">
        <pc:chgData name="CARLOS FÚNEZ GUERRA" userId="4065a15b-7f9a-44c2-af4d-6084387e6d80" providerId="ADAL" clId="{1B073D0B-2379-40B1-A7DA-B276AF6623A0}" dt="2022-07-17T17:41:08.101" v="214" actId="20577"/>
        <pc:sldMkLst>
          <pc:docMk/>
          <pc:sldMk cId="0" sldId="460"/>
        </pc:sldMkLst>
        <pc:spChg chg="mod">
          <ac:chgData name="CARLOS FÚNEZ GUERRA" userId="4065a15b-7f9a-44c2-af4d-6084387e6d80" providerId="ADAL" clId="{1B073D0B-2379-40B1-A7DA-B276AF6623A0}" dt="2022-07-17T17:41:08.101" v="214" actId="20577"/>
          <ac:spMkLst>
            <pc:docMk/>
            <pc:sldMk cId="0" sldId="460"/>
            <ac:spMk id="18" creationId="{CF874B9F-1BE0-4A58-AA25-7E793559117D}"/>
          </ac:spMkLst>
        </pc:spChg>
      </pc:sldChg>
      <pc:sldChg chg="modSp mod modTransition">
        <pc:chgData name="CARLOS FÚNEZ GUERRA" userId="4065a15b-7f9a-44c2-af4d-6084387e6d80" providerId="ADAL" clId="{1B073D0B-2379-40B1-A7DA-B276AF6623A0}" dt="2022-07-17T17:40:14.917" v="201" actId="20577"/>
        <pc:sldMkLst>
          <pc:docMk/>
          <pc:sldMk cId="2569427887" sldId="461"/>
        </pc:sldMkLst>
        <pc:spChg chg="mod">
          <ac:chgData name="CARLOS FÚNEZ GUERRA" userId="4065a15b-7f9a-44c2-af4d-6084387e6d80" providerId="ADAL" clId="{1B073D0B-2379-40B1-A7DA-B276AF6623A0}" dt="2022-07-17T17:40:14.917" v="201" actId="20577"/>
          <ac:spMkLst>
            <pc:docMk/>
            <pc:sldMk cId="2569427887" sldId="461"/>
            <ac:spMk id="15" creationId="{F6D87C32-9029-41F2-8EBF-C76D3E8C405A}"/>
          </ac:spMkLst>
        </pc:spChg>
      </pc:sldChg>
      <pc:sldChg chg="modSp mod modTransition">
        <pc:chgData name="CARLOS FÚNEZ GUERRA" userId="4065a15b-7f9a-44c2-af4d-6084387e6d80" providerId="ADAL" clId="{1B073D0B-2379-40B1-A7DA-B276AF6623A0}" dt="2022-07-17T17:40:19.823" v="203" actId="20577"/>
        <pc:sldMkLst>
          <pc:docMk/>
          <pc:sldMk cId="3165431488" sldId="462"/>
        </pc:sldMkLst>
        <pc:spChg chg="mod">
          <ac:chgData name="CARLOS FÚNEZ GUERRA" userId="4065a15b-7f9a-44c2-af4d-6084387e6d80" providerId="ADAL" clId="{1B073D0B-2379-40B1-A7DA-B276AF6623A0}" dt="2022-07-17T17:40:19.823" v="203" actId="20577"/>
          <ac:spMkLst>
            <pc:docMk/>
            <pc:sldMk cId="3165431488" sldId="462"/>
            <ac:spMk id="15" creationId="{A3E5C5D2-2825-45DB-9833-2397027666A9}"/>
          </ac:spMkLst>
        </pc:spChg>
      </pc:sldChg>
      <pc:sldChg chg="modSp mod modTransition">
        <pc:chgData name="CARLOS FÚNEZ GUERRA" userId="4065a15b-7f9a-44c2-af4d-6084387e6d80" providerId="ADAL" clId="{1B073D0B-2379-40B1-A7DA-B276AF6623A0}" dt="2022-07-17T17:40:24.744" v="205" actId="20577"/>
        <pc:sldMkLst>
          <pc:docMk/>
          <pc:sldMk cId="3024927544" sldId="463"/>
        </pc:sldMkLst>
        <pc:spChg chg="mod">
          <ac:chgData name="CARLOS FÚNEZ GUERRA" userId="4065a15b-7f9a-44c2-af4d-6084387e6d80" providerId="ADAL" clId="{1B073D0B-2379-40B1-A7DA-B276AF6623A0}" dt="2022-07-17T17:40:24.744" v="205" actId="20577"/>
          <ac:spMkLst>
            <pc:docMk/>
            <pc:sldMk cId="3024927544" sldId="463"/>
            <ac:spMk id="15" creationId="{4502FC1B-7E24-4BF8-8220-338DD57A68E6}"/>
          </ac:spMkLst>
        </pc:spChg>
      </pc:sldChg>
      <pc:sldChg chg="modSp mod modTransition">
        <pc:chgData name="CARLOS FÚNEZ GUERRA" userId="4065a15b-7f9a-44c2-af4d-6084387e6d80" providerId="ADAL" clId="{1B073D0B-2379-40B1-A7DA-B276AF6623A0}" dt="2022-07-17T17:40:30.197" v="207" actId="20577"/>
        <pc:sldMkLst>
          <pc:docMk/>
          <pc:sldMk cId="648641423" sldId="464"/>
        </pc:sldMkLst>
        <pc:spChg chg="mod">
          <ac:chgData name="CARLOS FÚNEZ GUERRA" userId="4065a15b-7f9a-44c2-af4d-6084387e6d80" providerId="ADAL" clId="{1B073D0B-2379-40B1-A7DA-B276AF6623A0}" dt="2022-07-17T17:40:30.197" v="207" actId="20577"/>
          <ac:spMkLst>
            <pc:docMk/>
            <pc:sldMk cId="648641423" sldId="464"/>
            <ac:spMk id="15" creationId="{5E3A81B9-A954-4551-BDFB-7BC45F7A4BC3}"/>
          </ac:spMkLst>
        </pc:spChg>
      </pc:sldChg>
      <pc:sldChg chg="modSp mod modTransition">
        <pc:chgData name="CARLOS FÚNEZ GUERRA" userId="4065a15b-7f9a-44c2-af4d-6084387e6d80" providerId="ADAL" clId="{1B073D0B-2379-40B1-A7DA-B276AF6623A0}" dt="2022-07-17T17:40:35.539" v="209" actId="20577"/>
        <pc:sldMkLst>
          <pc:docMk/>
          <pc:sldMk cId="974130805" sldId="465"/>
        </pc:sldMkLst>
        <pc:spChg chg="mod">
          <ac:chgData name="CARLOS FÚNEZ GUERRA" userId="4065a15b-7f9a-44c2-af4d-6084387e6d80" providerId="ADAL" clId="{1B073D0B-2379-40B1-A7DA-B276AF6623A0}" dt="2022-07-17T17:40:35.539" v="209" actId="20577"/>
          <ac:spMkLst>
            <pc:docMk/>
            <pc:sldMk cId="974130805" sldId="465"/>
            <ac:spMk id="15" creationId="{496B343C-7AD6-4984-8942-29F58BE9EC8F}"/>
          </ac:spMkLst>
        </pc:spChg>
      </pc:sldChg>
      <pc:sldChg chg="modSp mod modTransition">
        <pc:chgData name="CARLOS FÚNEZ GUERRA" userId="4065a15b-7f9a-44c2-af4d-6084387e6d80" providerId="ADAL" clId="{1B073D0B-2379-40B1-A7DA-B276AF6623A0}" dt="2022-07-17T17:40:09.826" v="199" actId="20577"/>
        <pc:sldMkLst>
          <pc:docMk/>
          <pc:sldMk cId="3808134258" sldId="466"/>
        </pc:sldMkLst>
        <pc:spChg chg="mod">
          <ac:chgData name="CARLOS FÚNEZ GUERRA" userId="4065a15b-7f9a-44c2-af4d-6084387e6d80" providerId="ADAL" clId="{1B073D0B-2379-40B1-A7DA-B276AF6623A0}" dt="2022-07-17T17:40:09.826" v="199" actId="20577"/>
          <ac:spMkLst>
            <pc:docMk/>
            <pc:sldMk cId="3808134258" sldId="466"/>
            <ac:spMk id="15" creationId="{76C06139-196D-4272-BA4A-6740ACD67832}"/>
          </ac:spMkLst>
        </pc:spChg>
      </pc:sldChg>
      <pc:sldChg chg="modSp mod modTransition">
        <pc:chgData name="CARLOS FÚNEZ GUERRA" userId="4065a15b-7f9a-44c2-af4d-6084387e6d80" providerId="ADAL" clId="{1B073D0B-2379-40B1-A7DA-B276AF6623A0}" dt="2022-07-17T17:41:12.420" v="216" actId="20577"/>
        <pc:sldMkLst>
          <pc:docMk/>
          <pc:sldMk cId="1329813277" sldId="467"/>
        </pc:sldMkLst>
        <pc:spChg chg="mod">
          <ac:chgData name="CARLOS FÚNEZ GUERRA" userId="4065a15b-7f9a-44c2-af4d-6084387e6d80" providerId="ADAL" clId="{1B073D0B-2379-40B1-A7DA-B276AF6623A0}" dt="2022-07-17T17:41:12.420" v="216" actId="20577"/>
          <ac:spMkLst>
            <pc:docMk/>
            <pc:sldMk cId="1329813277" sldId="467"/>
            <ac:spMk id="18" creationId="{9E1971B0-8D13-45F6-AC1A-ABC9FB47DAA7}"/>
          </ac:spMkLst>
        </pc:spChg>
      </pc:sldChg>
      <pc:sldChg chg="modSp mod modTransition">
        <pc:chgData name="CARLOS FÚNEZ GUERRA" userId="4065a15b-7f9a-44c2-af4d-6084387e6d80" providerId="ADAL" clId="{1B073D0B-2379-40B1-A7DA-B276AF6623A0}" dt="2022-07-17T17:41:17.294" v="218" actId="20577"/>
        <pc:sldMkLst>
          <pc:docMk/>
          <pc:sldMk cId="1064759031" sldId="468"/>
        </pc:sldMkLst>
        <pc:spChg chg="mod">
          <ac:chgData name="CARLOS FÚNEZ GUERRA" userId="4065a15b-7f9a-44c2-af4d-6084387e6d80" providerId="ADAL" clId="{1B073D0B-2379-40B1-A7DA-B276AF6623A0}" dt="2022-07-17T17:41:17.294" v="218" actId="20577"/>
          <ac:spMkLst>
            <pc:docMk/>
            <pc:sldMk cId="1064759031" sldId="468"/>
            <ac:spMk id="34" creationId="{FE70C850-820E-401E-B0F7-274E55291F10}"/>
          </ac:spMkLst>
        </pc:spChg>
      </pc:sldChg>
      <pc:sldChg chg="modSp mod modTransition">
        <pc:chgData name="CARLOS FÚNEZ GUERRA" userId="4065a15b-7f9a-44c2-af4d-6084387e6d80" providerId="ADAL" clId="{1B073D0B-2379-40B1-A7DA-B276AF6623A0}" dt="2022-07-17T17:42:07.619" v="240" actId="20577"/>
        <pc:sldMkLst>
          <pc:docMk/>
          <pc:sldMk cId="1787186660" sldId="469"/>
        </pc:sldMkLst>
        <pc:spChg chg="mod">
          <ac:chgData name="CARLOS FÚNEZ GUERRA" userId="4065a15b-7f9a-44c2-af4d-6084387e6d80" providerId="ADAL" clId="{1B073D0B-2379-40B1-A7DA-B276AF6623A0}" dt="2022-07-17T17:42:07.619" v="240" actId="20577"/>
          <ac:spMkLst>
            <pc:docMk/>
            <pc:sldMk cId="1787186660" sldId="469"/>
            <ac:spMk id="18" creationId="{B3F52A04-7D50-4594-BBFE-6900B0DB53BB}"/>
          </ac:spMkLst>
        </pc:spChg>
      </pc:sldChg>
      <pc:sldChg chg="modSp mod modTransition">
        <pc:chgData name="CARLOS FÚNEZ GUERRA" userId="4065a15b-7f9a-44c2-af4d-6084387e6d80" providerId="ADAL" clId="{1B073D0B-2379-40B1-A7DA-B276AF6623A0}" dt="2022-07-17T17:46:30.412" v="317" actId="20577"/>
        <pc:sldMkLst>
          <pc:docMk/>
          <pc:sldMk cId="4097533481" sldId="470"/>
        </pc:sldMkLst>
        <pc:spChg chg="mod">
          <ac:chgData name="CARLOS FÚNEZ GUERRA" userId="4065a15b-7f9a-44c2-af4d-6084387e6d80" providerId="ADAL" clId="{1B073D0B-2379-40B1-A7DA-B276AF6623A0}" dt="2022-07-17T17:46:30.412" v="317" actId="20577"/>
          <ac:spMkLst>
            <pc:docMk/>
            <pc:sldMk cId="4097533481" sldId="470"/>
            <ac:spMk id="19" creationId="{FB90C221-B25D-4FDB-8D1E-95FFBBC7F0CC}"/>
          </ac:spMkLst>
        </pc:spChg>
      </pc:sldChg>
      <pc:sldChg chg="modSp mod modTransition">
        <pc:chgData name="CARLOS FÚNEZ GUERRA" userId="4065a15b-7f9a-44c2-af4d-6084387e6d80" providerId="ADAL" clId="{1B073D0B-2379-40B1-A7DA-B276AF6623A0}" dt="2022-07-17T17:46:35.136" v="319" actId="20577"/>
        <pc:sldMkLst>
          <pc:docMk/>
          <pc:sldMk cId="1031094149" sldId="471"/>
        </pc:sldMkLst>
        <pc:spChg chg="mod">
          <ac:chgData name="CARLOS FÚNEZ GUERRA" userId="4065a15b-7f9a-44c2-af4d-6084387e6d80" providerId="ADAL" clId="{1B073D0B-2379-40B1-A7DA-B276AF6623A0}" dt="2022-07-17T17:46:35.136" v="319" actId="20577"/>
          <ac:spMkLst>
            <pc:docMk/>
            <pc:sldMk cId="1031094149" sldId="471"/>
            <ac:spMk id="19" creationId="{387A8539-8C35-449E-8AA0-DB8F76B2B695}"/>
          </ac:spMkLst>
        </pc:spChg>
      </pc:sldChg>
      <pc:sldChg chg="modSp mod modTransition">
        <pc:chgData name="CARLOS FÚNEZ GUERRA" userId="4065a15b-7f9a-44c2-af4d-6084387e6d80" providerId="ADAL" clId="{1B073D0B-2379-40B1-A7DA-B276AF6623A0}" dt="2022-07-17T17:46:12.660" v="311" actId="20577"/>
        <pc:sldMkLst>
          <pc:docMk/>
          <pc:sldMk cId="1274637093" sldId="472"/>
        </pc:sldMkLst>
        <pc:spChg chg="mod">
          <ac:chgData name="CARLOS FÚNEZ GUERRA" userId="4065a15b-7f9a-44c2-af4d-6084387e6d80" providerId="ADAL" clId="{1B073D0B-2379-40B1-A7DA-B276AF6623A0}" dt="2022-07-17T17:46:12.660" v="311" actId="20577"/>
          <ac:spMkLst>
            <pc:docMk/>
            <pc:sldMk cId="1274637093" sldId="472"/>
            <ac:spMk id="19" creationId="{CFDF1149-1420-4828-917E-3EA6D8ED4649}"/>
          </ac:spMkLst>
        </pc:spChg>
      </pc:sldChg>
      <pc:sldChg chg="modSp mod modTransition">
        <pc:chgData name="CARLOS FÚNEZ GUERRA" userId="4065a15b-7f9a-44c2-af4d-6084387e6d80" providerId="ADAL" clId="{1B073D0B-2379-40B1-A7DA-B276AF6623A0}" dt="2022-07-17T17:46:17.820" v="313" actId="20577"/>
        <pc:sldMkLst>
          <pc:docMk/>
          <pc:sldMk cId="3779211111" sldId="473"/>
        </pc:sldMkLst>
        <pc:spChg chg="mod">
          <ac:chgData name="CARLOS FÚNEZ GUERRA" userId="4065a15b-7f9a-44c2-af4d-6084387e6d80" providerId="ADAL" clId="{1B073D0B-2379-40B1-A7DA-B276AF6623A0}" dt="2022-07-17T17:46:17.820" v="313" actId="20577"/>
          <ac:spMkLst>
            <pc:docMk/>
            <pc:sldMk cId="3779211111" sldId="473"/>
            <ac:spMk id="18" creationId="{1793DE38-6C9B-400B-A707-7D620C9C9E9A}"/>
          </ac:spMkLst>
        </pc:spChg>
      </pc:sldChg>
      <pc:sldChg chg="modSp mod modTransition">
        <pc:chgData name="CARLOS FÚNEZ GUERRA" userId="4065a15b-7f9a-44c2-af4d-6084387e6d80" providerId="ADAL" clId="{1B073D0B-2379-40B1-A7DA-B276AF6623A0}" dt="2022-07-17T17:46:23.580" v="315" actId="20577"/>
        <pc:sldMkLst>
          <pc:docMk/>
          <pc:sldMk cId="1363892803" sldId="474"/>
        </pc:sldMkLst>
        <pc:spChg chg="mod">
          <ac:chgData name="CARLOS FÚNEZ GUERRA" userId="4065a15b-7f9a-44c2-af4d-6084387e6d80" providerId="ADAL" clId="{1B073D0B-2379-40B1-A7DA-B276AF6623A0}" dt="2022-07-17T17:46:23.580" v="315" actId="20577"/>
          <ac:spMkLst>
            <pc:docMk/>
            <pc:sldMk cId="1363892803" sldId="474"/>
            <ac:spMk id="18" creationId="{93DAF769-371E-4881-AFC2-DDBB5E914A21}"/>
          </ac:spMkLst>
        </pc:spChg>
      </pc:sldChg>
      <pc:sldChg chg="modSp del mod modTransition">
        <pc:chgData name="CARLOS FÚNEZ GUERRA" userId="4065a15b-7f9a-44c2-af4d-6084387e6d80" providerId="ADAL" clId="{1B073D0B-2379-40B1-A7DA-B276AF6623A0}" dt="2022-07-17T17:47:53.416" v="336" actId="47"/>
        <pc:sldMkLst>
          <pc:docMk/>
          <pc:sldMk cId="257792371" sldId="475"/>
        </pc:sldMkLst>
        <pc:spChg chg="mod">
          <ac:chgData name="CARLOS FÚNEZ GUERRA" userId="4065a15b-7f9a-44c2-af4d-6084387e6d80" providerId="ADAL" clId="{1B073D0B-2379-40B1-A7DA-B276AF6623A0}" dt="2022-07-17T17:36:23.598" v="163" actId="20577"/>
          <ac:spMkLst>
            <pc:docMk/>
            <pc:sldMk cId="257792371" sldId="475"/>
            <ac:spMk id="5" creationId="{00000000-0000-0000-0000-000000000000}"/>
          </ac:spMkLst>
        </pc:spChg>
      </pc:sldChg>
      <pc:sldChg chg="del modTransition">
        <pc:chgData name="CARLOS FÚNEZ GUERRA" userId="4065a15b-7f9a-44c2-af4d-6084387e6d80" providerId="ADAL" clId="{1B073D0B-2379-40B1-A7DA-B276AF6623A0}" dt="2022-07-17T17:48:24.539" v="339" actId="47"/>
        <pc:sldMkLst>
          <pc:docMk/>
          <pc:sldMk cId="1176922979" sldId="476"/>
        </pc:sldMkLst>
      </pc:sldChg>
      <pc:sldChg chg="del modTransition">
        <pc:chgData name="CARLOS FÚNEZ GUERRA" userId="4065a15b-7f9a-44c2-af4d-6084387e6d80" providerId="ADAL" clId="{1B073D0B-2379-40B1-A7DA-B276AF6623A0}" dt="2022-07-17T17:48:44.424" v="342" actId="47"/>
        <pc:sldMkLst>
          <pc:docMk/>
          <pc:sldMk cId="2708720669" sldId="477"/>
        </pc:sldMkLst>
      </pc:sldChg>
      <pc:sldChg chg="del modTransition">
        <pc:chgData name="CARLOS FÚNEZ GUERRA" userId="4065a15b-7f9a-44c2-af4d-6084387e6d80" providerId="ADAL" clId="{1B073D0B-2379-40B1-A7DA-B276AF6623A0}" dt="2022-07-17T17:49:01.816" v="345" actId="47"/>
        <pc:sldMkLst>
          <pc:docMk/>
          <pc:sldMk cId="4055515021" sldId="478"/>
        </pc:sldMkLst>
      </pc:sldChg>
      <pc:sldChg chg="del modTransition">
        <pc:chgData name="CARLOS FÚNEZ GUERRA" userId="4065a15b-7f9a-44c2-af4d-6084387e6d80" providerId="ADAL" clId="{1B073D0B-2379-40B1-A7DA-B276AF6623A0}" dt="2022-07-17T17:49:19.713" v="348" actId="47"/>
        <pc:sldMkLst>
          <pc:docMk/>
          <pc:sldMk cId="306023927" sldId="479"/>
        </pc:sldMkLst>
      </pc:sldChg>
      <pc:sldChg chg="del modTransition">
        <pc:chgData name="CARLOS FÚNEZ GUERRA" userId="4065a15b-7f9a-44c2-af4d-6084387e6d80" providerId="ADAL" clId="{1B073D0B-2379-40B1-A7DA-B276AF6623A0}" dt="2022-07-17T17:49:37.471" v="355" actId="47"/>
        <pc:sldMkLst>
          <pc:docMk/>
          <pc:sldMk cId="1255560532" sldId="480"/>
        </pc:sldMkLst>
      </pc:sldChg>
      <pc:sldChg chg="del modTransition">
        <pc:chgData name="CARLOS FÚNEZ GUERRA" userId="4065a15b-7f9a-44c2-af4d-6084387e6d80" providerId="ADAL" clId="{1B073D0B-2379-40B1-A7DA-B276AF6623A0}" dt="2022-07-17T17:50:18.348" v="360" actId="47"/>
        <pc:sldMkLst>
          <pc:docMk/>
          <pc:sldMk cId="1949723558" sldId="481"/>
        </pc:sldMkLst>
      </pc:sldChg>
      <pc:sldChg chg="addSp delSp modSp mod modTransition">
        <pc:chgData name="CARLOS FÚNEZ GUERRA" userId="4065a15b-7f9a-44c2-af4d-6084387e6d80" providerId="ADAL" clId="{1B073D0B-2379-40B1-A7DA-B276AF6623A0}" dt="2022-07-17T12:14:55.812" v="56" actId="478"/>
        <pc:sldMkLst>
          <pc:docMk/>
          <pc:sldMk cId="0" sldId="482"/>
        </pc:sldMkLst>
        <pc:spChg chg="add del mod">
          <ac:chgData name="CARLOS FÚNEZ GUERRA" userId="4065a15b-7f9a-44c2-af4d-6084387e6d80" providerId="ADAL" clId="{1B073D0B-2379-40B1-A7DA-B276AF6623A0}" dt="2022-07-17T12:14:55.812" v="56" actId="478"/>
          <ac:spMkLst>
            <pc:docMk/>
            <pc:sldMk cId="0" sldId="482"/>
            <ac:spMk id="3" creationId="{2D0A6F57-0FA5-495D-AC0E-8FEBE6C6114E}"/>
          </ac:spMkLst>
        </pc:spChg>
        <pc:spChg chg="del">
          <ac:chgData name="CARLOS FÚNEZ GUERRA" userId="4065a15b-7f9a-44c2-af4d-6084387e6d80" providerId="ADAL" clId="{1B073D0B-2379-40B1-A7DA-B276AF6623A0}" dt="2022-07-17T12:14:52.808" v="55" actId="478"/>
          <ac:spMkLst>
            <pc:docMk/>
            <pc:sldMk cId="0" sldId="482"/>
            <ac:spMk id="15" creationId="{4DD33647-7806-4E0F-A5A2-1666E71B0AE5}"/>
          </ac:spMkLst>
        </pc:spChg>
      </pc:sldChg>
      <pc:sldChg chg="addSp delSp modSp add mod">
        <pc:chgData name="CARLOS FÚNEZ GUERRA" userId="4065a15b-7f9a-44c2-af4d-6084387e6d80" providerId="ADAL" clId="{1B073D0B-2379-40B1-A7DA-B276AF6623A0}" dt="2022-07-17T17:39:53.622" v="193" actId="20577"/>
        <pc:sldMkLst>
          <pc:docMk/>
          <pc:sldMk cId="1711811643" sldId="483"/>
        </pc:sldMkLst>
        <pc:spChg chg="mod">
          <ac:chgData name="CARLOS FÚNEZ GUERRA" userId="4065a15b-7f9a-44c2-af4d-6084387e6d80" providerId="ADAL" clId="{1B073D0B-2379-40B1-A7DA-B276AF6623A0}" dt="2022-07-17T17:39:53.622" v="193" actId="20577"/>
          <ac:spMkLst>
            <pc:docMk/>
            <pc:sldMk cId="1711811643" sldId="483"/>
            <ac:spMk id="18" creationId="{2ABB6258-D2A3-493A-992C-523D6AEC6F61}"/>
          </ac:spMkLst>
        </pc:spChg>
        <pc:spChg chg="del">
          <ac:chgData name="CARLOS FÚNEZ GUERRA" userId="4065a15b-7f9a-44c2-af4d-6084387e6d80" providerId="ADAL" clId="{1B073D0B-2379-40B1-A7DA-B276AF6623A0}" dt="2022-07-17T17:10:15.222" v="62" actId="478"/>
          <ac:spMkLst>
            <pc:docMk/>
            <pc:sldMk cId="1711811643" sldId="483"/>
            <ac:spMk id="7172" creationId="{AEC04933-A23A-43F2-A0BF-07BA4CB1AB55}"/>
          </ac:spMkLst>
        </pc:spChg>
        <pc:picChg chg="add">
          <ac:chgData name="CARLOS FÚNEZ GUERRA" userId="4065a15b-7f9a-44c2-af4d-6084387e6d80" providerId="ADAL" clId="{1B073D0B-2379-40B1-A7DA-B276AF6623A0}" dt="2022-07-17T17:11:50.580" v="97" actId="22"/>
          <ac:picMkLst>
            <pc:docMk/>
            <pc:sldMk cId="1711811643" sldId="483"/>
            <ac:picMk id="3" creationId="{75966B69-52F1-4F41-9821-D736527D3049}"/>
          </ac:picMkLst>
        </pc:picChg>
        <pc:picChg chg="del">
          <ac:chgData name="CARLOS FÚNEZ GUERRA" userId="4065a15b-7f9a-44c2-af4d-6084387e6d80" providerId="ADAL" clId="{1B073D0B-2379-40B1-A7DA-B276AF6623A0}" dt="2022-07-17T17:10:25.511" v="79" actId="478"/>
          <ac:picMkLst>
            <pc:docMk/>
            <pc:sldMk cId="1711811643" sldId="483"/>
            <ac:picMk id="15" creationId="{9467712C-5A72-43D8-B96A-E18EEF4DFF4A}"/>
          </ac:picMkLst>
        </pc:picChg>
        <pc:picChg chg="del mod">
          <ac:chgData name="CARLOS FÚNEZ GUERRA" userId="4065a15b-7f9a-44c2-af4d-6084387e6d80" providerId="ADAL" clId="{1B073D0B-2379-40B1-A7DA-B276AF6623A0}" dt="2022-07-17T17:10:11.915" v="61" actId="478"/>
          <ac:picMkLst>
            <pc:docMk/>
            <pc:sldMk cId="1711811643" sldId="483"/>
            <ac:picMk id="7173" creationId="{2E5ECC73-8ACA-4042-B6EA-DF341AA333F9}"/>
          </ac:picMkLst>
        </pc:picChg>
        <pc:picChg chg="del">
          <ac:chgData name="CARLOS FÚNEZ GUERRA" userId="4065a15b-7f9a-44c2-af4d-6084387e6d80" providerId="ADAL" clId="{1B073D0B-2379-40B1-A7DA-B276AF6623A0}" dt="2022-07-17T17:10:17.327" v="65" actId="478"/>
          <ac:picMkLst>
            <pc:docMk/>
            <pc:sldMk cId="1711811643" sldId="483"/>
            <ac:picMk id="7174" creationId="{D4B33449-7FCE-495B-A68F-E39A9D9B6F2C}"/>
          </ac:picMkLst>
        </pc:picChg>
        <pc:picChg chg="del mod">
          <ac:chgData name="CARLOS FÚNEZ GUERRA" userId="4065a15b-7f9a-44c2-af4d-6084387e6d80" providerId="ADAL" clId="{1B073D0B-2379-40B1-A7DA-B276AF6623A0}" dt="2022-07-17T17:10:16.074" v="64" actId="478"/>
          <ac:picMkLst>
            <pc:docMk/>
            <pc:sldMk cId="1711811643" sldId="483"/>
            <ac:picMk id="7175" creationId="{E470E7EA-1DDC-4D77-AF99-8E00C377E3C9}"/>
          </ac:picMkLst>
        </pc:picChg>
      </pc:sldChg>
      <pc:sldChg chg="add del">
        <pc:chgData name="CARLOS FÚNEZ GUERRA" userId="4065a15b-7f9a-44c2-af4d-6084387e6d80" providerId="ADAL" clId="{1B073D0B-2379-40B1-A7DA-B276AF6623A0}" dt="2022-07-17T17:10:03.048" v="58"/>
        <pc:sldMkLst>
          <pc:docMk/>
          <pc:sldMk cId="2280379456" sldId="483"/>
        </pc:sldMkLst>
      </pc:sldChg>
      <pc:sldChg chg="addSp delSp modSp add mod">
        <pc:chgData name="CARLOS FÚNEZ GUERRA" userId="4065a15b-7f9a-44c2-af4d-6084387e6d80" providerId="ADAL" clId="{1B073D0B-2379-40B1-A7DA-B276AF6623A0}" dt="2022-07-17T17:39:59.007" v="195" actId="20577"/>
        <pc:sldMkLst>
          <pc:docMk/>
          <pc:sldMk cId="3412657581" sldId="484"/>
        </pc:sldMkLst>
        <pc:spChg chg="mod">
          <ac:chgData name="CARLOS FÚNEZ GUERRA" userId="4065a15b-7f9a-44c2-af4d-6084387e6d80" providerId="ADAL" clId="{1B073D0B-2379-40B1-A7DA-B276AF6623A0}" dt="2022-07-17T17:39:59.007" v="195" actId="20577"/>
          <ac:spMkLst>
            <pc:docMk/>
            <pc:sldMk cId="3412657581" sldId="484"/>
            <ac:spMk id="18" creationId="{2ABB6258-D2A3-493A-992C-523D6AEC6F61}"/>
          </ac:spMkLst>
        </pc:spChg>
        <pc:picChg chg="del">
          <ac:chgData name="CARLOS FÚNEZ GUERRA" userId="4065a15b-7f9a-44c2-af4d-6084387e6d80" providerId="ADAL" clId="{1B073D0B-2379-40B1-A7DA-B276AF6623A0}" dt="2022-07-17T17:11:57.209" v="99" actId="478"/>
          <ac:picMkLst>
            <pc:docMk/>
            <pc:sldMk cId="3412657581" sldId="484"/>
            <ac:picMk id="3" creationId="{75966B69-52F1-4F41-9821-D736527D3049}"/>
          </ac:picMkLst>
        </pc:picChg>
        <pc:picChg chg="add mod">
          <ac:chgData name="CARLOS FÚNEZ GUERRA" userId="4065a15b-7f9a-44c2-af4d-6084387e6d80" providerId="ADAL" clId="{1B073D0B-2379-40B1-A7DA-B276AF6623A0}" dt="2022-07-17T17:13:10.636" v="104" actId="1036"/>
          <ac:picMkLst>
            <pc:docMk/>
            <pc:sldMk cId="3412657581" sldId="484"/>
            <ac:picMk id="4" creationId="{69F880F5-BCAF-4DE4-8EA5-0A459A6D0F4D}"/>
          </ac:picMkLst>
        </pc:picChg>
      </pc:sldChg>
      <pc:sldChg chg="add modTransition">
        <pc:chgData name="CARLOS FÚNEZ GUERRA" userId="4065a15b-7f9a-44c2-af4d-6084387e6d80" providerId="ADAL" clId="{1B073D0B-2379-40B1-A7DA-B276AF6623A0}" dt="2022-07-17T17:38:20.108" v="185"/>
        <pc:sldMkLst>
          <pc:docMk/>
          <pc:sldMk cId="0" sldId="485"/>
        </pc:sldMkLst>
      </pc:sldChg>
      <pc:sldChg chg="add modTransition">
        <pc:chgData name="CARLOS FÚNEZ GUERRA" userId="4065a15b-7f9a-44c2-af4d-6084387e6d80" providerId="ADAL" clId="{1B073D0B-2379-40B1-A7DA-B276AF6623A0}" dt="2022-07-17T17:38:20.108" v="185"/>
        <pc:sldMkLst>
          <pc:docMk/>
          <pc:sldMk cId="0" sldId="486"/>
        </pc:sldMkLst>
      </pc:sldChg>
      <pc:sldChg chg="add modTransition">
        <pc:chgData name="CARLOS FÚNEZ GUERRA" userId="4065a15b-7f9a-44c2-af4d-6084387e6d80" providerId="ADAL" clId="{1B073D0B-2379-40B1-A7DA-B276AF6623A0}" dt="2022-07-17T17:38:20.108" v="185"/>
        <pc:sldMkLst>
          <pc:docMk/>
          <pc:sldMk cId="0" sldId="487"/>
        </pc:sldMkLst>
      </pc:sldChg>
      <pc:sldChg chg="add modTransition">
        <pc:chgData name="CARLOS FÚNEZ GUERRA" userId="4065a15b-7f9a-44c2-af4d-6084387e6d80" providerId="ADAL" clId="{1B073D0B-2379-40B1-A7DA-B276AF6623A0}" dt="2022-07-17T17:38:20.108" v="185"/>
        <pc:sldMkLst>
          <pc:docMk/>
          <pc:sldMk cId="0" sldId="488"/>
        </pc:sldMkLst>
      </pc:sldChg>
      <pc:sldChg chg="modSp add mod">
        <pc:chgData name="CARLOS FÚNEZ GUERRA" userId="4065a15b-7f9a-44c2-af4d-6084387e6d80" providerId="ADAL" clId="{1B073D0B-2379-40B1-A7DA-B276AF6623A0}" dt="2022-07-17T17:47:48.201" v="335" actId="207"/>
        <pc:sldMkLst>
          <pc:docMk/>
          <pc:sldMk cId="2348727664" sldId="489"/>
        </pc:sldMkLst>
        <pc:spChg chg="mod">
          <ac:chgData name="CARLOS FÚNEZ GUERRA" userId="4065a15b-7f9a-44c2-af4d-6084387e6d80" providerId="ADAL" clId="{1B073D0B-2379-40B1-A7DA-B276AF6623A0}" dt="2022-07-17T17:47:48.201" v="335" actId="207"/>
          <ac:spMkLst>
            <pc:docMk/>
            <pc:sldMk cId="2348727664" sldId="489"/>
            <ac:spMk id="5" creationId="{00000000-0000-0000-0000-000000000000}"/>
          </ac:spMkLst>
        </pc:spChg>
      </pc:sldChg>
      <pc:sldChg chg="modSp add mod">
        <pc:chgData name="CARLOS FÚNEZ GUERRA" userId="4065a15b-7f9a-44c2-af4d-6084387e6d80" providerId="ADAL" clId="{1B073D0B-2379-40B1-A7DA-B276AF6623A0}" dt="2022-07-17T17:48:08.427" v="338" actId="207"/>
        <pc:sldMkLst>
          <pc:docMk/>
          <pc:sldMk cId="4078873512" sldId="490"/>
        </pc:sldMkLst>
        <pc:spChg chg="mod">
          <ac:chgData name="CARLOS FÚNEZ GUERRA" userId="4065a15b-7f9a-44c2-af4d-6084387e6d80" providerId="ADAL" clId="{1B073D0B-2379-40B1-A7DA-B276AF6623A0}" dt="2022-07-17T17:48:08.427" v="338" actId="207"/>
          <ac:spMkLst>
            <pc:docMk/>
            <pc:sldMk cId="4078873512" sldId="490"/>
            <ac:spMk id="5" creationId="{00000000-0000-0000-0000-000000000000}"/>
          </ac:spMkLst>
        </pc:spChg>
      </pc:sldChg>
      <pc:sldChg chg="modSp add mod">
        <pc:chgData name="CARLOS FÚNEZ GUERRA" userId="4065a15b-7f9a-44c2-af4d-6084387e6d80" providerId="ADAL" clId="{1B073D0B-2379-40B1-A7DA-B276AF6623A0}" dt="2022-07-17T17:48:33.876" v="341" actId="207"/>
        <pc:sldMkLst>
          <pc:docMk/>
          <pc:sldMk cId="2229636186" sldId="491"/>
        </pc:sldMkLst>
        <pc:spChg chg="mod">
          <ac:chgData name="CARLOS FÚNEZ GUERRA" userId="4065a15b-7f9a-44c2-af4d-6084387e6d80" providerId="ADAL" clId="{1B073D0B-2379-40B1-A7DA-B276AF6623A0}" dt="2022-07-17T17:48:33.876" v="341" actId="207"/>
          <ac:spMkLst>
            <pc:docMk/>
            <pc:sldMk cId="2229636186" sldId="491"/>
            <ac:spMk id="5" creationId="{00000000-0000-0000-0000-000000000000}"/>
          </ac:spMkLst>
        </pc:spChg>
      </pc:sldChg>
      <pc:sldChg chg="modSp add mod">
        <pc:chgData name="CARLOS FÚNEZ GUERRA" userId="4065a15b-7f9a-44c2-af4d-6084387e6d80" providerId="ADAL" clId="{1B073D0B-2379-40B1-A7DA-B276AF6623A0}" dt="2022-07-17T17:48:51.967" v="344" actId="207"/>
        <pc:sldMkLst>
          <pc:docMk/>
          <pc:sldMk cId="312609878" sldId="492"/>
        </pc:sldMkLst>
        <pc:spChg chg="mod">
          <ac:chgData name="CARLOS FÚNEZ GUERRA" userId="4065a15b-7f9a-44c2-af4d-6084387e6d80" providerId="ADAL" clId="{1B073D0B-2379-40B1-A7DA-B276AF6623A0}" dt="2022-07-17T17:48:51.967" v="344" actId="207"/>
          <ac:spMkLst>
            <pc:docMk/>
            <pc:sldMk cId="312609878" sldId="492"/>
            <ac:spMk id="5" creationId="{00000000-0000-0000-0000-000000000000}"/>
          </ac:spMkLst>
        </pc:spChg>
      </pc:sldChg>
      <pc:sldChg chg="modSp add mod">
        <pc:chgData name="CARLOS FÚNEZ GUERRA" userId="4065a15b-7f9a-44c2-af4d-6084387e6d80" providerId="ADAL" clId="{1B073D0B-2379-40B1-A7DA-B276AF6623A0}" dt="2022-07-17T17:49:09.305" v="347" actId="207"/>
        <pc:sldMkLst>
          <pc:docMk/>
          <pc:sldMk cId="4286353986" sldId="493"/>
        </pc:sldMkLst>
        <pc:spChg chg="mod">
          <ac:chgData name="CARLOS FÚNEZ GUERRA" userId="4065a15b-7f9a-44c2-af4d-6084387e6d80" providerId="ADAL" clId="{1B073D0B-2379-40B1-A7DA-B276AF6623A0}" dt="2022-07-17T17:49:09.305" v="347" actId="207"/>
          <ac:spMkLst>
            <pc:docMk/>
            <pc:sldMk cId="4286353986" sldId="493"/>
            <ac:spMk id="5" creationId="{00000000-0000-0000-0000-000000000000}"/>
          </ac:spMkLst>
        </pc:spChg>
      </pc:sldChg>
      <pc:sldChg chg="modSp add mod">
        <pc:chgData name="CARLOS FÚNEZ GUERRA" userId="4065a15b-7f9a-44c2-af4d-6084387e6d80" providerId="ADAL" clId="{1B073D0B-2379-40B1-A7DA-B276AF6623A0}" dt="2022-07-17T17:49:33.464" v="354" actId="207"/>
        <pc:sldMkLst>
          <pc:docMk/>
          <pc:sldMk cId="3803414764" sldId="494"/>
        </pc:sldMkLst>
        <pc:spChg chg="mod">
          <ac:chgData name="CARLOS FÚNEZ GUERRA" userId="4065a15b-7f9a-44c2-af4d-6084387e6d80" providerId="ADAL" clId="{1B073D0B-2379-40B1-A7DA-B276AF6623A0}" dt="2022-07-17T17:49:33.464" v="354" actId="207"/>
          <ac:spMkLst>
            <pc:docMk/>
            <pc:sldMk cId="3803414764" sldId="494"/>
            <ac:spMk id="5" creationId="{00000000-0000-0000-0000-000000000000}"/>
          </ac:spMkLst>
        </pc:spChg>
      </pc:sldChg>
      <pc:sldChg chg="modSp add mod">
        <pc:chgData name="CARLOS FÚNEZ GUERRA" userId="4065a15b-7f9a-44c2-af4d-6084387e6d80" providerId="ADAL" clId="{1B073D0B-2379-40B1-A7DA-B276AF6623A0}" dt="2022-07-17T17:49:57.413" v="357" actId="207"/>
        <pc:sldMkLst>
          <pc:docMk/>
          <pc:sldMk cId="3700986342" sldId="495"/>
        </pc:sldMkLst>
        <pc:spChg chg="mod">
          <ac:chgData name="CARLOS FÚNEZ GUERRA" userId="4065a15b-7f9a-44c2-af4d-6084387e6d80" providerId="ADAL" clId="{1B073D0B-2379-40B1-A7DA-B276AF6623A0}" dt="2022-07-17T17:49:57.413" v="357" actId="207"/>
          <ac:spMkLst>
            <pc:docMk/>
            <pc:sldMk cId="3700986342" sldId="495"/>
            <ac:spMk id="5" creationId="{00000000-0000-0000-0000-000000000000}"/>
          </ac:spMkLst>
        </pc:spChg>
      </pc:sldChg>
      <pc:sldChg chg="modSp add mod">
        <pc:chgData name="CARLOS FÚNEZ GUERRA" userId="4065a15b-7f9a-44c2-af4d-6084387e6d80" providerId="ADAL" clId="{1B073D0B-2379-40B1-A7DA-B276AF6623A0}" dt="2022-07-17T17:50:13.748" v="359" actId="207"/>
        <pc:sldMkLst>
          <pc:docMk/>
          <pc:sldMk cId="1275622814" sldId="496"/>
        </pc:sldMkLst>
        <pc:spChg chg="mod">
          <ac:chgData name="CARLOS FÚNEZ GUERRA" userId="4065a15b-7f9a-44c2-af4d-6084387e6d80" providerId="ADAL" clId="{1B073D0B-2379-40B1-A7DA-B276AF6623A0}" dt="2022-07-17T17:50:13.748" v="359" actId="207"/>
          <ac:spMkLst>
            <pc:docMk/>
            <pc:sldMk cId="1275622814" sldId="496"/>
            <ac:spMk id="5" creationId="{00000000-0000-0000-0000-000000000000}"/>
          </ac:spMkLst>
        </pc:spChg>
      </pc:sldChg>
      <pc:sldChg chg="add">
        <pc:chgData name="CARLOS FÚNEZ GUERRA" userId="4065a15b-7f9a-44c2-af4d-6084387e6d80" providerId="ADAL" clId="{1B073D0B-2379-40B1-A7DA-B276AF6623A0}" dt="2022-07-17T17:50:21.432" v="361"/>
        <pc:sldMkLst>
          <pc:docMk/>
          <pc:sldMk cId="1071691830" sldId="497"/>
        </pc:sldMkLst>
      </pc:sldChg>
      <pc:sldChg chg="addSp delSp modSp add mod">
        <pc:chgData name="CARLOS FÚNEZ GUERRA" userId="4065a15b-7f9a-44c2-af4d-6084387e6d80" providerId="ADAL" clId="{1B073D0B-2379-40B1-A7DA-B276AF6623A0}" dt="2022-07-17T17:53:13.554" v="374" actId="1036"/>
        <pc:sldMkLst>
          <pc:docMk/>
          <pc:sldMk cId="2757933293" sldId="498"/>
        </pc:sldMkLst>
        <pc:spChg chg="del">
          <ac:chgData name="CARLOS FÚNEZ GUERRA" userId="4065a15b-7f9a-44c2-af4d-6084387e6d80" providerId="ADAL" clId="{1B073D0B-2379-40B1-A7DA-B276AF6623A0}" dt="2022-07-17T17:51:51.545" v="363" actId="478"/>
          <ac:spMkLst>
            <pc:docMk/>
            <pc:sldMk cId="2757933293" sldId="498"/>
            <ac:spMk id="8194" creationId="{03E578F2-2CFD-4BB6-B509-15EE7E97E691}"/>
          </ac:spMkLst>
        </pc:spChg>
        <pc:spChg chg="del">
          <ac:chgData name="CARLOS FÚNEZ GUERRA" userId="4065a15b-7f9a-44c2-af4d-6084387e6d80" providerId="ADAL" clId="{1B073D0B-2379-40B1-A7DA-B276AF6623A0}" dt="2022-07-17T17:51:51.545" v="363" actId="478"/>
          <ac:spMkLst>
            <pc:docMk/>
            <pc:sldMk cId="2757933293" sldId="498"/>
            <ac:spMk id="8196" creationId="{4AD80157-4E3E-499F-B4D7-092F78AD23BB}"/>
          </ac:spMkLst>
        </pc:spChg>
        <pc:picChg chg="add del">
          <ac:chgData name="CARLOS FÚNEZ GUERRA" userId="4065a15b-7f9a-44c2-af4d-6084387e6d80" providerId="ADAL" clId="{1B073D0B-2379-40B1-A7DA-B276AF6623A0}" dt="2022-07-17T17:52:37.537" v="365" actId="22"/>
          <ac:picMkLst>
            <pc:docMk/>
            <pc:sldMk cId="2757933293" sldId="498"/>
            <ac:picMk id="3" creationId="{32F05258-049C-43D9-8109-7B9D9370F315}"/>
          </ac:picMkLst>
        </pc:picChg>
        <pc:picChg chg="add del">
          <ac:chgData name="CARLOS FÚNEZ GUERRA" userId="4065a15b-7f9a-44c2-af4d-6084387e6d80" providerId="ADAL" clId="{1B073D0B-2379-40B1-A7DA-B276AF6623A0}" dt="2022-07-17T17:52:45.135" v="367" actId="478"/>
          <ac:picMkLst>
            <pc:docMk/>
            <pc:sldMk cId="2757933293" sldId="498"/>
            <ac:picMk id="5" creationId="{9B7A53B3-02F8-47EF-854A-988833BA93A8}"/>
          </ac:picMkLst>
        </pc:picChg>
        <pc:picChg chg="add mod">
          <ac:chgData name="CARLOS FÚNEZ GUERRA" userId="4065a15b-7f9a-44c2-af4d-6084387e6d80" providerId="ADAL" clId="{1B073D0B-2379-40B1-A7DA-B276AF6623A0}" dt="2022-07-17T17:53:13.554" v="374" actId="1036"/>
          <ac:picMkLst>
            <pc:docMk/>
            <pc:sldMk cId="2757933293" sldId="498"/>
            <ac:picMk id="7" creationId="{085BBE84-F1B2-46C0-9931-9A66D80B12CF}"/>
          </ac:picMkLst>
        </pc:picChg>
        <pc:picChg chg="del">
          <ac:chgData name="CARLOS FÚNEZ GUERRA" userId="4065a15b-7f9a-44c2-af4d-6084387e6d80" providerId="ADAL" clId="{1B073D0B-2379-40B1-A7DA-B276AF6623A0}" dt="2022-07-17T17:51:51.545" v="363" actId="478"/>
          <ac:picMkLst>
            <pc:docMk/>
            <pc:sldMk cId="2757933293" sldId="498"/>
            <ac:picMk id="8197" creationId="{1D125A0D-C315-4E76-853C-5F71060672F1}"/>
          </ac:picMkLst>
        </pc:picChg>
        <pc:picChg chg="del">
          <ac:chgData name="CARLOS FÚNEZ GUERRA" userId="4065a15b-7f9a-44c2-af4d-6084387e6d80" providerId="ADAL" clId="{1B073D0B-2379-40B1-A7DA-B276AF6623A0}" dt="2022-07-17T17:51:51.545" v="363" actId="478"/>
          <ac:picMkLst>
            <pc:docMk/>
            <pc:sldMk cId="2757933293" sldId="498"/>
            <ac:picMk id="8198" creationId="{F0FD73EF-1A12-430E-A367-453B268E88B4}"/>
          </ac:picMkLst>
        </pc:picChg>
        <pc:picChg chg="del">
          <ac:chgData name="CARLOS FÚNEZ GUERRA" userId="4065a15b-7f9a-44c2-af4d-6084387e6d80" providerId="ADAL" clId="{1B073D0B-2379-40B1-A7DA-B276AF6623A0}" dt="2022-07-17T17:51:51.545" v="363" actId="478"/>
          <ac:picMkLst>
            <pc:docMk/>
            <pc:sldMk cId="2757933293" sldId="498"/>
            <ac:picMk id="8199" creationId="{42F9B4A0-929D-4C57-98B6-AB68E7032918}"/>
          </ac:picMkLst>
        </pc:picChg>
      </pc:sldChg>
      <pc:sldChg chg="addSp delSp modSp add mod">
        <pc:chgData name="CARLOS FÚNEZ GUERRA" userId="4065a15b-7f9a-44c2-af4d-6084387e6d80" providerId="ADAL" clId="{1B073D0B-2379-40B1-A7DA-B276AF6623A0}" dt="2022-07-17T17:55:35.010" v="381" actId="1036"/>
        <pc:sldMkLst>
          <pc:docMk/>
          <pc:sldMk cId="1111771750" sldId="499"/>
        </pc:sldMkLst>
        <pc:picChg chg="add mod">
          <ac:chgData name="CARLOS FÚNEZ GUERRA" userId="4065a15b-7f9a-44c2-af4d-6084387e6d80" providerId="ADAL" clId="{1B073D0B-2379-40B1-A7DA-B276AF6623A0}" dt="2022-07-17T17:55:35.010" v="381" actId="1036"/>
          <ac:picMkLst>
            <pc:docMk/>
            <pc:sldMk cId="1111771750" sldId="499"/>
            <ac:picMk id="3" creationId="{8FA36E2E-929B-47AF-936B-3AC638C04017}"/>
          </ac:picMkLst>
        </pc:picChg>
        <pc:picChg chg="del">
          <ac:chgData name="CARLOS FÚNEZ GUERRA" userId="4065a15b-7f9a-44c2-af4d-6084387e6d80" providerId="ADAL" clId="{1B073D0B-2379-40B1-A7DA-B276AF6623A0}" dt="2022-07-17T17:53:21.095" v="376" actId="478"/>
          <ac:picMkLst>
            <pc:docMk/>
            <pc:sldMk cId="1111771750" sldId="499"/>
            <ac:picMk id="7" creationId="{085BBE84-F1B2-46C0-9931-9A66D80B12CF}"/>
          </ac:picMkLst>
        </pc:picChg>
      </pc:sldChg>
      <pc:sldChg chg="addSp delSp modSp add mod">
        <pc:chgData name="CARLOS FÚNEZ GUERRA" userId="4065a15b-7f9a-44c2-af4d-6084387e6d80" providerId="ADAL" clId="{1B073D0B-2379-40B1-A7DA-B276AF6623A0}" dt="2022-07-17T17:57:12.245" v="390" actId="1036"/>
        <pc:sldMkLst>
          <pc:docMk/>
          <pc:sldMk cId="3051336587" sldId="500"/>
        </pc:sldMkLst>
        <pc:spChg chg="del">
          <ac:chgData name="CARLOS FÚNEZ GUERRA" userId="4065a15b-7f9a-44c2-af4d-6084387e6d80" providerId="ADAL" clId="{1B073D0B-2379-40B1-A7DA-B276AF6623A0}" dt="2022-07-17T17:55:58.305" v="383" actId="478"/>
          <ac:spMkLst>
            <pc:docMk/>
            <pc:sldMk cId="3051336587" sldId="500"/>
            <ac:spMk id="14" creationId="{00000000-0000-0000-0000-000000000000}"/>
          </ac:spMkLst>
        </pc:spChg>
        <pc:spChg chg="del">
          <ac:chgData name="CARLOS FÚNEZ GUERRA" userId="4065a15b-7f9a-44c2-af4d-6084387e6d80" providerId="ADAL" clId="{1B073D0B-2379-40B1-A7DA-B276AF6623A0}" dt="2022-07-17T17:55:58.305" v="383" actId="478"/>
          <ac:spMkLst>
            <pc:docMk/>
            <pc:sldMk cId="3051336587" sldId="500"/>
            <ac:spMk id="16" creationId="{00000000-0000-0000-0000-000000000000}"/>
          </ac:spMkLst>
        </pc:spChg>
        <pc:spChg chg="del">
          <ac:chgData name="CARLOS FÚNEZ GUERRA" userId="4065a15b-7f9a-44c2-af4d-6084387e6d80" providerId="ADAL" clId="{1B073D0B-2379-40B1-A7DA-B276AF6623A0}" dt="2022-07-17T17:55:58.305" v="383" actId="478"/>
          <ac:spMkLst>
            <pc:docMk/>
            <pc:sldMk cId="3051336587" sldId="500"/>
            <ac:spMk id="18" creationId="{00000000-0000-0000-0000-000000000000}"/>
          </ac:spMkLst>
        </pc:spChg>
        <pc:spChg chg="del">
          <ac:chgData name="CARLOS FÚNEZ GUERRA" userId="4065a15b-7f9a-44c2-af4d-6084387e6d80" providerId="ADAL" clId="{1B073D0B-2379-40B1-A7DA-B276AF6623A0}" dt="2022-07-17T17:55:58.305" v="383" actId="478"/>
          <ac:spMkLst>
            <pc:docMk/>
            <pc:sldMk cId="3051336587" sldId="500"/>
            <ac:spMk id="19" creationId="{00000000-0000-0000-0000-000000000000}"/>
          </ac:spMkLst>
        </pc:spChg>
        <pc:spChg chg="del">
          <ac:chgData name="CARLOS FÚNEZ GUERRA" userId="4065a15b-7f9a-44c2-af4d-6084387e6d80" providerId="ADAL" clId="{1B073D0B-2379-40B1-A7DA-B276AF6623A0}" dt="2022-07-17T17:55:58.305" v="383" actId="478"/>
          <ac:spMkLst>
            <pc:docMk/>
            <pc:sldMk cId="3051336587" sldId="500"/>
            <ac:spMk id="22" creationId="{00000000-0000-0000-0000-000000000000}"/>
          </ac:spMkLst>
        </pc:spChg>
        <pc:picChg chg="add del">
          <ac:chgData name="CARLOS FÚNEZ GUERRA" userId="4065a15b-7f9a-44c2-af4d-6084387e6d80" providerId="ADAL" clId="{1B073D0B-2379-40B1-A7DA-B276AF6623A0}" dt="2022-07-17T17:56:53.190" v="385" actId="478"/>
          <ac:picMkLst>
            <pc:docMk/>
            <pc:sldMk cId="3051336587" sldId="500"/>
            <ac:picMk id="3" creationId="{147DBFD5-BAF3-434C-B957-59DDBD295C28}"/>
          </ac:picMkLst>
        </pc:picChg>
        <pc:picChg chg="add del">
          <ac:chgData name="CARLOS FÚNEZ GUERRA" userId="4065a15b-7f9a-44c2-af4d-6084387e6d80" providerId="ADAL" clId="{1B073D0B-2379-40B1-A7DA-B276AF6623A0}" dt="2022-07-17T17:57:00.451" v="387" actId="478"/>
          <ac:picMkLst>
            <pc:docMk/>
            <pc:sldMk cId="3051336587" sldId="500"/>
            <ac:picMk id="5" creationId="{111170D4-EE2F-4363-A66E-76A53D9EE0BE}"/>
          </ac:picMkLst>
        </pc:picChg>
        <pc:picChg chg="add mod">
          <ac:chgData name="CARLOS FÚNEZ GUERRA" userId="4065a15b-7f9a-44c2-af4d-6084387e6d80" providerId="ADAL" clId="{1B073D0B-2379-40B1-A7DA-B276AF6623A0}" dt="2022-07-17T17:57:12.245" v="390" actId="1036"/>
          <ac:picMkLst>
            <pc:docMk/>
            <pc:sldMk cId="3051336587" sldId="500"/>
            <ac:picMk id="7" creationId="{F9A8BD76-E731-4D7C-ABCF-A71677B22ACB}"/>
          </ac:picMkLst>
        </pc:picChg>
        <pc:picChg chg="del">
          <ac:chgData name="CARLOS FÚNEZ GUERRA" userId="4065a15b-7f9a-44c2-af4d-6084387e6d80" providerId="ADAL" clId="{1B073D0B-2379-40B1-A7DA-B276AF6623A0}" dt="2022-07-17T17:55:58.305" v="383" actId="478"/>
          <ac:picMkLst>
            <pc:docMk/>
            <pc:sldMk cId="3051336587" sldId="500"/>
            <ac:picMk id="15" creationId="{00000000-0000-0000-0000-000000000000}"/>
          </ac:picMkLst>
        </pc:picChg>
        <pc:picChg chg="del">
          <ac:chgData name="CARLOS FÚNEZ GUERRA" userId="4065a15b-7f9a-44c2-af4d-6084387e6d80" providerId="ADAL" clId="{1B073D0B-2379-40B1-A7DA-B276AF6623A0}" dt="2022-07-17T17:55:58.305" v="383" actId="478"/>
          <ac:picMkLst>
            <pc:docMk/>
            <pc:sldMk cId="3051336587" sldId="500"/>
            <ac:picMk id="2050" creationId="{00000000-0000-0000-0000-000000000000}"/>
          </ac:picMkLst>
        </pc:picChg>
      </pc:sldChg>
      <pc:sldChg chg="addSp delSp modSp add mod">
        <pc:chgData name="CARLOS FÚNEZ GUERRA" userId="4065a15b-7f9a-44c2-af4d-6084387e6d80" providerId="ADAL" clId="{1B073D0B-2379-40B1-A7DA-B276AF6623A0}" dt="2022-07-17T20:10:59.313" v="408" actId="1036"/>
        <pc:sldMkLst>
          <pc:docMk/>
          <pc:sldMk cId="411055725" sldId="501"/>
        </pc:sldMkLst>
        <pc:picChg chg="add mod">
          <ac:chgData name="CARLOS FÚNEZ GUERRA" userId="4065a15b-7f9a-44c2-af4d-6084387e6d80" providerId="ADAL" clId="{1B073D0B-2379-40B1-A7DA-B276AF6623A0}" dt="2022-07-17T20:10:59.313" v="408" actId="1036"/>
          <ac:picMkLst>
            <pc:docMk/>
            <pc:sldMk cId="411055725" sldId="501"/>
            <ac:picMk id="3" creationId="{4DC3AF52-414F-44CA-8D73-88238FE2DAA2}"/>
          </ac:picMkLst>
        </pc:picChg>
        <pc:picChg chg="del">
          <ac:chgData name="CARLOS FÚNEZ GUERRA" userId="4065a15b-7f9a-44c2-af4d-6084387e6d80" providerId="ADAL" clId="{1B073D0B-2379-40B1-A7DA-B276AF6623A0}" dt="2022-07-17T17:57:37.784" v="392" actId="478"/>
          <ac:picMkLst>
            <pc:docMk/>
            <pc:sldMk cId="411055725" sldId="501"/>
            <ac:picMk id="7" creationId="{F9A8BD76-E731-4D7C-ABCF-A71677B22ACB}"/>
          </ac:picMkLst>
        </pc:picChg>
      </pc:sldChg>
      <pc:sldChg chg="addSp delSp modSp add mod">
        <pc:chgData name="CARLOS FÚNEZ GUERRA" userId="4065a15b-7f9a-44c2-af4d-6084387e6d80" providerId="ADAL" clId="{1B073D0B-2379-40B1-A7DA-B276AF6623A0}" dt="2022-07-17T20:10:06.926" v="400" actId="1036"/>
        <pc:sldMkLst>
          <pc:docMk/>
          <pc:sldMk cId="301606465" sldId="502"/>
        </pc:sldMkLst>
        <pc:picChg chg="del">
          <ac:chgData name="CARLOS FÚNEZ GUERRA" userId="4065a15b-7f9a-44c2-af4d-6084387e6d80" providerId="ADAL" clId="{1B073D0B-2379-40B1-A7DA-B276AF6623A0}" dt="2022-07-17T20:09:50.279" v="394" actId="478"/>
          <ac:picMkLst>
            <pc:docMk/>
            <pc:sldMk cId="301606465" sldId="502"/>
            <ac:picMk id="3" creationId="{707714D5-1A82-45AE-A199-DE5B6924E387}"/>
          </ac:picMkLst>
        </pc:picChg>
        <pc:picChg chg="add mod">
          <ac:chgData name="CARLOS FÚNEZ GUERRA" userId="4065a15b-7f9a-44c2-af4d-6084387e6d80" providerId="ADAL" clId="{1B073D0B-2379-40B1-A7DA-B276AF6623A0}" dt="2022-07-17T20:10:06.926" v="400" actId="1036"/>
          <ac:picMkLst>
            <pc:docMk/>
            <pc:sldMk cId="301606465" sldId="502"/>
            <ac:picMk id="4" creationId="{1A2E9463-595B-4B2A-8AE1-5A52ABD3DF1F}"/>
          </ac:picMkLst>
        </pc:picChg>
      </pc:sldChg>
      <pc:sldChg chg="addSp delSp modSp add mod">
        <pc:chgData name="CARLOS FÚNEZ GUERRA" userId="4065a15b-7f9a-44c2-af4d-6084387e6d80" providerId="ADAL" clId="{1B073D0B-2379-40B1-A7DA-B276AF6623A0}" dt="2022-07-17T20:11:48.342" v="418" actId="1035"/>
        <pc:sldMkLst>
          <pc:docMk/>
          <pc:sldMk cId="3601104773" sldId="503"/>
        </pc:sldMkLst>
        <pc:picChg chg="del mod">
          <ac:chgData name="CARLOS FÚNEZ GUERRA" userId="4065a15b-7f9a-44c2-af4d-6084387e6d80" providerId="ADAL" clId="{1B073D0B-2379-40B1-A7DA-B276AF6623A0}" dt="2022-07-17T20:11:20.107" v="411" actId="478"/>
          <ac:picMkLst>
            <pc:docMk/>
            <pc:sldMk cId="3601104773" sldId="503"/>
            <ac:picMk id="3" creationId="{4DC3AF52-414F-44CA-8D73-88238FE2DAA2}"/>
          </ac:picMkLst>
        </pc:picChg>
        <pc:picChg chg="add mod">
          <ac:chgData name="CARLOS FÚNEZ GUERRA" userId="4065a15b-7f9a-44c2-af4d-6084387e6d80" providerId="ADAL" clId="{1B073D0B-2379-40B1-A7DA-B276AF6623A0}" dt="2022-07-17T20:11:48.342" v="418" actId="1035"/>
          <ac:picMkLst>
            <pc:docMk/>
            <pc:sldMk cId="3601104773" sldId="503"/>
            <ac:picMk id="4" creationId="{612D2D1E-5FAB-40EA-9DF9-FB9A0C1B4E39}"/>
          </ac:picMkLst>
        </pc:picChg>
      </pc:sldChg>
      <pc:sldChg chg="addSp delSp modSp add mod">
        <pc:chgData name="CARLOS FÚNEZ GUERRA" userId="4065a15b-7f9a-44c2-af4d-6084387e6d80" providerId="ADAL" clId="{1B073D0B-2379-40B1-A7DA-B276AF6623A0}" dt="2022-07-17T20:12:51.724" v="429" actId="1035"/>
        <pc:sldMkLst>
          <pc:docMk/>
          <pc:sldMk cId="1050005789" sldId="504"/>
        </pc:sldMkLst>
        <pc:picChg chg="add mod">
          <ac:chgData name="CARLOS FÚNEZ GUERRA" userId="4065a15b-7f9a-44c2-af4d-6084387e6d80" providerId="ADAL" clId="{1B073D0B-2379-40B1-A7DA-B276AF6623A0}" dt="2022-07-17T20:12:51.724" v="429" actId="1035"/>
          <ac:picMkLst>
            <pc:docMk/>
            <pc:sldMk cId="1050005789" sldId="504"/>
            <ac:picMk id="3" creationId="{AD7DFE0B-2A04-4553-A9E9-FAA54526D035}"/>
          </ac:picMkLst>
        </pc:picChg>
        <pc:picChg chg="del">
          <ac:chgData name="CARLOS FÚNEZ GUERRA" userId="4065a15b-7f9a-44c2-af4d-6084387e6d80" providerId="ADAL" clId="{1B073D0B-2379-40B1-A7DA-B276AF6623A0}" dt="2022-07-17T20:12:05.658" v="420" actId="478"/>
          <ac:picMkLst>
            <pc:docMk/>
            <pc:sldMk cId="1050005789" sldId="504"/>
            <ac:picMk id="4" creationId="{612D2D1E-5FAB-40EA-9DF9-FB9A0C1B4E39}"/>
          </ac:picMkLst>
        </pc:picChg>
      </pc:sldChg>
    </pc:docChg>
  </pc:docChgLst>
  <pc:docChgLst>
    <pc:chgData name="Carlos Fúnez Guerra" userId="4065a15b-7f9a-44c2-af4d-6084387e6d80" providerId="ADAL" clId="{6368FC26-4D19-45FB-804A-F18C246A621E}"/>
    <pc:docChg chg="addSld delSld modSld">
      <pc:chgData name="Carlos Fúnez Guerra" userId="4065a15b-7f9a-44c2-af4d-6084387e6d80" providerId="ADAL" clId="{6368FC26-4D19-45FB-804A-F18C246A621E}" dt="2019-12-15T23:59:36.033" v="37"/>
      <pc:docMkLst>
        <pc:docMk/>
      </pc:docMkLst>
      <pc:sldChg chg="addSp delSp modSp del">
        <pc:chgData name="Carlos Fúnez Guerra" userId="4065a15b-7f9a-44c2-af4d-6084387e6d80" providerId="ADAL" clId="{6368FC26-4D19-45FB-804A-F18C246A621E}" dt="2019-12-15T23:59:08.715" v="3" actId="47"/>
        <pc:sldMkLst>
          <pc:docMk/>
          <pc:sldMk cId="0" sldId="256"/>
        </pc:sldMkLst>
        <pc:graphicFrameChg chg="add del mod">
          <ac:chgData name="Carlos Fúnez Guerra" userId="4065a15b-7f9a-44c2-af4d-6084387e6d80" providerId="ADAL" clId="{6368FC26-4D19-45FB-804A-F18C246A621E}" dt="2019-12-15T23:58:55.185" v="1"/>
          <ac:graphicFrameMkLst>
            <pc:docMk/>
            <pc:sldMk cId="0" sldId="256"/>
            <ac:graphicFrameMk id="4" creationId="{4154D497-D2B7-4D87-B572-625B66EB5260}"/>
          </ac:graphicFrameMkLst>
        </pc:graphicFrameChg>
        <pc:graphicFrameChg chg="del">
          <ac:chgData name="Carlos Fúnez Guerra" userId="4065a15b-7f9a-44c2-af4d-6084387e6d80" providerId="ADAL" clId="{6368FC26-4D19-45FB-804A-F18C246A621E}" dt="2019-12-15T23:58:55.185" v="1"/>
          <ac:graphicFrameMkLst>
            <pc:docMk/>
            <pc:sldMk cId="0" sldId="256"/>
            <ac:graphicFrameMk id="6" creationId="{023FA882-D426-4A50-9CBF-914CAC344AB2}"/>
          </ac:graphicFrameMkLst>
        </pc:graphicFrameChg>
      </pc:sldChg>
      <pc:sldChg chg="modSp add modTransition">
        <pc:chgData name="Carlos Fúnez Guerra" userId="4065a15b-7f9a-44c2-af4d-6084387e6d80" providerId="ADAL" clId="{6368FC26-4D19-45FB-804A-F18C246A621E}" dt="2019-12-15T23:59:16.804" v="36" actId="20577"/>
        <pc:sldMkLst>
          <pc:docMk/>
          <pc:sldMk cId="2509842628" sldId="409"/>
        </pc:sldMkLst>
        <pc:spChg chg="mod">
          <ac:chgData name="Carlos Fúnez Guerra" userId="4065a15b-7f9a-44c2-af4d-6084387e6d80" providerId="ADAL" clId="{6368FC26-4D19-45FB-804A-F18C246A621E}" dt="2019-12-15T23:59:16.804" v="36" actId="20577"/>
          <ac:spMkLst>
            <pc:docMk/>
            <pc:sldMk cId="2509842628" sldId="409"/>
            <ac:spMk id="2" creationId="{00000000-0000-0000-0000-000000000000}"/>
          </ac:spMkLst>
        </pc:spChg>
      </pc:sldChg>
      <pc:sldChg chg="add modTransition">
        <pc:chgData name="Carlos Fúnez Guerra" userId="4065a15b-7f9a-44c2-af4d-6084387e6d80" providerId="ADAL" clId="{6368FC26-4D19-45FB-804A-F18C246A621E}" dt="2019-12-15T23:59:36.033" v="37"/>
        <pc:sldMkLst>
          <pc:docMk/>
          <pc:sldMk cId="0" sldId="48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1"/>
            <a:ext cx="3076363" cy="511731"/>
          </a:xfrm>
          <a:prstGeom prst="rect">
            <a:avLst/>
          </a:prstGeom>
        </p:spPr>
        <p:txBody>
          <a:bodyPr vert="horz" lIns="99038" tIns="49520" rIns="99038" bIns="49520" rtlCol="0"/>
          <a:lstStyle>
            <a:lvl1pPr algn="l">
              <a:defRPr sz="1300"/>
            </a:lvl1pPr>
          </a:lstStyle>
          <a:p>
            <a:endParaRPr lang="es-ES_tradnl"/>
          </a:p>
        </p:txBody>
      </p:sp>
      <p:sp>
        <p:nvSpPr>
          <p:cNvPr id="3" name="2 Marcador de fecha"/>
          <p:cNvSpPr>
            <a:spLocks noGrp="1"/>
          </p:cNvSpPr>
          <p:nvPr>
            <p:ph type="dt" sz="quarter" idx="1"/>
          </p:nvPr>
        </p:nvSpPr>
        <p:spPr>
          <a:xfrm>
            <a:off x="4021294" y="1"/>
            <a:ext cx="3076363" cy="511731"/>
          </a:xfrm>
          <a:prstGeom prst="rect">
            <a:avLst/>
          </a:prstGeom>
        </p:spPr>
        <p:txBody>
          <a:bodyPr vert="horz" lIns="99038" tIns="49520" rIns="99038" bIns="49520" rtlCol="0"/>
          <a:lstStyle>
            <a:lvl1pPr algn="r">
              <a:defRPr sz="1300"/>
            </a:lvl1pPr>
          </a:lstStyle>
          <a:p>
            <a:fld id="{FA5C360A-E3BF-497C-817C-8A2CA60ED659}" type="datetimeFigureOut">
              <a:rPr lang="es-ES_tradnl" smtClean="0"/>
              <a:pPr/>
              <a:t>25/07/2022</a:t>
            </a:fld>
            <a:endParaRPr lang="es-ES_tradnl"/>
          </a:p>
        </p:txBody>
      </p:sp>
      <p:sp>
        <p:nvSpPr>
          <p:cNvPr id="4" name="3 Marcador de pie de página"/>
          <p:cNvSpPr>
            <a:spLocks noGrp="1"/>
          </p:cNvSpPr>
          <p:nvPr>
            <p:ph type="ftr" sz="quarter" idx="2"/>
          </p:nvPr>
        </p:nvSpPr>
        <p:spPr>
          <a:xfrm>
            <a:off x="0" y="9721107"/>
            <a:ext cx="3076363" cy="511731"/>
          </a:xfrm>
          <a:prstGeom prst="rect">
            <a:avLst/>
          </a:prstGeom>
        </p:spPr>
        <p:txBody>
          <a:bodyPr vert="horz" lIns="99038" tIns="49520" rIns="99038" bIns="49520" rtlCol="0" anchor="b"/>
          <a:lstStyle>
            <a:lvl1pPr algn="l">
              <a:defRPr sz="1300"/>
            </a:lvl1pPr>
          </a:lstStyle>
          <a:p>
            <a:endParaRPr lang="es-ES_tradnl"/>
          </a:p>
        </p:txBody>
      </p:sp>
      <p:sp>
        <p:nvSpPr>
          <p:cNvPr id="5" name="4 Marcador de número de diapositiva"/>
          <p:cNvSpPr>
            <a:spLocks noGrp="1"/>
          </p:cNvSpPr>
          <p:nvPr>
            <p:ph type="sldNum" sz="quarter" idx="3"/>
          </p:nvPr>
        </p:nvSpPr>
        <p:spPr>
          <a:xfrm>
            <a:off x="4021294" y="9721107"/>
            <a:ext cx="3076363" cy="511731"/>
          </a:xfrm>
          <a:prstGeom prst="rect">
            <a:avLst/>
          </a:prstGeom>
        </p:spPr>
        <p:txBody>
          <a:bodyPr vert="horz" lIns="99038" tIns="49520" rIns="99038" bIns="49520" rtlCol="0" anchor="b"/>
          <a:lstStyle>
            <a:lvl1pPr algn="r">
              <a:defRPr sz="1300"/>
            </a:lvl1pPr>
          </a:lstStyle>
          <a:p>
            <a:fld id="{BA440E34-2C12-4C41-B7EA-B89CDB407FE3}" type="slidenum">
              <a:rPr lang="es-ES_tradnl" smtClean="0"/>
              <a:pPr/>
              <a:t>‹Nº›</a:t>
            </a:fld>
            <a:endParaRPr lang="es-ES_tradnl"/>
          </a:p>
        </p:txBody>
      </p:sp>
    </p:spTree>
    <p:extLst>
      <p:ext uri="{BB962C8B-B14F-4D97-AF65-F5344CB8AC3E}">
        <p14:creationId xmlns:p14="http://schemas.microsoft.com/office/powerpoint/2010/main" val="38883295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1"/>
            <a:ext cx="3076363" cy="511731"/>
          </a:xfrm>
          <a:prstGeom prst="rect">
            <a:avLst/>
          </a:prstGeom>
        </p:spPr>
        <p:txBody>
          <a:bodyPr vert="horz" lIns="99038" tIns="49520" rIns="99038" bIns="49520" rtlCol="0"/>
          <a:lstStyle>
            <a:lvl1pPr algn="l">
              <a:defRPr sz="1300"/>
            </a:lvl1pPr>
          </a:lstStyle>
          <a:p>
            <a:endParaRPr lang="es-ES_tradnl"/>
          </a:p>
        </p:txBody>
      </p:sp>
      <p:sp>
        <p:nvSpPr>
          <p:cNvPr id="3" name="2 Marcador de fecha"/>
          <p:cNvSpPr>
            <a:spLocks noGrp="1"/>
          </p:cNvSpPr>
          <p:nvPr>
            <p:ph type="dt" idx="1"/>
          </p:nvPr>
        </p:nvSpPr>
        <p:spPr>
          <a:xfrm>
            <a:off x="4021294" y="1"/>
            <a:ext cx="3076363" cy="511731"/>
          </a:xfrm>
          <a:prstGeom prst="rect">
            <a:avLst/>
          </a:prstGeom>
        </p:spPr>
        <p:txBody>
          <a:bodyPr vert="horz" lIns="99038" tIns="49520" rIns="99038" bIns="49520" rtlCol="0"/>
          <a:lstStyle>
            <a:lvl1pPr algn="r">
              <a:defRPr sz="1300"/>
            </a:lvl1pPr>
          </a:lstStyle>
          <a:p>
            <a:fld id="{0F48F7A8-294F-40B8-ABE9-49A33B8F357D}" type="datetimeFigureOut">
              <a:rPr lang="es-ES_tradnl" smtClean="0"/>
              <a:pPr/>
              <a:t>25/07/2022</a:t>
            </a:fld>
            <a:endParaRPr lang="es-ES_tradnl"/>
          </a:p>
        </p:txBody>
      </p:sp>
      <p:sp>
        <p:nvSpPr>
          <p:cNvPr id="4" name="3 Marcador de imagen de diapositiva"/>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38" tIns="49520" rIns="99038" bIns="49520" rtlCol="0" anchor="ctr"/>
          <a:lstStyle/>
          <a:p>
            <a:endParaRPr lang="es-ES_tradnl"/>
          </a:p>
        </p:txBody>
      </p:sp>
      <p:sp>
        <p:nvSpPr>
          <p:cNvPr id="5" name="4 Marcador de notas"/>
          <p:cNvSpPr>
            <a:spLocks noGrp="1"/>
          </p:cNvSpPr>
          <p:nvPr>
            <p:ph type="body" sz="quarter" idx="3"/>
          </p:nvPr>
        </p:nvSpPr>
        <p:spPr>
          <a:xfrm>
            <a:off x="709930" y="4861441"/>
            <a:ext cx="5679440" cy="4605576"/>
          </a:xfrm>
          <a:prstGeom prst="rect">
            <a:avLst/>
          </a:prstGeom>
        </p:spPr>
        <p:txBody>
          <a:bodyPr vert="horz" lIns="99038" tIns="49520" rIns="99038" bIns="495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6" name="5 Marcador de pie de página"/>
          <p:cNvSpPr>
            <a:spLocks noGrp="1"/>
          </p:cNvSpPr>
          <p:nvPr>
            <p:ph type="ftr" sz="quarter" idx="4"/>
          </p:nvPr>
        </p:nvSpPr>
        <p:spPr>
          <a:xfrm>
            <a:off x="0" y="9721107"/>
            <a:ext cx="3076363" cy="511731"/>
          </a:xfrm>
          <a:prstGeom prst="rect">
            <a:avLst/>
          </a:prstGeom>
        </p:spPr>
        <p:txBody>
          <a:bodyPr vert="horz" lIns="99038" tIns="49520" rIns="99038" bIns="49520" rtlCol="0" anchor="b"/>
          <a:lstStyle>
            <a:lvl1pPr algn="l">
              <a:defRPr sz="1300"/>
            </a:lvl1pPr>
          </a:lstStyle>
          <a:p>
            <a:endParaRPr lang="es-ES_tradnl"/>
          </a:p>
        </p:txBody>
      </p:sp>
      <p:sp>
        <p:nvSpPr>
          <p:cNvPr id="7" name="6 Marcador de número de diapositiva"/>
          <p:cNvSpPr>
            <a:spLocks noGrp="1"/>
          </p:cNvSpPr>
          <p:nvPr>
            <p:ph type="sldNum" sz="quarter" idx="5"/>
          </p:nvPr>
        </p:nvSpPr>
        <p:spPr>
          <a:xfrm>
            <a:off x="4021294" y="9721107"/>
            <a:ext cx="3076363" cy="511731"/>
          </a:xfrm>
          <a:prstGeom prst="rect">
            <a:avLst/>
          </a:prstGeom>
        </p:spPr>
        <p:txBody>
          <a:bodyPr vert="horz" lIns="99038" tIns="49520" rIns="99038" bIns="49520" rtlCol="0" anchor="b"/>
          <a:lstStyle>
            <a:lvl1pPr algn="r">
              <a:defRPr sz="1300"/>
            </a:lvl1pPr>
          </a:lstStyle>
          <a:p>
            <a:fld id="{89BB65CC-3A48-441E-A8FB-FC4D0CFC44BA}" type="slidenum">
              <a:rPr lang="es-ES_tradnl" smtClean="0"/>
              <a:pPr/>
              <a:t>‹Nº›</a:t>
            </a:fld>
            <a:endParaRPr lang="es-ES_tradnl"/>
          </a:p>
        </p:txBody>
      </p:sp>
    </p:spTree>
    <p:extLst>
      <p:ext uri="{BB962C8B-B14F-4D97-AF65-F5344CB8AC3E}">
        <p14:creationId xmlns:p14="http://schemas.microsoft.com/office/powerpoint/2010/main" val="11488474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E247939D-DF88-4545-B6D4-728751E4BC43}" type="slidenum">
              <a:rPr lang="es-ES" smtClean="0"/>
              <a:pPr/>
              <a:t>1</a:t>
            </a:fld>
            <a:endParaRPr lang="es-ES"/>
          </a:p>
        </p:txBody>
      </p:sp>
    </p:spTree>
    <p:extLst>
      <p:ext uri="{BB962C8B-B14F-4D97-AF65-F5344CB8AC3E}">
        <p14:creationId xmlns:p14="http://schemas.microsoft.com/office/powerpoint/2010/main" val="42264989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25</a:t>
            </a:fld>
            <a:endParaRPr lang="es-ES_tradnl"/>
          </a:p>
        </p:txBody>
      </p:sp>
    </p:spTree>
    <p:extLst>
      <p:ext uri="{BB962C8B-B14F-4D97-AF65-F5344CB8AC3E}">
        <p14:creationId xmlns:p14="http://schemas.microsoft.com/office/powerpoint/2010/main" val="16337954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26</a:t>
            </a:fld>
            <a:endParaRPr lang="es-ES_tradnl"/>
          </a:p>
        </p:txBody>
      </p:sp>
    </p:spTree>
    <p:extLst>
      <p:ext uri="{BB962C8B-B14F-4D97-AF65-F5344CB8AC3E}">
        <p14:creationId xmlns:p14="http://schemas.microsoft.com/office/powerpoint/2010/main" val="21747243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39</a:t>
            </a:fld>
            <a:endParaRPr lang="es-ES_tradnl"/>
          </a:p>
        </p:txBody>
      </p:sp>
    </p:spTree>
    <p:extLst>
      <p:ext uri="{BB962C8B-B14F-4D97-AF65-F5344CB8AC3E}">
        <p14:creationId xmlns:p14="http://schemas.microsoft.com/office/powerpoint/2010/main" val="36764502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40</a:t>
            </a:fld>
            <a:endParaRPr lang="es-ES_tradnl"/>
          </a:p>
        </p:txBody>
      </p:sp>
    </p:spTree>
    <p:extLst>
      <p:ext uri="{BB962C8B-B14F-4D97-AF65-F5344CB8AC3E}">
        <p14:creationId xmlns:p14="http://schemas.microsoft.com/office/powerpoint/2010/main" val="16002381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41</a:t>
            </a:fld>
            <a:endParaRPr lang="es-ES_tradnl"/>
          </a:p>
        </p:txBody>
      </p:sp>
    </p:spTree>
    <p:extLst>
      <p:ext uri="{BB962C8B-B14F-4D97-AF65-F5344CB8AC3E}">
        <p14:creationId xmlns:p14="http://schemas.microsoft.com/office/powerpoint/2010/main" val="526963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42</a:t>
            </a:fld>
            <a:endParaRPr lang="es-ES_tradnl"/>
          </a:p>
        </p:txBody>
      </p:sp>
    </p:spTree>
    <p:extLst>
      <p:ext uri="{BB962C8B-B14F-4D97-AF65-F5344CB8AC3E}">
        <p14:creationId xmlns:p14="http://schemas.microsoft.com/office/powerpoint/2010/main" val="15814497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58</a:t>
            </a:fld>
            <a:endParaRPr lang="es-ES_tradnl"/>
          </a:p>
        </p:txBody>
      </p:sp>
    </p:spTree>
    <p:extLst>
      <p:ext uri="{BB962C8B-B14F-4D97-AF65-F5344CB8AC3E}">
        <p14:creationId xmlns:p14="http://schemas.microsoft.com/office/powerpoint/2010/main" val="17613034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66</a:t>
            </a:fld>
            <a:endParaRPr lang="es-ES_tradnl"/>
          </a:p>
        </p:txBody>
      </p:sp>
    </p:spTree>
    <p:extLst>
      <p:ext uri="{BB962C8B-B14F-4D97-AF65-F5344CB8AC3E}">
        <p14:creationId xmlns:p14="http://schemas.microsoft.com/office/powerpoint/2010/main" val="2018400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67</a:t>
            </a:fld>
            <a:endParaRPr lang="es-ES_tradnl"/>
          </a:p>
        </p:txBody>
      </p:sp>
    </p:spTree>
    <p:extLst>
      <p:ext uri="{BB962C8B-B14F-4D97-AF65-F5344CB8AC3E}">
        <p14:creationId xmlns:p14="http://schemas.microsoft.com/office/powerpoint/2010/main" val="21747243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68</a:t>
            </a:fld>
            <a:endParaRPr lang="es-ES_tradnl"/>
          </a:p>
        </p:txBody>
      </p:sp>
    </p:spTree>
    <p:extLst>
      <p:ext uri="{BB962C8B-B14F-4D97-AF65-F5344CB8AC3E}">
        <p14:creationId xmlns:p14="http://schemas.microsoft.com/office/powerpoint/2010/main" val="21747243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2</a:t>
            </a:fld>
            <a:endParaRPr lang="es-ES_tradnl"/>
          </a:p>
        </p:txBody>
      </p:sp>
    </p:spTree>
    <p:extLst>
      <p:ext uri="{BB962C8B-B14F-4D97-AF65-F5344CB8AC3E}">
        <p14:creationId xmlns:p14="http://schemas.microsoft.com/office/powerpoint/2010/main" val="17593700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69</a:t>
            </a:fld>
            <a:endParaRPr lang="es-ES_tradnl"/>
          </a:p>
        </p:txBody>
      </p:sp>
    </p:spTree>
    <p:extLst>
      <p:ext uri="{BB962C8B-B14F-4D97-AF65-F5344CB8AC3E}">
        <p14:creationId xmlns:p14="http://schemas.microsoft.com/office/powerpoint/2010/main" val="21747243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70</a:t>
            </a:fld>
            <a:endParaRPr lang="es-ES_tradnl"/>
          </a:p>
        </p:txBody>
      </p:sp>
    </p:spTree>
    <p:extLst>
      <p:ext uri="{BB962C8B-B14F-4D97-AF65-F5344CB8AC3E}">
        <p14:creationId xmlns:p14="http://schemas.microsoft.com/office/powerpoint/2010/main" val="21747243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71</a:t>
            </a:fld>
            <a:endParaRPr lang="es-ES_tradnl"/>
          </a:p>
        </p:txBody>
      </p:sp>
    </p:spTree>
    <p:extLst>
      <p:ext uri="{BB962C8B-B14F-4D97-AF65-F5344CB8AC3E}">
        <p14:creationId xmlns:p14="http://schemas.microsoft.com/office/powerpoint/2010/main" val="21747243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72</a:t>
            </a:fld>
            <a:endParaRPr lang="es-ES_tradnl"/>
          </a:p>
        </p:txBody>
      </p:sp>
    </p:spTree>
    <p:extLst>
      <p:ext uri="{BB962C8B-B14F-4D97-AF65-F5344CB8AC3E}">
        <p14:creationId xmlns:p14="http://schemas.microsoft.com/office/powerpoint/2010/main" val="21747243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73</a:t>
            </a:fld>
            <a:endParaRPr lang="es-ES_tradnl"/>
          </a:p>
        </p:txBody>
      </p:sp>
    </p:spTree>
    <p:extLst>
      <p:ext uri="{BB962C8B-B14F-4D97-AF65-F5344CB8AC3E}">
        <p14:creationId xmlns:p14="http://schemas.microsoft.com/office/powerpoint/2010/main" val="21747243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74</a:t>
            </a:fld>
            <a:endParaRPr lang="es-ES_tradnl"/>
          </a:p>
        </p:txBody>
      </p:sp>
    </p:spTree>
    <p:extLst>
      <p:ext uri="{BB962C8B-B14F-4D97-AF65-F5344CB8AC3E}">
        <p14:creationId xmlns:p14="http://schemas.microsoft.com/office/powerpoint/2010/main" val="21747243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75</a:t>
            </a:fld>
            <a:endParaRPr lang="es-ES_tradnl"/>
          </a:p>
        </p:txBody>
      </p:sp>
    </p:spTree>
    <p:extLst>
      <p:ext uri="{BB962C8B-B14F-4D97-AF65-F5344CB8AC3E}">
        <p14:creationId xmlns:p14="http://schemas.microsoft.com/office/powerpoint/2010/main" val="21747243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76</a:t>
            </a:fld>
            <a:endParaRPr lang="es-ES_tradnl"/>
          </a:p>
        </p:txBody>
      </p:sp>
    </p:spTree>
    <p:extLst>
      <p:ext uri="{BB962C8B-B14F-4D97-AF65-F5344CB8AC3E}">
        <p14:creationId xmlns:p14="http://schemas.microsoft.com/office/powerpoint/2010/main" val="21747243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77</a:t>
            </a:fld>
            <a:endParaRPr lang="es-ES_tradnl"/>
          </a:p>
        </p:txBody>
      </p:sp>
    </p:spTree>
    <p:extLst>
      <p:ext uri="{BB962C8B-B14F-4D97-AF65-F5344CB8AC3E}">
        <p14:creationId xmlns:p14="http://schemas.microsoft.com/office/powerpoint/2010/main" val="21747243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78</a:t>
            </a:fld>
            <a:endParaRPr lang="es-ES_tradnl"/>
          </a:p>
        </p:txBody>
      </p:sp>
    </p:spTree>
    <p:extLst>
      <p:ext uri="{BB962C8B-B14F-4D97-AF65-F5344CB8AC3E}">
        <p14:creationId xmlns:p14="http://schemas.microsoft.com/office/powerpoint/2010/main" val="21747243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3</a:t>
            </a:fld>
            <a:endParaRPr lang="es-ES_tradnl"/>
          </a:p>
        </p:txBody>
      </p:sp>
    </p:spTree>
    <p:extLst>
      <p:ext uri="{BB962C8B-B14F-4D97-AF65-F5344CB8AC3E}">
        <p14:creationId xmlns:p14="http://schemas.microsoft.com/office/powerpoint/2010/main" val="27598640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83</a:t>
            </a:fld>
            <a:endParaRPr lang="es-ES_tradnl"/>
          </a:p>
        </p:txBody>
      </p:sp>
    </p:spTree>
    <p:extLst>
      <p:ext uri="{BB962C8B-B14F-4D97-AF65-F5344CB8AC3E}">
        <p14:creationId xmlns:p14="http://schemas.microsoft.com/office/powerpoint/2010/main" val="18911448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87</a:t>
            </a:fld>
            <a:endParaRPr lang="es-ES_tradnl"/>
          </a:p>
        </p:txBody>
      </p:sp>
    </p:spTree>
    <p:extLst>
      <p:ext uri="{BB962C8B-B14F-4D97-AF65-F5344CB8AC3E}">
        <p14:creationId xmlns:p14="http://schemas.microsoft.com/office/powerpoint/2010/main" val="86513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9</a:t>
            </a:fld>
            <a:endParaRPr lang="es-ES_tradnl"/>
          </a:p>
        </p:txBody>
      </p:sp>
    </p:spTree>
    <p:extLst>
      <p:ext uri="{BB962C8B-B14F-4D97-AF65-F5344CB8AC3E}">
        <p14:creationId xmlns:p14="http://schemas.microsoft.com/office/powerpoint/2010/main" val="38194021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89BB65CC-3A48-441E-A8FB-FC4D0CFC44BA}" type="slidenum">
              <a:rPr lang="es-ES_tradnl" smtClean="0"/>
              <a:pPr/>
              <a:t>14</a:t>
            </a:fld>
            <a:endParaRPr lang="es-ES_tradnl"/>
          </a:p>
        </p:txBody>
      </p:sp>
    </p:spTree>
    <p:extLst>
      <p:ext uri="{BB962C8B-B14F-4D97-AF65-F5344CB8AC3E}">
        <p14:creationId xmlns:p14="http://schemas.microsoft.com/office/powerpoint/2010/main" val="14131000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15</a:t>
            </a:fld>
            <a:endParaRPr lang="es-ES_tradnl"/>
          </a:p>
        </p:txBody>
      </p:sp>
    </p:spTree>
    <p:extLst>
      <p:ext uri="{BB962C8B-B14F-4D97-AF65-F5344CB8AC3E}">
        <p14:creationId xmlns:p14="http://schemas.microsoft.com/office/powerpoint/2010/main" val="20737320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17</a:t>
            </a:fld>
            <a:endParaRPr lang="es-ES_tradnl"/>
          </a:p>
        </p:txBody>
      </p:sp>
    </p:spTree>
    <p:extLst>
      <p:ext uri="{BB962C8B-B14F-4D97-AF65-F5344CB8AC3E}">
        <p14:creationId xmlns:p14="http://schemas.microsoft.com/office/powerpoint/2010/main" val="17199472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22</a:t>
            </a:fld>
            <a:endParaRPr lang="es-ES_tradnl"/>
          </a:p>
        </p:txBody>
      </p:sp>
    </p:spTree>
    <p:extLst>
      <p:ext uri="{BB962C8B-B14F-4D97-AF65-F5344CB8AC3E}">
        <p14:creationId xmlns:p14="http://schemas.microsoft.com/office/powerpoint/2010/main" val="21747243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24</a:t>
            </a:fld>
            <a:endParaRPr lang="es-ES_tradnl"/>
          </a:p>
        </p:txBody>
      </p:sp>
    </p:spTree>
    <p:extLst>
      <p:ext uri="{BB962C8B-B14F-4D97-AF65-F5344CB8AC3E}">
        <p14:creationId xmlns:p14="http://schemas.microsoft.com/office/powerpoint/2010/main" val="7567357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722B449-0781-408E-97CF-81FDFE357564}"/>
              </a:ext>
            </a:extLst>
          </p:cNvPr>
          <p:cNvSpPr>
            <a:spLocks noGrp="1"/>
          </p:cNvSpPr>
          <p:nvPr>
            <p:ph type="ctrTitle"/>
          </p:nvPr>
        </p:nvSpPr>
        <p:spPr>
          <a:xfrm>
            <a:off x="1143000" y="1122363"/>
            <a:ext cx="6858000" cy="2387600"/>
          </a:xfrm>
        </p:spPr>
        <p:txBody>
          <a:bodyPr anchor="b"/>
          <a:lstStyle>
            <a:lvl1pPr algn="ctr">
              <a:defRPr sz="45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F27418CA-047B-4D53-A2EC-5CDDFE44E659}"/>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BCA925FF-5F38-4E2F-88B6-122BE12CCC86}"/>
              </a:ext>
            </a:extLst>
          </p:cNvPr>
          <p:cNvSpPr>
            <a:spLocks noGrp="1"/>
          </p:cNvSpPr>
          <p:nvPr>
            <p:ph type="dt" sz="half" idx="10"/>
          </p:nvPr>
        </p:nvSpPr>
        <p:spPr/>
        <p:txBody>
          <a:bodyPr/>
          <a:lstStyle/>
          <a:p>
            <a:fld id="{ABF232A7-AB97-4D64-AD3E-DF6E6F6033CA}" type="datetimeFigureOut">
              <a:rPr lang="es-ES" smtClean="0"/>
              <a:pPr/>
              <a:t>25/07/2022</a:t>
            </a:fld>
            <a:endParaRPr lang="es-ES"/>
          </a:p>
        </p:txBody>
      </p:sp>
      <p:sp>
        <p:nvSpPr>
          <p:cNvPr id="5" name="Marcador de pie de página 4">
            <a:extLst>
              <a:ext uri="{FF2B5EF4-FFF2-40B4-BE49-F238E27FC236}">
                <a16:creationId xmlns:a16="http://schemas.microsoft.com/office/drawing/2014/main" id="{82D86F07-2CAD-47C8-9CB4-95D0335839F4}"/>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541E33E9-EFCC-4FFF-AE0F-A95AF337537D}"/>
              </a:ext>
            </a:extLst>
          </p:cNvPr>
          <p:cNvSpPr>
            <a:spLocks noGrp="1"/>
          </p:cNvSpPr>
          <p:nvPr>
            <p:ph type="sldNum" sz="quarter" idx="12"/>
          </p:nvPr>
        </p:nvSpPr>
        <p:spPr/>
        <p:txBody>
          <a:bodyPr/>
          <a:lstStyle/>
          <a:p>
            <a:fld id="{097D80E7-8DAC-4BA5-B074-EAA36A9A597A}" type="slidenum">
              <a:rPr lang="es-ES" smtClean="0"/>
              <a:pPr/>
              <a:t>‹Nº›</a:t>
            </a:fld>
            <a:endParaRPr lang="es-ES"/>
          </a:p>
        </p:txBody>
      </p:sp>
    </p:spTree>
    <p:extLst>
      <p:ext uri="{BB962C8B-B14F-4D97-AF65-F5344CB8AC3E}">
        <p14:creationId xmlns:p14="http://schemas.microsoft.com/office/powerpoint/2010/main" val="22965750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48187E7-6A7A-44C7-999C-01680E6D3793}"/>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73CEB493-41D3-4E6F-9AD7-790B422C084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C6B6E3DD-521A-4C6D-951A-13D49AF1CD59}"/>
              </a:ext>
            </a:extLst>
          </p:cNvPr>
          <p:cNvSpPr>
            <a:spLocks noGrp="1"/>
          </p:cNvSpPr>
          <p:nvPr>
            <p:ph type="dt" sz="half" idx="10"/>
          </p:nvPr>
        </p:nvSpPr>
        <p:spPr/>
        <p:txBody>
          <a:bodyPr/>
          <a:lstStyle/>
          <a:p>
            <a:fld id="{ABF232A7-AB97-4D64-AD3E-DF6E6F6033CA}" type="datetimeFigureOut">
              <a:rPr lang="es-ES" smtClean="0"/>
              <a:pPr/>
              <a:t>25/07/2022</a:t>
            </a:fld>
            <a:endParaRPr lang="es-ES"/>
          </a:p>
        </p:txBody>
      </p:sp>
      <p:sp>
        <p:nvSpPr>
          <p:cNvPr id="5" name="Marcador de pie de página 4">
            <a:extLst>
              <a:ext uri="{FF2B5EF4-FFF2-40B4-BE49-F238E27FC236}">
                <a16:creationId xmlns:a16="http://schemas.microsoft.com/office/drawing/2014/main" id="{37153717-460B-461F-B033-17568E11387A}"/>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850FA75E-9A2B-4F98-96A2-5933F2891A84}"/>
              </a:ext>
            </a:extLst>
          </p:cNvPr>
          <p:cNvSpPr>
            <a:spLocks noGrp="1"/>
          </p:cNvSpPr>
          <p:nvPr>
            <p:ph type="sldNum" sz="quarter" idx="12"/>
          </p:nvPr>
        </p:nvSpPr>
        <p:spPr/>
        <p:txBody>
          <a:bodyPr/>
          <a:lstStyle/>
          <a:p>
            <a:fld id="{097D80E7-8DAC-4BA5-B074-EAA36A9A597A}" type="slidenum">
              <a:rPr lang="es-ES" smtClean="0"/>
              <a:pPr/>
              <a:t>‹Nº›</a:t>
            </a:fld>
            <a:endParaRPr lang="es-ES"/>
          </a:p>
        </p:txBody>
      </p:sp>
    </p:spTree>
    <p:extLst>
      <p:ext uri="{BB962C8B-B14F-4D97-AF65-F5344CB8AC3E}">
        <p14:creationId xmlns:p14="http://schemas.microsoft.com/office/powerpoint/2010/main" val="20983197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4CE5AE90-D613-4740-B1C7-3FA19AABC60F}"/>
              </a:ext>
            </a:extLst>
          </p:cNvPr>
          <p:cNvSpPr>
            <a:spLocks noGrp="1"/>
          </p:cNvSpPr>
          <p:nvPr>
            <p:ph type="title" orient="vert"/>
          </p:nvPr>
        </p:nvSpPr>
        <p:spPr>
          <a:xfrm>
            <a:off x="6543675" y="365125"/>
            <a:ext cx="1971675"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55C52CF5-A970-48B0-AEB7-F1749FBEDC28}"/>
              </a:ext>
            </a:extLst>
          </p:cNvPr>
          <p:cNvSpPr>
            <a:spLocks noGrp="1"/>
          </p:cNvSpPr>
          <p:nvPr>
            <p:ph type="body" orient="vert" idx="1"/>
          </p:nvPr>
        </p:nvSpPr>
        <p:spPr>
          <a:xfrm>
            <a:off x="628650" y="365125"/>
            <a:ext cx="5800725"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B3FACDA5-5E66-4F56-820D-B1FA2F196E90}"/>
              </a:ext>
            </a:extLst>
          </p:cNvPr>
          <p:cNvSpPr>
            <a:spLocks noGrp="1"/>
          </p:cNvSpPr>
          <p:nvPr>
            <p:ph type="dt" sz="half" idx="10"/>
          </p:nvPr>
        </p:nvSpPr>
        <p:spPr/>
        <p:txBody>
          <a:bodyPr/>
          <a:lstStyle/>
          <a:p>
            <a:fld id="{ABF232A7-AB97-4D64-AD3E-DF6E6F6033CA}" type="datetimeFigureOut">
              <a:rPr lang="es-ES" smtClean="0"/>
              <a:pPr/>
              <a:t>25/07/2022</a:t>
            </a:fld>
            <a:endParaRPr lang="es-ES"/>
          </a:p>
        </p:txBody>
      </p:sp>
      <p:sp>
        <p:nvSpPr>
          <p:cNvPr id="5" name="Marcador de pie de página 4">
            <a:extLst>
              <a:ext uri="{FF2B5EF4-FFF2-40B4-BE49-F238E27FC236}">
                <a16:creationId xmlns:a16="http://schemas.microsoft.com/office/drawing/2014/main" id="{B3E74634-4A5E-44B0-A602-9F386C06E751}"/>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94667F54-3A06-4823-9019-B19D90C274D2}"/>
              </a:ext>
            </a:extLst>
          </p:cNvPr>
          <p:cNvSpPr>
            <a:spLocks noGrp="1"/>
          </p:cNvSpPr>
          <p:nvPr>
            <p:ph type="sldNum" sz="quarter" idx="12"/>
          </p:nvPr>
        </p:nvSpPr>
        <p:spPr/>
        <p:txBody>
          <a:bodyPr/>
          <a:lstStyle/>
          <a:p>
            <a:fld id="{097D80E7-8DAC-4BA5-B074-EAA36A9A597A}" type="slidenum">
              <a:rPr lang="es-ES" smtClean="0"/>
              <a:pPr/>
              <a:t>‹Nº›</a:t>
            </a:fld>
            <a:endParaRPr lang="es-ES"/>
          </a:p>
        </p:txBody>
      </p:sp>
    </p:spTree>
    <p:extLst>
      <p:ext uri="{BB962C8B-B14F-4D97-AF65-F5344CB8AC3E}">
        <p14:creationId xmlns:p14="http://schemas.microsoft.com/office/powerpoint/2010/main" val="17923548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FA13AEB-3C8C-4D85-9307-0EF562E553DA}"/>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D1BAA02A-A14A-49BA-8FC4-34E49BC9BF89}"/>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5D5D89EC-EDC8-46EC-9041-00D48AABA205}"/>
              </a:ext>
            </a:extLst>
          </p:cNvPr>
          <p:cNvSpPr>
            <a:spLocks noGrp="1"/>
          </p:cNvSpPr>
          <p:nvPr>
            <p:ph type="dt" sz="half" idx="10"/>
          </p:nvPr>
        </p:nvSpPr>
        <p:spPr/>
        <p:txBody>
          <a:bodyPr/>
          <a:lstStyle/>
          <a:p>
            <a:fld id="{ABF232A7-AB97-4D64-AD3E-DF6E6F6033CA}" type="datetimeFigureOut">
              <a:rPr lang="es-ES" smtClean="0"/>
              <a:pPr/>
              <a:t>25/07/2022</a:t>
            </a:fld>
            <a:endParaRPr lang="es-ES"/>
          </a:p>
        </p:txBody>
      </p:sp>
      <p:sp>
        <p:nvSpPr>
          <p:cNvPr id="5" name="Marcador de pie de página 4">
            <a:extLst>
              <a:ext uri="{FF2B5EF4-FFF2-40B4-BE49-F238E27FC236}">
                <a16:creationId xmlns:a16="http://schemas.microsoft.com/office/drawing/2014/main" id="{C14958B9-54ED-49CD-800E-1ED1112791F0}"/>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A6DD45A4-C333-406F-A56B-4E7B883EA70E}"/>
              </a:ext>
            </a:extLst>
          </p:cNvPr>
          <p:cNvSpPr>
            <a:spLocks noGrp="1"/>
          </p:cNvSpPr>
          <p:nvPr>
            <p:ph type="sldNum" sz="quarter" idx="12"/>
          </p:nvPr>
        </p:nvSpPr>
        <p:spPr/>
        <p:txBody>
          <a:bodyPr/>
          <a:lstStyle/>
          <a:p>
            <a:fld id="{097D80E7-8DAC-4BA5-B074-EAA36A9A597A}" type="slidenum">
              <a:rPr lang="es-ES" smtClean="0"/>
              <a:pPr/>
              <a:t>‹Nº›</a:t>
            </a:fld>
            <a:endParaRPr lang="es-ES"/>
          </a:p>
        </p:txBody>
      </p:sp>
    </p:spTree>
    <p:extLst>
      <p:ext uri="{BB962C8B-B14F-4D97-AF65-F5344CB8AC3E}">
        <p14:creationId xmlns:p14="http://schemas.microsoft.com/office/powerpoint/2010/main" val="39946604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B31BEB4-E9C3-4B34-9C2D-9A3EFC45C2DE}"/>
              </a:ext>
            </a:extLst>
          </p:cNvPr>
          <p:cNvSpPr>
            <a:spLocks noGrp="1"/>
          </p:cNvSpPr>
          <p:nvPr>
            <p:ph type="title"/>
          </p:nvPr>
        </p:nvSpPr>
        <p:spPr>
          <a:xfrm>
            <a:off x="623888" y="1709739"/>
            <a:ext cx="7886700" cy="2852737"/>
          </a:xfrm>
        </p:spPr>
        <p:txBody>
          <a:bodyPr anchor="b"/>
          <a:lstStyle>
            <a:lvl1pPr>
              <a:defRPr sz="45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E117890F-7406-4930-A73B-3A93AA8E5C5B}"/>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985A0E3C-4500-4632-991F-51363597C685}"/>
              </a:ext>
            </a:extLst>
          </p:cNvPr>
          <p:cNvSpPr>
            <a:spLocks noGrp="1"/>
          </p:cNvSpPr>
          <p:nvPr>
            <p:ph type="dt" sz="half" idx="10"/>
          </p:nvPr>
        </p:nvSpPr>
        <p:spPr/>
        <p:txBody>
          <a:bodyPr/>
          <a:lstStyle/>
          <a:p>
            <a:fld id="{ABF232A7-AB97-4D64-AD3E-DF6E6F6033CA}" type="datetimeFigureOut">
              <a:rPr lang="es-ES" smtClean="0"/>
              <a:pPr/>
              <a:t>25/07/2022</a:t>
            </a:fld>
            <a:endParaRPr lang="es-ES"/>
          </a:p>
        </p:txBody>
      </p:sp>
      <p:sp>
        <p:nvSpPr>
          <p:cNvPr id="5" name="Marcador de pie de página 4">
            <a:extLst>
              <a:ext uri="{FF2B5EF4-FFF2-40B4-BE49-F238E27FC236}">
                <a16:creationId xmlns:a16="http://schemas.microsoft.com/office/drawing/2014/main" id="{D1946B09-B33F-4F8C-8AF0-8C80FC72A606}"/>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578548AA-7C83-40D1-A2F0-27F333AD1F51}"/>
              </a:ext>
            </a:extLst>
          </p:cNvPr>
          <p:cNvSpPr>
            <a:spLocks noGrp="1"/>
          </p:cNvSpPr>
          <p:nvPr>
            <p:ph type="sldNum" sz="quarter" idx="12"/>
          </p:nvPr>
        </p:nvSpPr>
        <p:spPr/>
        <p:txBody>
          <a:bodyPr/>
          <a:lstStyle/>
          <a:p>
            <a:fld id="{097D80E7-8DAC-4BA5-B074-EAA36A9A597A}" type="slidenum">
              <a:rPr lang="es-ES" smtClean="0"/>
              <a:pPr/>
              <a:t>‹Nº›</a:t>
            </a:fld>
            <a:endParaRPr lang="es-ES"/>
          </a:p>
        </p:txBody>
      </p:sp>
    </p:spTree>
    <p:extLst>
      <p:ext uri="{BB962C8B-B14F-4D97-AF65-F5344CB8AC3E}">
        <p14:creationId xmlns:p14="http://schemas.microsoft.com/office/powerpoint/2010/main" val="41824317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61FB534-6ACD-4390-BE06-23A2959FB963}"/>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B13ABF1A-3E8D-4CC7-97CD-30154F3FFB19}"/>
              </a:ext>
            </a:extLst>
          </p:cNvPr>
          <p:cNvSpPr>
            <a:spLocks noGrp="1"/>
          </p:cNvSpPr>
          <p:nvPr>
            <p:ph sz="half" idx="1"/>
          </p:nvPr>
        </p:nvSpPr>
        <p:spPr>
          <a:xfrm>
            <a:off x="628650" y="1825625"/>
            <a:ext cx="38862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6D08FC2E-B738-47F0-B52B-01F07A94D73F}"/>
              </a:ext>
            </a:extLst>
          </p:cNvPr>
          <p:cNvSpPr>
            <a:spLocks noGrp="1"/>
          </p:cNvSpPr>
          <p:nvPr>
            <p:ph sz="half" idx="2"/>
          </p:nvPr>
        </p:nvSpPr>
        <p:spPr>
          <a:xfrm>
            <a:off x="4629150" y="1825625"/>
            <a:ext cx="38862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C17BF09B-20A8-4E8F-AB71-2EF39113816D}"/>
              </a:ext>
            </a:extLst>
          </p:cNvPr>
          <p:cNvSpPr>
            <a:spLocks noGrp="1"/>
          </p:cNvSpPr>
          <p:nvPr>
            <p:ph type="dt" sz="half" idx="10"/>
          </p:nvPr>
        </p:nvSpPr>
        <p:spPr/>
        <p:txBody>
          <a:bodyPr/>
          <a:lstStyle/>
          <a:p>
            <a:fld id="{ABF232A7-AB97-4D64-AD3E-DF6E6F6033CA}" type="datetimeFigureOut">
              <a:rPr lang="es-ES" smtClean="0"/>
              <a:pPr/>
              <a:t>25/07/2022</a:t>
            </a:fld>
            <a:endParaRPr lang="es-ES"/>
          </a:p>
        </p:txBody>
      </p:sp>
      <p:sp>
        <p:nvSpPr>
          <p:cNvPr id="6" name="Marcador de pie de página 5">
            <a:extLst>
              <a:ext uri="{FF2B5EF4-FFF2-40B4-BE49-F238E27FC236}">
                <a16:creationId xmlns:a16="http://schemas.microsoft.com/office/drawing/2014/main" id="{A0E8D489-6022-41D9-B30F-89100026600C}"/>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1E8A75F0-7949-452C-A166-7D66100502DD}"/>
              </a:ext>
            </a:extLst>
          </p:cNvPr>
          <p:cNvSpPr>
            <a:spLocks noGrp="1"/>
          </p:cNvSpPr>
          <p:nvPr>
            <p:ph type="sldNum" sz="quarter" idx="12"/>
          </p:nvPr>
        </p:nvSpPr>
        <p:spPr/>
        <p:txBody>
          <a:bodyPr/>
          <a:lstStyle/>
          <a:p>
            <a:fld id="{097D80E7-8DAC-4BA5-B074-EAA36A9A597A}" type="slidenum">
              <a:rPr lang="es-ES" smtClean="0"/>
              <a:pPr/>
              <a:t>‹Nº›</a:t>
            </a:fld>
            <a:endParaRPr lang="es-ES"/>
          </a:p>
        </p:txBody>
      </p:sp>
    </p:spTree>
    <p:extLst>
      <p:ext uri="{BB962C8B-B14F-4D97-AF65-F5344CB8AC3E}">
        <p14:creationId xmlns:p14="http://schemas.microsoft.com/office/powerpoint/2010/main" val="37688458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0280720-A7FA-43C0-9962-2B55B15AD566}"/>
              </a:ext>
            </a:extLst>
          </p:cNvPr>
          <p:cNvSpPr>
            <a:spLocks noGrp="1"/>
          </p:cNvSpPr>
          <p:nvPr>
            <p:ph type="title"/>
          </p:nvPr>
        </p:nvSpPr>
        <p:spPr>
          <a:xfrm>
            <a:off x="629841" y="365126"/>
            <a:ext cx="78867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0A037C63-5674-499F-9852-EC35BC358001}"/>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D4AA1996-D479-46A4-8D58-A4743B9780CD}"/>
              </a:ext>
            </a:extLst>
          </p:cNvPr>
          <p:cNvSpPr>
            <a:spLocks noGrp="1"/>
          </p:cNvSpPr>
          <p:nvPr>
            <p:ph sz="half" idx="2"/>
          </p:nvPr>
        </p:nvSpPr>
        <p:spPr>
          <a:xfrm>
            <a:off x="629842" y="2505075"/>
            <a:ext cx="3868340"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94F25A51-07F8-4F27-8016-73B5162708A9}"/>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39025235-0F29-4557-9002-B608376DD03F}"/>
              </a:ext>
            </a:extLst>
          </p:cNvPr>
          <p:cNvSpPr>
            <a:spLocks noGrp="1"/>
          </p:cNvSpPr>
          <p:nvPr>
            <p:ph sz="quarter" idx="4"/>
          </p:nvPr>
        </p:nvSpPr>
        <p:spPr>
          <a:xfrm>
            <a:off x="4629150" y="2505075"/>
            <a:ext cx="3887391"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0EB4C98C-C996-4A61-A92C-973C741D60DD}"/>
              </a:ext>
            </a:extLst>
          </p:cNvPr>
          <p:cNvSpPr>
            <a:spLocks noGrp="1"/>
          </p:cNvSpPr>
          <p:nvPr>
            <p:ph type="dt" sz="half" idx="10"/>
          </p:nvPr>
        </p:nvSpPr>
        <p:spPr/>
        <p:txBody>
          <a:bodyPr/>
          <a:lstStyle/>
          <a:p>
            <a:fld id="{ABF232A7-AB97-4D64-AD3E-DF6E6F6033CA}" type="datetimeFigureOut">
              <a:rPr lang="es-ES" smtClean="0"/>
              <a:pPr/>
              <a:t>25/07/2022</a:t>
            </a:fld>
            <a:endParaRPr lang="es-ES"/>
          </a:p>
        </p:txBody>
      </p:sp>
      <p:sp>
        <p:nvSpPr>
          <p:cNvPr id="8" name="Marcador de pie de página 7">
            <a:extLst>
              <a:ext uri="{FF2B5EF4-FFF2-40B4-BE49-F238E27FC236}">
                <a16:creationId xmlns:a16="http://schemas.microsoft.com/office/drawing/2014/main" id="{49635A1B-BB46-4C46-ADE0-23FF44567A49}"/>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63FE1974-BBF6-4F62-B7FE-EDD2DD3DB72B}"/>
              </a:ext>
            </a:extLst>
          </p:cNvPr>
          <p:cNvSpPr>
            <a:spLocks noGrp="1"/>
          </p:cNvSpPr>
          <p:nvPr>
            <p:ph type="sldNum" sz="quarter" idx="12"/>
          </p:nvPr>
        </p:nvSpPr>
        <p:spPr/>
        <p:txBody>
          <a:bodyPr/>
          <a:lstStyle/>
          <a:p>
            <a:fld id="{097D80E7-8DAC-4BA5-B074-EAA36A9A597A}" type="slidenum">
              <a:rPr lang="es-ES" smtClean="0"/>
              <a:pPr/>
              <a:t>‹Nº›</a:t>
            </a:fld>
            <a:endParaRPr lang="es-ES"/>
          </a:p>
        </p:txBody>
      </p:sp>
    </p:spTree>
    <p:extLst>
      <p:ext uri="{BB962C8B-B14F-4D97-AF65-F5344CB8AC3E}">
        <p14:creationId xmlns:p14="http://schemas.microsoft.com/office/powerpoint/2010/main" val="31477200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0696CE9-9E0E-4EE6-ADBA-A422E811565F}"/>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05F9BBF7-3ED0-4B47-8027-32EAEC6DDBB8}"/>
              </a:ext>
            </a:extLst>
          </p:cNvPr>
          <p:cNvSpPr>
            <a:spLocks noGrp="1"/>
          </p:cNvSpPr>
          <p:nvPr>
            <p:ph type="dt" sz="half" idx="10"/>
          </p:nvPr>
        </p:nvSpPr>
        <p:spPr/>
        <p:txBody>
          <a:bodyPr/>
          <a:lstStyle/>
          <a:p>
            <a:fld id="{ABF232A7-AB97-4D64-AD3E-DF6E6F6033CA}" type="datetimeFigureOut">
              <a:rPr lang="es-ES" smtClean="0"/>
              <a:pPr/>
              <a:t>25/07/2022</a:t>
            </a:fld>
            <a:endParaRPr lang="es-ES"/>
          </a:p>
        </p:txBody>
      </p:sp>
      <p:sp>
        <p:nvSpPr>
          <p:cNvPr id="4" name="Marcador de pie de página 3">
            <a:extLst>
              <a:ext uri="{FF2B5EF4-FFF2-40B4-BE49-F238E27FC236}">
                <a16:creationId xmlns:a16="http://schemas.microsoft.com/office/drawing/2014/main" id="{5358BC3D-CE1E-435E-83D9-1698224D4FE5}"/>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395C6D33-B23F-407C-BF44-803ED608C01D}"/>
              </a:ext>
            </a:extLst>
          </p:cNvPr>
          <p:cNvSpPr>
            <a:spLocks noGrp="1"/>
          </p:cNvSpPr>
          <p:nvPr>
            <p:ph type="sldNum" sz="quarter" idx="12"/>
          </p:nvPr>
        </p:nvSpPr>
        <p:spPr/>
        <p:txBody>
          <a:bodyPr/>
          <a:lstStyle/>
          <a:p>
            <a:fld id="{097D80E7-8DAC-4BA5-B074-EAA36A9A597A}" type="slidenum">
              <a:rPr lang="es-ES" smtClean="0"/>
              <a:pPr/>
              <a:t>‹Nº›</a:t>
            </a:fld>
            <a:endParaRPr lang="es-ES"/>
          </a:p>
        </p:txBody>
      </p:sp>
    </p:spTree>
    <p:extLst>
      <p:ext uri="{BB962C8B-B14F-4D97-AF65-F5344CB8AC3E}">
        <p14:creationId xmlns:p14="http://schemas.microsoft.com/office/powerpoint/2010/main" val="2692986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E9B60F4E-01E5-480E-A9FA-74B9BA2D49D8}"/>
              </a:ext>
            </a:extLst>
          </p:cNvPr>
          <p:cNvSpPr>
            <a:spLocks noGrp="1"/>
          </p:cNvSpPr>
          <p:nvPr>
            <p:ph type="dt" sz="half" idx="10"/>
          </p:nvPr>
        </p:nvSpPr>
        <p:spPr/>
        <p:txBody>
          <a:bodyPr/>
          <a:lstStyle/>
          <a:p>
            <a:fld id="{ABF232A7-AB97-4D64-AD3E-DF6E6F6033CA}" type="datetimeFigureOut">
              <a:rPr lang="es-ES" smtClean="0"/>
              <a:pPr/>
              <a:t>25/07/2022</a:t>
            </a:fld>
            <a:endParaRPr lang="es-ES"/>
          </a:p>
        </p:txBody>
      </p:sp>
      <p:sp>
        <p:nvSpPr>
          <p:cNvPr id="3" name="Marcador de pie de página 2">
            <a:extLst>
              <a:ext uri="{FF2B5EF4-FFF2-40B4-BE49-F238E27FC236}">
                <a16:creationId xmlns:a16="http://schemas.microsoft.com/office/drawing/2014/main" id="{2E8DA896-D8E8-4AAB-9034-FCB82C6771F6}"/>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95022EF4-868C-40B2-BB2D-0383007DDE7B}"/>
              </a:ext>
            </a:extLst>
          </p:cNvPr>
          <p:cNvSpPr>
            <a:spLocks noGrp="1"/>
          </p:cNvSpPr>
          <p:nvPr>
            <p:ph type="sldNum" sz="quarter" idx="12"/>
          </p:nvPr>
        </p:nvSpPr>
        <p:spPr/>
        <p:txBody>
          <a:bodyPr/>
          <a:lstStyle/>
          <a:p>
            <a:fld id="{097D80E7-8DAC-4BA5-B074-EAA36A9A597A}" type="slidenum">
              <a:rPr lang="es-ES" smtClean="0"/>
              <a:pPr/>
              <a:t>‹Nº›</a:t>
            </a:fld>
            <a:endParaRPr lang="es-ES"/>
          </a:p>
        </p:txBody>
      </p:sp>
    </p:spTree>
    <p:extLst>
      <p:ext uri="{BB962C8B-B14F-4D97-AF65-F5344CB8AC3E}">
        <p14:creationId xmlns:p14="http://schemas.microsoft.com/office/powerpoint/2010/main" val="23509227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5FCB72-C449-4B90-BB98-74019CB999AE}"/>
              </a:ext>
            </a:extLst>
          </p:cNvPr>
          <p:cNvSpPr>
            <a:spLocks noGrp="1"/>
          </p:cNvSpPr>
          <p:nvPr>
            <p:ph type="title"/>
          </p:nvPr>
        </p:nvSpPr>
        <p:spPr>
          <a:xfrm>
            <a:off x="629841" y="457200"/>
            <a:ext cx="2949178" cy="1600200"/>
          </a:xfrm>
        </p:spPr>
        <p:txBody>
          <a:bodyPr anchor="b"/>
          <a:lstStyle>
            <a:lvl1pPr>
              <a:defRPr sz="24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C307B459-8B6E-4B2A-9535-8EB7DE9D08B3}"/>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526AE1EE-80EB-487E-A2E1-09B525485ECD}"/>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A1188E12-2E11-4FC3-BE12-29A25B4AB31D}"/>
              </a:ext>
            </a:extLst>
          </p:cNvPr>
          <p:cNvSpPr>
            <a:spLocks noGrp="1"/>
          </p:cNvSpPr>
          <p:nvPr>
            <p:ph type="dt" sz="half" idx="10"/>
          </p:nvPr>
        </p:nvSpPr>
        <p:spPr/>
        <p:txBody>
          <a:bodyPr/>
          <a:lstStyle/>
          <a:p>
            <a:fld id="{ABF232A7-AB97-4D64-AD3E-DF6E6F6033CA}" type="datetimeFigureOut">
              <a:rPr lang="es-ES" smtClean="0"/>
              <a:pPr/>
              <a:t>25/07/2022</a:t>
            </a:fld>
            <a:endParaRPr lang="es-ES"/>
          </a:p>
        </p:txBody>
      </p:sp>
      <p:sp>
        <p:nvSpPr>
          <p:cNvPr id="6" name="Marcador de pie de página 5">
            <a:extLst>
              <a:ext uri="{FF2B5EF4-FFF2-40B4-BE49-F238E27FC236}">
                <a16:creationId xmlns:a16="http://schemas.microsoft.com/office/drawing/2014/main" id="{E9A3BD75-64E7-4C16-92F9-267E9819656F}"/>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FF381A95-F3A8-480F-AE5E-963BDDBDCEA5}"/>
              </a:ext>
            </a:extLst>
          </p:cNvPr>
          <p:cNvSpPr>
            <a:spLocks noGrp="1"/>
          </p:cNvSpPr>
          <p:nvPr>
            <p:ph type="sldNum" sz="quarter" idx="12"/>
          </p:nvPr>
        </p:nvSpPr>
        <p:spPr/>
        <p:txBody>
          <a:bodyPr/>
          <a:lstStyle/>
          <a:p>
            <a:fld id="{097D80E7-8DAC-4BA5-B074-EAA36A9A597A}" type="slidenum">
              <a:rPr lang="es-ES" smtClean="0"/>
              <a:pPr/>
              <a:t>‹Nº›</a:t>
            </a:fld>
            <a:endParaRPr lang="es-ES"/>
          </a:p>
        </p:txBody>
      </p:sp>
    </p:spTree>
    <p:extLst>
      <p:ext uri="{BB962C8B-B14F-4D97-AF65-F5344CB8AC3E}">
        <p14:creationId xmlns:p14="http://schemas.microsoft.com/office/powerpoint/2010/main" val="17566921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DC87A9E-5A81-413F-8F94-3F58F11F7CBF}"/>
              </a:ext>
            </a:extLst>
          </p:cNvPr>
          <p:cNvSpPr>
            <a:spLocks noGrp="1"/>
          </p:cNvSpPr>
          <p:nvPr>
            <p:ph type="title"/>
          </p:nvPr>
        </p:nvSpPr>
        <p:spPr>
          <a:xfrm>
            <a:off x="629841" y="457200"/>
            <a:ext cx="2949178" cy="1600200"/>
          </a:xfrm>
        </p:spPr>
        <p:txBody>
          <a:bodyPr anchor="b"/>
          <a:lstStyle>
            <a:lvl1pPr>
              <a:defRPr sz="24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85770302-4DC7-4A94-8179-F3178B7818D9}"/>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s-ES"/>
          </a:p>
        </p:txBody>
      </p:sp>
      <p:sp>
        <p:nvSpPr>
          <p:cNvPr id="4" name="Marcador de texto 3">
            <a:extLst>
              <a:ext uri="{FF2B5EF4-FFF2-40B4-BE49-F238E27FC236}">
                <a16:creationId xmlns:a16="http://schemas.microsoft.com/office/drawing/2014/main" id="{13D163E2-6455-4406-AE68-CA70AC987A51}"/>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0F9EF8D6-C014-4846-AE87-0CB4CFB2A459}"/>
              </a:ext>
            </a:extLst>
          </p:cNvPr>
          <p:cNvSpPr>
            <a:spLocks noGrp="1"/>
          </p:cNvSpPr>
          <p:nvPr>
            <p:ph type="dt" sz="half" idx="10"/>
          </p:nvPr>
        </p:nvSpPr>
        <p:spPr/>
        <p:txBody>
          <a:bodyPr/>
          <a:lstStyle/>
          <a:p>
            <a:fld id="{ABF232A7-AB97-4D64-AD3E-DF6E6F6033CA}" type="datetimeFigureOut">
              <a:rPr lang="es-ES" smtClean="0"/>
              <a:pPr/>
              <a:t>25/07/2022</a:t>
            </a:fld>
            <a:endParaRPr lang="es-ES"/>
          </a:p>
        </p:txBody>
      </p:sp>
      <p:sp>
        <p:nvSpPr>
          <p:cNvPr id="6" name="Marcador de pie de página 5">
            <a:extLst>
              <a:ext uri="{FF2B5EF4-FFF2-40B4-BE49-F238E27FC236}">
                <a16:creationId xmlns:a16="http://schemas.microsoft.com/office/drawing/2014/main" id="{5FB6E2D6-F770-4328-A51C-08464ED9CE2C}"/>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88443F81-55E3-48AC-BBEE-1C932166B7F0}"/>
              </a:ext>
            </a:extLst>
          </p:cNvPr>
          <p:cNvSpPr>
            <a:spLocks noGrp="1"/>
          </p:cNvSpPr>
          <p:nvPr>
            <p:ph type="sldNum" sz="quarter" idx="12"/>
          </p:nvPr>
        </p:nvSpPr>
        <p:spPr/>
        <p:txBody>
          <a:bodyPr/>
          <a:lstStyle/>
          <a:p>
            <a:fld id="{097D80E7-8DAC-4BA5-B074-EAA36A9A597A}" type="slidenum">
              <a:rPr lang="es-ES" smtClean="0"/>
              <a:pPr/>
              <a:t>‹Nº›</a:t>
            </a:fld>
            <a:endParaRPr lang="es-ES"/>
          </a:p>
        </p:txBody>
      </p:sp>
    </p:spTree>
    <p:extLst>
      <p:ext uri="{BB962C8B-B14F-4D97-AF65-F5344CB8AC3E}">
        <p14:creationId xmlns:p14="http://schemas.microsoft.com/office/powerpoint/2010/main" val="2301084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F485D96-C0B2-4033-AF8D-992A26C8CE25}"/>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2718D7DC-16A3-491C-B107-3AE1B9DB7E5C}"/>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91800124-C286-45D5-BF81-5BE61E1CD946}"/>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ABF232A7-AB97-4D64-AD3E-DF6E6F6033CA}" type="datetimeFigureOut">
              <a:rPr lang="es-ES" smtClean="0"/>
              <a:pPr/>
              <a:t>25/07/2022</a:t>
            </a:fld>
            <a:endParaRPr lang="es-ES"/>
          </a:p>
        </p:txBody>
      </p:sp>
      <p:sp>
        <p:nvSpPr>
          <p:cNvPr id="5" name="Marcador de pie de página 4">
            <a:extLst>
              <a:ext uri="{FF2B5EF4-FFF2-40B4-BE49-F238E27FC236}">
                <a16:creationId xmlns:a16="http://schemas.microsoft.com/office/drawing/2014/main" id="{D16842B7-3C00-4780-8418-95328E24B395}"/>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s-ES"/>
          </a:p>
        </p:txBody>
      </p:sp>
      <p:sp>
        <p:nvSpPr>
          <p:cNvPr id="6" name="Marcador de número de diapositiva 5">
            <a:extLst>
              <a:ext uri="{FF2B5EF4-FFF2-40B4-BE49-F238E27FC236}">
                <a16:creationId xmlns:a16="http://schemas.microsoft.com/office/drawing/2014/main" id="{D98CC20B-35DC-49B2-B750-96E804515308}"/>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97D80E7-8DAC-4BA5-B074-EAA36A9A597A}" type="slidenum">
              <a:rPr lang="es-ES" smtClean="0"/>
              <a:pPr/>
              <a:t>‹Nº›</a:t>
            </a:fld>
            <a:endParaRPr lang="es-ES"/>
          </a:p>
        </p:txBody>
      </p:sp>
    </p:spTree>
    <p:extLst>
      <p:ext uri="{BB962C8B-B14F-4D97-AF65-F5344CB8AC3E}">
        <p14:creationId xmlns:p14="http://schemas.microsoft.com/office/powerpoint/2010/main" val="130273342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s-E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1" Type="http://schemas.openxmlformats.org/officeDocument/2006/relationships/slideLayout" Target="../slideLayouts/slideLayout2.xml"/><Relationship Id="rId4" Type="http://schemas.openxmlformats.org/officeDocument/2006/relationships/image" Target="../media/image17.tiff"/></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5.jpeg"/><Relationship Id="rId7" Type="http://schemas.openxmlformats.org/officeDocument/2006/relationships/hyperlink" Target="http://www.google.es/url?sa=i&amp;rct=j&amp;q=&amp;esrc=s&amp;frm=1&amp;source=images&amp;cd=&amp;cad=rja&amp;docid=SKOtSTrGFCXKCM&amp;tbnid=n8g9HinvPCm2EM:&amp;ved=0CAUQjRw&amp;url=http://salam02.yoo7.com/&amp;ei=0Qt6UpDnJKfV0QXL6ICQDQ&amp;bvm=bv.55980276,d.d2k&amp;psig=AFQjCNHZOq61g9YBnBEjWGGJe8HRGr9KaQ&amp;ust=1383816490758173" TargetMode="External"/><Relationship Id="rId2"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1" Type="http://schemas.openxmlformats.org/officeDocument/2006/relationships/slideLayout" Target="../slideLayouts/slideLayout2.xml"/><Relationship Id="rId6" Type="http://schemas.openxmlformats.org/officeDocument/2006/relationships/image" Target="../media/image21.png"/><Relationship Id="rId11" Type="http://schemas.openxmlformats.org/officeDocument/2006/relationships/image" Target="../media/image25.jpeg"/><Relationship Id="rId5" Type="http://schemas.openxmlformats.org/officeDocument/2006/relationships/image" Target="../media/image20.png"/><Relationship Id="rId10" Type="http://schemas.openxmlformats.org/officeDocument/2006/relationships/image" Target="../media/image24.png"/><Relationship Id="rId4" Type="http://schemas.openxmlformats.org/officeDocument/2006/relationships/image" Target="../media/image19.png"/><Relationship Id="rId9"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7" Type="http://schemas.openxmlformats.org/officeDocument/2006/relationships/image" Target="../media/image28.emf"/><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7.emf"/><Relationship Id="rId5" Type="http://schemas.openxmlformats.org/officeDocument/2006/relationships/image" Target="../media/image26.emf"/><Relationship Id="rId4" Type="http://schemas.openxmlformats.org/officeDocument/2006/relationships/image" Target="../media/image5.jpeg"/></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jpeg"/></Relationships>
</file>

<file path=ppt/slides/_rels/slide19.xml.rels><?xml version="1.0" encoding="UTF-8" standalone="yes"?>
<Relationships xmlns="http://schemas.openxmlformats.org/package/2006/relationships"><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7" Type="http://schemas.openxmlformats.org/officeDocument/2006/relationships/image" Target="../media/image34.emf"/><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33.emf"/><Relationship Id="rId5" Type="http://schemas.openxmlformats.org/officeDocument/2006/relationships/image" Target="../media/image32.emf"/><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1" Type="http://schemas.openxmlformats.org/officeDocument/2006/relationships/slideLayout" Target="../slideLayouts/slideLayout2.xml"/><Relationship Id="rId5" Type="http://schemas.openxmlformats.org/officeDocument/2006/relationships/image" Target="../media/image36.emf"/><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1" Type="http://schemas.openxmlformats.org/officeDocument/2006/relationships/slideLayout" Target="../slideLayouts/slideLayout2.xml"/><Relationship Id="rId6" Type="http://schemas.openxmlformats.org/officeDocument/2006/relationships/image" Target="../media/image39.emf"/><Relationship Id="rId5" Type="http://schemas.openxmlformats.org/officeDocument/2006/relationships/image" Target="../media/image38.emf"/><Relationship Id="rId4" Type="http://schemas.openxmlformats.org/officeDocument/2006/relationships/image" Target="../media/image37.emf"/></Relationships>
</file>

<file path=ppt/slides/_rels/slide22.xml.rels><?xml version="1.0" encoding="UTF-8" standalone="yes"?>
<Relationships xmlns="http://schemas.openxmlformats.org/package/2006/relationships"><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40.jpeg"/><Relationship Id="rId4" Type="http://schemas.openxmlformats.org/officeDocument/2006/relationships/image" Target="../media/image5.jpeg"/></Relationships>
</file>

<file path=ppt/slides/_rels/slide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7" Type="http://schemas.openxmlformats.org/officeDocument/2006/relationships/image" Target="../media/image43.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5.jpeg"/></Relationships>
</file>

<file path=ppt/slides/_rels/slide26.xml.rels><?xml version="1.0" encoding="UTF-8" standalone="yes"?>
<Relationships xmlns="http://schemas.openxmlformats.org/package/2006/relationships"><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7" Type="http://schemas.openxmlformats.org/officeDocument/2006/relationships/image" Target="../media/image46.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5.jpeg"/><Relationship Id="rId4" Type="http://schemas.openxmlformats.org/officeDocument/2006/relationships/image" Target="../media/image5.jpeg"/></Relationships>
</file>

<file path=ppt/slides/_rels/slide2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2" Type="http://schemas.openxmlformats.org/officeDocument/2006/relationships/image" Target="../media/image47.jpeg"/><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5.jpeg"/></Relationships>
</file>

<file path=ppt/slides/_rels/slide2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4" Type="http://schemas.openxmlformats.org/officeDocument/2006/relationships/image" Target="../media/image53.png"/></Relationships>
</file>

<file path=ppt/slides/_rels/slide32.xml.rels><?xml version="1.0" encoding="UTF-8" standalone="yes"?>
<Relationships xmlns="http://schemas.openxmlformats.org/package/2006/relationships"><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2" Type="http://schemas.openxmlformats.org/officeDocument/2006/relationships/image" Target="../media/image54.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3.xml.rels><?xml version="1.0" encoding="UTF-8" standalone="yes"?>
<Relationships xmlns="http://schemas.openxmlformats.org/package/2006/relationships"><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2" Type="http://schemas.openxmlformats.org/officeDocument/2006/relationships/image" Target="../media/image55.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4.xml.rels><?xml version="1.0" encoding="UTF-8" standalone="yes"?>
<Relationships xmlns="http://schemas.openxmlformats.org/package/2006/relationships"><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2" Type="http://schemas.openxmlformats.org/officeDocument/2006/relationships/image" Target="../media/image56.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5.xml.rels><?xml version="1.0" encoding="UTF-8" standalone="yes"?>
<Relationships xmlns="http://schemas.openxmlformats.org/package/2006/relationships"><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2" Type="http://schemas.openxmlformats.org/officeDocument/2006/relationships/image" Target="../media/image57.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6.xml.rels><?xml version="1.0" encoding="UTF-8" standalone="yes"?>
<Relationships xmlns="http://schemas.openxmlformats.org/package/2006/relationships"><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2" Type="http://schemas.openxmlformats.org/officeDocument/2006/relationships/image" Target="../media/image58.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7.xml.rels><?xml version="1.0" encoding="UTF-8" standalone="yes"?>
<Relationships xmlns="http://schemas.openxmlformats.org/package/2006/relationships"><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2" Type="http://schemas.openxmlformats.org/officeDocument/2006/relationships/image" Target="../media/image59.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google.es/url?sa=i&amp;rct=j&amp;q=&amp;esrc=s&amp;frm=1&amp;source=images&amp;cd=&amp;cad=rja&amp;docid=se-1rJGKMEekjM&amp;tbnid=jjxWiFYXB9qIeM:&amp;ved=0CAUQjRw&amp;url=http://co2accion.wordpress.com/2009/10/15/deja-el-carbon-en-el-suelo-sumate-al-manifiesto/&amp;ei=e7t4UpeSA4fC0QWNsYCgCQ&amp;bvm=bv.55980276,d.d2k&amp;psig=AFQjCNH7-XOdrg7TwhI2HWLm_-8xdo16mg&amp;ust=1383730415820462" TargetMode="Externa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hyperlink" Target="http://www.google.es/url?sa=i&amp;source=images&amp;cd=&amp;cad=rja&amp;docid=up3fiOr7cvn8FM&amp;tbnid=Nf-Bz-MYSnAcWM:&amp;ved=0CAgQjRwwAA&amp;url=http://www.energiahoy.com/wp/category/petroleo/&amp;ei=pbt4UoKwAca00QWFkYGICA&amp;psig=AFQjCNFUsY7QNBcgd3NyokaYVdyh7GfMmw&amp;ust=1383730469068009" TargetMode="External"/><Relationship Id="rId4" Type="http://schemas.openxmlformats.org/officeDocument/2006/relationships/image" Target="../media/image2.jpeg"/></Relationships>
</file>

<file path=ppt/slides/_rels/slide40.xml.rels><?xml version="1.0" encoding="UTF-8" standalone="yes"?>
<Relationships xmlns="http://schemas.openxmlformats.org/package/2006/relationships"><Relationship Id="rId3" Type="http://schemas.openxmlformats.org/officeDocument/2006/relationships/image" Target="../media/image61.png"/><Relationship Id="rId7" Type="http://schemas.openxmlformats.org/officeDocument/2006/relationships/image" Target="../media/image63.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62.png"/><Relationship Id="rId5" Type="http://schemas.openxmlformats.org/officeDocument/2006/relationships/image" Target="../media/image5.jpeg"/><Relationship Id="rId4"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s>
</file>

<file path=ppt/slides/_rels/slide41.xml.rels><?xml version="1.0" encoding="UTF-8" standalone="yes"?>
<Relationships xmlns="http://schemas.openxmlformats.org/package/2006/relationships"><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2.xml.rels><?xml version="1.0" encoding="UTF-8" standalone="yes"?>
<Relationships xmlns="http://schemas.openxmlformats.org/package/2006/relationships"><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64.jpeg"/><Relationship Id="rId5" Type="http://schemas.openxmlformats.org/officeDocument/2006/relationships/image" Target="../media/image48.png"/><Relationship Id="rId4" Type="http://schemas.openxmlformats.org/officeDocument/2006/relationships/image" Target="../media/image5.jpeg"/></Relationships>
</file>

<file path=ppt/slides/_rels/slide4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4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1" Type="http://schemas.openxmlformats.org/officeDocument/2006/relationships/slideLayout" Target="../slideLayouts/slideLayout2.xml"/><Relationship Id="rId4" Type="http://schemas.openxmlformats.org/officeDocument/2006/relationships/image" Target="../media/image66.png"/></Relationships>
</file>

<file path=ppt/slides/_rels/slide4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4" Type="http://schemas.openxmlformats.org/officeDocument/2006/relationships/image" Target="../media/image69.png"/></Relationships>
</file>

<file path=ppt/slides/_rels/slide46.xml.rels><?xml version="1.0" encoding="UTF-8" standalone="yes"?>
<Relationships xmlns="http://schemas.openxmlformats.org/package/2006/relationships"><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2" Type="http://schemas.openxmlformats.org/officeDocument/2006/relationships/image" Target="../media/image70.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7.xml.rels><?xml version="1.0" encoding="UTF-8" standalone="yes"?>
<Relationships xmlns="http://schemas.openxmlformats.org/package/2006/relationships"><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2" Type="http://schemas.openxmlformats.org/officeDocument/2006/relationships/image" Target="../media/image71.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8.xml.rels><?xml version="1.0" encoding="UTF-8" standalone="yes"?>
<Relationships xmlns="http://schemas.openxmlformats.org/package/2006/relationships"><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2" Type="http://schemas.openxmlformats.org/officeDocument/2006/relationships/image" Target="../media/image72.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9.xml.rels><?xml version="1.0" encoding="UTF-8" standalone="yes"?>
<Relationships xmlns="http://schemas.openxmlformats.org/package/2006/relationships"><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2" Type="http://schemas.openxmlformats.org/officeDocument/2006/relationships/image" Target="../media/image73.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50.xml.rels><?xml version="1.0" encoding="UTF-8" standalone="yes"?>
<Relationships xmlns="http://schemas.openxmlformats.org/package/2006/relationships"><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2" Type="http://schemas.openxmlformats.org/officeDocument/2006/relationships/image" Target="../media/image74.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51.xml.rels><?xml version="1.0" encoding="UTF-8" standalone="yes"?>
<Relationships xmlns="http://schemas.openxmlformats.org/package/2006/relationships"><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2" Type="http://schemas.openxmlformats.org/officeDocument/2006/relationships/image" Target="../media/image75.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52.xml.rels><?xml version="1.0" encoding="UTF-8" standalone="yes"?>
<Relationships xmlns="http://schemas.openxmlformats.org/package/2006/relationships"><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2" Type="http://schemas.openxmlformats.org/officeDocument/2006/relationships/image" Target="../media/image76.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53.xml.rels><?xml version="1.0" encoding="UTF-8" standalone="yes"?>
<Relationships xmlns="http://schemas.openxmlformats.org/package/2006/relationships"><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2" Type="http://schemas.openxmlformats.org/officeDocument/2006/relationships/image" Target="../media/image77.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54.xml.rels><?xml version="1.0" encoding="UTF-8" standalone="yes"?>
<Relationships xmlns="http://schemas.openxmlformats.org/package/2006/relationships"><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2" Type="http://schemas.openxmlformats.org/officeDocument/2006/relationships/image" Target="../media/image78.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55.xml.rels><?xml version="1.0" encoding="UTF-8" standalone="yes"?>
<Relationships xmlns="http://schemas.openxmlformats.org/package/2006/relationships"><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2" Type="http://schemas.openxmlformats.org/officeDocument/2006/relationships/image" Target="../media/image79.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56.xml.rels><?xml version="1.0" encoding="UTF-8" standalone="yes"?>
<Relationships xmlns="http://schemas.openxmlformats.org/package/2006/relationships"><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2" Type="http://schemas.openxmlformats.org/officeDocument/2006/relationships/image" Target="../media/image80.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57.xml.rels><?xml version="1.0" encoding="UTF-8" standalone="yes"?>
<Relationships xmlns="http://schemas.openxmlformats.org/package/2006/relationships"><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2" Type="http://schemas.openxmlformats.org/officeDocument/2006/relationships/image" Target="../media/image81.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2" Type="http://schemas.openxmlformats.org/officeDocument/2006/relationships/image" Target="../media/image82.png"/><Relationship Id="rId1" Type="http://schemas.openxmlformats.org/officeDocument/2006/relationships/slideLayout" Target="../slideLayouts/slideLayout2.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8" Type="http://schemas.openxmlformats.org/officeDocument/2006/relationships/image" Target="../media/image10.gif"/><Relationship Id="rId3" Type="http://schemas.openxmlformats.org/officeDocument/2006/relationships/hyperlink" Target="http://www.google.es/url?sa=i&amp;rct=j&amp;q=&amp;esrc=s&amp;frm=1&amp;source=images&amp;cd=&amp;cad=rja&amp;docid=k4wdZAVA8fV7XM&amp;tbnid=M0zIpWlYhbEWAM:&amp;ved=0CAUQjRw&amp;url=http://sonpareja.com/la-aprobacion-de-amigos-y-familiares/&amp;ei=mAN6UtW-Bqq40QWMo4CwDg&amp;bvm=bv.55980276,d.d2k&amp;psig=AFQjCNFzyMsbmTqMlkqzQAqRekcV87ey5w&amp;ust=1383814418479424" TargetMode="External"/><Relationship Id="rId7" Type="http://schemas.openxmlformats.org/officeDocument/2006/relationships/hyperlink" Target="http://www.google.es/url?sa=i&amp;rct=j&amp;q=&amp;esrc=s&amp;frm=1&amp;source=images&amp;cd=&amp;cad=rja&amp;docid=Zz3Z0UBT_YECPM&amp;tbnid=I-Dk2rqY5kya7M:&amp;ved=0CAUQjRw&amp;url=http://www.rena.edu.ve/TerceraEtapa/Quimica/PropOxido.html&amp;ei=pAJ6UqStDKOk0QWtgYGQCA&amp;bvm=bv.55980276,d.d2k&amp;psig=AFQjCNExlfILswcKUSzCzRBvmA8cBPZ2Jg&amp;ust=1383814135923926" TargetMode="External"/><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hyperlink" Target="http://www.google.es/url?sa=i&amp;rct=j&amp;q=&amp;esrc=s&amp;frm=1&amp;source=images&amp;cd=&amp;cad=rja&amp;docid=vtFEwvrscG5xkM&amp;tbnid=4CBSCtBjctARmM:&amp;ved=0CAUQjRw&amp;url=http://www.senalesdeseguridad.com/ADHAD09Adhesivo-de-Senalizacion-de-Peligro-RIESGO-INDETERMINADO&amp;ei=jwF6Uv3-PMrU0QWll4HQAg&amp;bvm=bv.55980276,d.d2k&amp;psig=AFQjCNE7Et92BBIR_8vUJ-PPMyfmGPPpWg&amp;ust=1383813891790650" TargetMode="External"/><Relationship Id="rId10" Type="http://schemas.openxmlformats.org/officeDocument/2006/relationships/image" Target="../media/image11.png"/><Relationship Id="rId4" Type="http://schemas.openxmlformats.org/officeDocument/2006/relationships/image" Target="../media/image8.jpeg"/><Relationship Id="rId9" Type="http://schemas.openxmlformats.org/officeDocument/2006/relationships/hyperlink" Target="http://www.google.es/url?sa=i&amp;source=images&amp;cd=&amp;cad=rja&amp;docid=Mr0Qpka5dUAQ4M&amp;tbnid=0dmS0s4QwPtM4M:&amp;ved=0CAgQjRwwAA&amp;url=http://reieeeuni.blogspot.com/2010/11/anunciando-el-grupo-ecologico-y-de.html&amp;ei=jAN6UpaMG8qi0QXF0ICwCg&amp;psig=AFQjCNHgOg67dnA7wqeVGp9G0oavhPIIkg&amp;ust=1383814412810944" TargetMode="External"/></Relationships>
</file>

<file path=ppt/slides/_rels/slide6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1" Type="http://schemas.openxmlformats.org/officeDocument/2006/relationships/slideLayout" Target="../slideLayouts/slideLayout2.xml"/><Relationship Id="rId5" Type="http://schemas.openxmlformats.org/officeDocument/2006/relationships/image" Target="../media/image86.jpeg"/><Relationship Id="rId4" Type="http://schemas.openxmlformats.org/officeDocument/2006/relationships/image" Target="../media/image85.png"/></Relationships>
</file>

<file path=ppt/slides/_rels/slide6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1" Type="http://schemas.openxmlformats.org/officeDocument/2006/relationships/slideLayout" Target="../slideLayouts/slideLayout2.xml"/><Relationship Id="rId4" Type="http://schemas.openxmlformats.org/officeDocument/2006/relationships/image" Target="../media/image87.png"/></Relationships>
</file>

<file path=ppt/slides/_rels/slide6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1" Type="http://schemas.openxmlformats.org/officeDocument/2006/relationships/slideLayout" Target="../slideLayouts/slideLayout2.xml"/><Relationship Id="rId4" Type="http://schemas.openxmlformats.org/officeDocument/2006/relationships/image" Target="../media/image88.png"/></Relationships>
</file>

<file path=ppt/slides/_rels/slide6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1" Type="http://schemas.openxmlformats.org/officeDocument/2006/relationships/slideLayout" Target="../slideLayouts/slideLayout2.xml"/><Relationship Id="rId4" Type="http://schemas.openxmlformats.org/officeDocument/2006/relationships/image" Target="../media/image89.png"/></Relationships>
</file>

<file path=ppt/slides/_rels/slide6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1" Type="http://schemas.openxmlformats.org/officeDocument/2006/relationships/slideLayout" Target="../slideLayouts/slideLayout2.xml"/><Relationship Id="rId4" Type="http://schemas.openxmlformats.org/officeDocument/2006/relationships/image" Target="../media/image90.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91.emf"/><Relationship Id="rId4" Type="http://schemas.openxmlformats.org/officeDocument/2006/relationships/image" Target="../media/image5.jpeg"/></Relationships>
</file>

<file path=ppt/slides/_rels/slide68.xml.rels><?xml version="1.0" encoding="UTF-8" standalone="yes"?>
<Relationships xmlns="http://schemas.openxmlformats.org/package/2006/relationships"><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7" Type="http://schemas.openxmlformats.org/officeDocument/2006/relationships/image" Target="../media/image46.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5.jpeg"/><Relationship Id="rId4" Type="http://schemas.openxmlformats.org/officeDocument/2006/relationships/image" Target="../media/image5.jpeg"/></Relationships>
</file>

<file path=ppt/slides/_rels/slide69.xml.rels><?xml version="1.0" encoding="UTF-8" standalone="yes"?>
<Relationships xmlns="http://schemas.openxmlformats.org/package/2006/relationships"><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92.emf"/><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70.xml.rels><?xml version="1.0" encoding="UTF-8" standalone="yes"?>
<Relationships xmlns="http://schemas.openxmlformats.org/package/2006/relationships"><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93.png"/><Relationship Id="rId4" Type="http://schemas.openxmlformats.org/officeDocument/2006/relationships/image" Target="../media/image5.jpeg"/></Relationships>
</file>

<file path=ppt/slides/_rels/slide71.xml.rels><?xml version="1.0" encoding="UTF-8" standalone="yes"?>
<Relationships xmlns="http://schemas.openxmlformats.org/package/2006/relationships"><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72.xml.rels><?xml version="1.0" encoding="UTF-8" standalone="yes"?>
<Relationships xmlns="http://schemas.openxmlformats.org/package/2006/relationships"><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73.xml.rels><?xml version="1.0" encoding="UTF-8" standalone="yes"?>
<Relationships xmlns="http://schemas.openxmlformats.org/package/2006/relationships"><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74.xml.rels><?xml version="1.0" encoding="UTF-8" standalone="yes"?>
<Relationships xmlns="http://schemas.openxmlformats.org/package/2006/relationships"><Relationship Id="rId8" Type="http://schemas.openxmlformats.org/officeDocument/2006/relationships/image" Target="../media/image97.jpeg"/><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7" Type="http://schemas.openxmlformats.org/officeDocument/2006/relationships/image" Target="../media/image96.jpe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5.jpeg"/><Relationship Id="rId9" Type="http://schemas.openxmlformats.org/officeDocument/2006/relationships/image" Target="../media/image98.jpeg"/></Relationships>
</file>

<file path=ppt/slides/_rels/slide75.xml.rels><?xml version="1.0" encoding="UTF-8" standalone="yes"?>
<Relationships xmlns="http://schemas.openxmlformats.org/package/2006/relationships"><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99.emf"/><Relationship Id="rId4" Type="http://schemas.openxmlformats.org/officeDocument/2006/relationships/image" Target="../media/image5.jpeg"/></Relationships>
</file>

<file path=ppt/slides/_rels/slide76.xml.rels><?xml version="1.0" encoding="UTF-8" standalone="yes"?>
<Relationships xmlns="http://schemas.openxmlformats.org/package/2006/relationships"><Relationship Id="rId8" Type="http://schemas.openxmlformats.org/officeDocument/2006/relationships/image" Target="../media/image103.png"/><Relationship Id="rId3" Type="http://schemas.openxmlformats.org/officeDocument/2006/relationships/image" Target="../media/image100.jpeg"/><Relationship Id="rId7" Type="http://schemas.openxmlformats.org/officeDocument/2006/relationships/image" Target="../media/image102.jpe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101.jpeg"/><Relationship Id="rId5" Type="http://schemas.openxmlformats.org/officeDocument/2006/relationships/image" Target="../media/image5.jpeg"/><Relationship Id="rId4"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9" Type="http://schemas.openxmlformats.org/officeDocument/2006/relationships/image" Target="../media/image104.jpeg"/></Relationships>
</file>

<file path=ppt/slides/_rels/slide77.xml.rels><?xml version="1.0" encoding="UTF-8" standalone="yes"?>
<Relationships xmlns="http://schemas.openxmlformats.org/package/2006/relationships"><Relationship Id="rId8" Type="http://schemas.openxmlformats.org/officeDocument/2006/relationships/hyperlink" Target="http://www.ptehpc.org/" TargetMode="External"/><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7" Type="http://schemas.openxmlformats.org/officeDocument/2006/relationships/hyperlink" Target="http://www.aeh2.org/" TargetMode="External"/><Relationship Id="rId12" Type="http://schemas.openxmlformats.org/officeDocument/2006/relationships/image" Target="../media/image110.jpe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106.png"/><Relationship Id="rId11" Type="http://schemas.openxmlformats.org/officeDocument/2006/relationships/image" Target="../media/image109.jpeg"/><Relationship Id="rId5" Type="http://schemas.openxmlformats.org/officeDocument/2006/relationships/image" Target="../media/image105.jpeg"/><Relationship Id="rId10" Type="http://schemas.openxmlformats.org/officeDocument/2006/relationships/image" Target="../media/image108.png"/><Relationship Id="rId4" Type="http://schemas.openxmlformats.org/officeDocument/2006/relationships/image" Target="../media/image5.jpeg"/><Relationship Id="rId9" Type="http://schemas.openxmlformats.org/officeDocument/2006/relationships/image" Target="../media/image107.jpeg"/></Relationships>
</file>

<file path=ppt/slides/_rels/slide78.xml.rels><?xml version="1.0" encoding="UTF-8" standalone="yes"?>
<Relationships xmlns="http://schemas.openxmlformats.org/package/2006/relationships"><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79.xml.rels><?xml version="1.0" encoding="UTF-8" standalone="yes"?>
<Relationships xmlns="http://schemas.openxmlformats.org/package/2006/relationships"><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2" Type="http://schemas.openxmlformats.org/officeDocument/2006/relationships/image" Target="../media/image111.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2" Type="http://schemas.openxmlformats.org/officeDocument/2006/relationships/image" Target="../media/image13.jpeg"/><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5.jpeg"/></Relationships>
</file>

<file path=ppt/slides/_rels/slide8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113.png"/><Relationship Id="rId7" Type="http://schemas.openxmlformats.org/officeDocument/2006/relationships/image" Target="../media/image5.jpeg"/><Relationship Id="rId2" Type="http://schemas.openxmlformats.org/officeDocument/2006/relationships/image" Target="../media/image112.png"/><Relationship Id="rId1" Type="http://schemas.openxmlformats.org/officeDocument/2006/relationships/slideLayout" Target="../slideLayouts/slideLayout2.xml"/><Relationship Id="rId6"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5" Type="http://schemas.openxmlformats.org/officeDocument/2006/relationships/image" Target="../media/image115.png"/><Relationship Id="rId4" Type="http://schemas.openxmlformats.org/officeDocument/2006/relationships/image" Target="../media/image114.png"/></Relationships>
</file>

<file path=ppt/slides/_rels/slide8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1" Type="http://schemas.openxmlformats.org/officeDocument/2006/relationships/slideLayout" Target="../slideLayouts/slideLayout2.xml"/><Relationship Id="rId4" Type="http://schemas.openxmlformats.org/officeDocument/2006/relationships/image" Target="../media/image116.png"/></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2" Type="http://schemas.openxmlformats.org/officeDocument/2006/relationships/image" Target="../media/image117.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85.xml.rels><?xml version="1.0" encoding="UTF-8" standalone="yes"?>
<Relationships xmlns="http://schemas.openxmlformats.org/package/2006/relationships"><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2" Type="http://schemas.openxmlformats.org/officeDocument/2006/relationships/image" Target="../media/image118.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86.xml.rels><?xml version="1.0" encoding="UTF-8" standalone="yes"?>
<Relationships xmlns="http://schemas.openxmlformats.org/package/2006/relationships"><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2" Type="http://schemas.openxmlformats.org/officeDocument/2006/relationships/image" Target="../media/image119.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 Id="rId2" Type="http://schemas.openxmlformats.org/officeDocument/2006/relationships/image" Target="../media/image120.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89.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pn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hyperlink" Target="http://www.google.es/url?sa=i&amp;source=images&amp;cd=&amp;cad=rja&amp;docid=WkRYP1cGOnFuDM&amp;tbnid=YXRkExExsP2lqM:&amp;ved=0CAgQjRwwAA&amp;url=http://sonidiario.tumblr.com/post/14395277465&amp;ei=aYx7Ut-iDqfA0QXZloGoCA&amp;psig=AFQjCNH7C7bBdaH4t11nro6rR2FBCaxfYg&amp;ust=1383914985283801"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124.emf"/><Relationship Id="rId2" Type="http://schemas.openxmlformats.org/officeDocument/2006/relationships/image" Target="../media/image123.em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0" y="2319015"/>
            <a:ext cx="9144000" cy="1470025"/>
          </a:xfrm>
        </p:spPr>
        <p:txBody>
          <a:bodyPr>
            <a:noAutofit/>
          </a:bodyPr>
          <a:lstStyle/>
          <a:p>
            <a:r>
              <a:rPr lang="en-US" sz="5400" dirty="0">
                <a:solidFill>
                  <a:srgbClr val="2F9E37"/>
                </a:solidFill>
                <a:latin typeface="Myriad Pro"/>
              </a:rPr>
              <a:t>PRODUCCIÓN DE HIDRÓGENO</a:t>
            </a:r>
            <a:r>
              <a:rPr lang="en-GB" sz="5400" dirty="0">
                <a:solidFill>
                  <a:srgbClr val="2F9E37"/>
                </a:solidFill>
                <a:latin typeface="Myriad Pro"/>
              </a:rPr>
              <a:t>.</a:t>
            </a:r>
            <a:r>
              <a:rPr lang="es-ES" dirty="0"/>
              <a:t/>
            </a:r>
            <a:br>
              <a:rPr lang="es-ES" dirty="0"/>
            </a:br>
            <a:endParaRPr lang="en-US" sz="2800" dirty="0">
              <a:solidFill>
                <a:srgbClr val="2F9E37"/>
              </a:solidFill>
              <a:latin typeface="Myriad Pro"/>
              <a:cs typeface="TitilliumText22L Regular"/>
            </a:endParaRPr>
          </a:p>
        </p:txBody>
      </p:sp>
      <p:sp>
        <p:nvSpPr>
          <p:cNvPr id="6" name="5 Marcador de número de diapositiva"/>
          <p:cNvSpPr>
            <a:spLocks noGrp="1"/>
          </p:cNvSpPr>
          <p:nvPr>
            <p:ph type="sldNum" sz="quarter" idx="12"/>
          </p:nvPr>
        </p:nvSpPr>
        <p:spPr>
          <a:xfrm>
            <a:off x="7010400" y="6492875"/>
            <a:ext cx="2133600" cy="365125"/>
          </a:xfrm>
        </p:spPr>
        <p:txBody>
          <a:bodyPr/>
          <a:lstStyle/>
          <a:p>
            <a:fld id="{1431D7DA-2AF6-444C-8B26-F86877117E55}" type="slidenum">
              <a:rPr lang="es-ES" smtClean="0">
                <a:solidFill>
                  <a:schemeClr val="bg1"/>
                </a:solidFill>
              </a:rPr>
              <a:pPr/>
              <a:t>1</a:t>
            </a:fld>
            <a:endParaRPr lang="es-ES" dirty="0">
              <a:solidFill>
                <a:schemeClr val="bg1"/>
              </a:solidFill>
            </a:endParaRPr>
          </a:p>
        </p:txBody>
      </p:sp>
      <p:sp>
        <p:nvSpPr>
          <p:cNvPr id="4" name="Rectangle 2">
            <a:extLst>
              <a:ext uri="{FF2B5EF4-FFF2-40B4-BE49-F238E27FC236}">
                <a16:creationId xmlns:a16="http://schemas.microsoft.com/office/drawing/2014/main" id="{964CC53A-265A-4944-A871-28A2AB701F85}"/>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Tree>
    <p:extLst>
      <p:ext uri="{BB962C8B-B14F-4D97-AF65-F5344CB8AC3E}">
        <p14:creationId xmlns:p14="http://schemas.microsoft.com/office/powerpoint/2010/main" val="25098426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4"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2.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MÉTODOS DE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PRODUCCIÓN</a:t>
            </a:r>
            <a:r>
              <a:rPr kumimoji="0" lang="es-ES_tradnl" altLang="es-ES" sz="2600" b="1" i="0" u="none" strike="noStrike" kern="1200" cap="none" spc="0" normalizeH="0" noProof="0" dirty="0">
                <a:ln>
                  <a:noFill/>
                </a:ln>
                <a:solidFill>
                  <a:srgbClr val="00519E"/>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DE H</a:t>
            </a:r>
            <a:r>
              <a:rPr kumimoji="0" lang="es-ES_tradnl" altLang="es-ES" sz="2600" b="1" i="0" u="none" strike="noStrike" kern="1200" cap="none" spc="0" normalizeH="0" baseline="-25000" noProof="0" dirty="0">
                <a:ln>
                  <a:noFill/>
                </a:ln>
                <a:solidFill>
                  <a:srgbClr val="00519E"/>
                </a:solidFill>
                <a:effectLst/>
                <a:uLnTx/>
                <a:uFillTx/>
                <a:latin typeface="Arial" pitchFamily="34" charset="0"/>
                <a:ea typeface="TitilliumText22L Regular"/>
                <a:cs typeface="Arial" pitchFamily="34" charset="0"/>
              </a:rPr>
              <a:t>2</a:t>
            </a:r>
          </a:p>
        </p:txBody>
      </p:sp>
      <p:sp>
        <p:nvSpPr>
          <p:cNvPr id="52" name="51 Rectángulo"/>
          <p:cNvSpPr/>
          <p:nvPr/>
        </p:nvSpPr>
        <p:spPr>
          <a:xfrm>
            <a:off x="179512" y="1260134"/>
            <a:ext cx="3600000"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Tecnologías de Producción</a:t>
            </a:r>
          </a:p>
        </p:txBody>
      </p:sp>
      <p:sp>
        <p:nvSpPr>
          <p:cNvPr id="2052" name="AutoShape 4"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54" name="AutoShape 6"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pic>
        <p:nvPicPr>
          <p:cNvPr id="15" name="Picture 2" descr="http://www.cnh2.es/wp-content/uploads/2011/08/Info-H2a.png"/>
          <p:cNvPicPr>
            <a:picLocks noChangeAspect="1" noChangeArrowheads="1"/>
          </p:cNvPicPr>
          <p:nvPr/>
        </p:nvPicPr>
        <p:blipFill>
          <a:blip r:embed="rId2" cstate="print"/>
          <a:srcRect t="12782" b="2959"/>
          <a:stretch>
            <a:fillRect/>
          </a:stretch>
        </p:blipFill>
        <p:spPr bwMode="auto">
          <a:xfrm>
            <a:off x="146843" y="1989312"/>
            <a:ext cx="8804945" cy="4248000"/>
          </a:xfrm>
          <a:prstGeom prst="rect">
            <a:avLst/>
          </a:prstGeom>
          <a:noFill/>
        </p:spPr>
      </p:pic>
      <p:sp>
        <p:nvSpPr>
          <p:cNvPr id="16" name="15 Rectángulo"/>
          <p:cNvSpPr/>
          <p:nvPr/>
        </p:nvSpPr>
        <p:spPr>
          <a:xfrm>
            <a:off x="7727652" y="6097007"/>
            <a:ext cx="1224136" cy="246221"/>
          </a:xfrm>
          <a:prstGeom prst="rect">
            <a:avLst/>
          </a:prstGeom>
        </p:spPr>
        <p:txBody>
          <a:bodyPr wrap="square">
            <a:spAutoFit/>
          </a:bodyPr>
          <a:lstStyle/>
          <a:p>
            <a:r>
              <a:rPr lang="es-ES" sz="1000" b="1" u="sng" dirty="0"/>
              <a:t>FUENTE</a:t>
            </a:r>
            <a:r>
              <a:rPr lang="es-ES" sz="1000" b="1" dirty="0"/>
              <a:t>: CNH2</a:t>
            </a:r>
          </a:p>
        </p:txBody>
      </p:sp>
      <p:sp>
        <p:nvSpPr>
          <p:cNvPr id="17" name="16 Rectángulo redondeado"/>
          <p:cNvSpPr/>
          <p:nvPr/>
        </p:nvSpPr>
        <p:spPr>
          <a:xfrm>
            <a:off x="4716016" y="1268760"/>
            <a:ext cx="4248472"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_tradnl" sz="2000" b="1" dirty="0">
                <a:solidFill>
                  <a:srgbClr val="0070C0"/>
                </a:solidFill>
              </a:rPr>
              <a:t>PRINCIPALES PROCESOS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2"/>
          </p:cNvPr>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52" name="51 Rectángulo"/>
          <p:cNvSpPr/>
          <p:nvPr/>
        </p:nvSpPr>
        <p:spPr>
          <a:xfrm>
            <a:off x="179512" y="1260134"/>
            <a:ext cx="4284000"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Procesos de Conversión Química</a:t>
            </a:r>
          </a:p>
        </p:txBody>
      </p:sp>
      <p:sp>
        <p:nvSpPr>
          <p:cNvPr id="2052" name="AutoShape 4"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54" name="AutoShape 6"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7" name="16 Rectángulo"/>
          <p:cNvSpPr/>
          <p:nvPr/>
        </p:nvSpPr>
        <p:spPr>
          <a:xfrm>
            <a:off x="179512" y="1875596"/>
            <a:ext cx="8748464" cy="923330"/>
          </a:xfrm>
          <a:prstGeom prst="rect">
            <a:avLst/>
          </a:prstGeom>
        </p:spPr>
        <p:txBody>
          <a:bodyPr wrap="square">
            <a:spAutoFit/>
          </a:bodyPr>
          <a:lstStyle/>
          <a:p>
            <a:pPr algn="just"/>
            <a:r>
              <a:rPr lang="es-ES" dirty="0"/>
              <a:t>Se aplican principalmente a combustibles fósiles (carbón e hidrocarburos), aunque también a biomasa. En todos los procesos se produce CO</a:t>
            </a:r>
            <a:r>
              <a:rPr lang="es-ES" baseline="-25000" dirty="0"/>
              <a:t>2</a:t>
            </a:r>
            <a:r>
              <a:rPr lang="es-ES" dirty="0"/>
              <a:t>, siendo posible secuestrarlo. Métodos:</a:t>
            </a:r>
          </a:p>
          <a:p>
            <a:pPr algn="just"/>
            <a:endParaRPr lang="es-ES" dirty="0"/>
          </a:p>
        </p:txBody>
      </p:sp>
      <p:sp>
        <p:nvSpPr>
          <p:cNvPr id="15" name="14 Rectángulo redondeado"/>
          <p:cNvSpPr/>
          <p:nvPr/>
        </p:nvSpPr>
        <p:spPr>
          <a:xfrm>
            <a:off x="4644008" y="1268760"/>
            <a:ext cx="4412808"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_tradnl" b="1" dirty="0">
                <a:solidFill>
                  <a:srgbClr val="0070C0"/>
                </a:solidFill>
              </a:rPr>
              <a:t>REFORMADO, GASIFICACIÓN, PIRÓLISIS</a:t>
            </a:r>
          </a:p>
        </p:txBody>
      </p:sp>
      <p:pic>
        <p:nvPicPr>
          <p:cNvPr id="47106" name="Picture 2" descr="https://media.springernature.com/original/springer-static/image/chp%3A10.1007%2F978-1-4419-7991-9_29/MediaObjects/978-1-4419-7991-9_29_Fig1_HTML.jpg"/>
          <p:cNvPicPr>
            <a:picLocks noChangeAspect="1" noChangeArrowheads="1"/>
          </p:cNvPicPr>
          <p:nvPr/>
        </p:nvPicPr>
        <p:blipFill>
          <a:blip r:embed="rId4" cstate="print"/>
          <a:srcRect/>
          <a:stretch>
            <a:fillRect/>
          </a:stretch>
        </p:blipFill>
        <p:spPr bwMode="auto">
          <a:xfrm>
            <a:off x="4324608" y="2632952"/>
            <a:ext cx="4572952" cy="2088000"/>
          </a:xfrm>
          <a:prstGeom prst="rect">
            <a:avLst/>
          </a:prstGeom>
          <a:noFill/>
        </p:spPr>
      </p:pic>
      <p:sp>
        <p:nvSpPr>
          <p:cNvPr id="16" name="15 Rectángulo"/>
          <p:cNvSpPr/>
          <p:nvPr/>
        </p:nvSpPr>
        <p:spPr>
          <a:xfrm rot="16200000">
            <a:off x="7942241" y="3669813"/>
            <a:ext cx="1584000" cy="707886"/>
          </a:xfrm>
          <a:prstGeom prst="rect">
            <a:avLst/>
          </a:prstGeom>
        </p:spPr>
        <p:txBody>
          <a:bodyPr wrap="square">
            <a:spAutoFit/>
          </a:bodyPr>
          <a:lstStyle/>
          <a:p>
            <a:r>
              <a:rPr lang="es-ES" sz="1000" b="1" u="sng" dirty="0">
                <a:latin typeface="+mj-lt"/>
              </a:rPr>
              <a:t>FUENTE</a:t>
            </a:r>
            <a:r>
              <a:rPr lang="es-ES" sz="1000" b="1" dirty="0">
                <a:latin typeface="+mj-lt"/>
              </a:rPr>
              <a:t>: </a:t>
            </a:r>
            <a:r>
              <a:rPr lang="en-US" sz="1000" b="1" dirty="0">
                <a:latin typeface="+mj-lt"/>
              </a:rPr>
              <a:t>Handbook of Climate Change Mitigation 2012 (Springer)</a:t>
            </a:r>
            <a:endParaRPr lang="es-ES" sz="1000" b="1" dirty="0">
              <a:latin typeface="+mj-lt"/>
            </a:endParaRPr>
          </a:p>
        </p:txBody>
      </p:sp>
      <p:sp>
        <p:nvSpPr>
          <p:cNvPr id="19" name="18 Rectángulo"/>
          <p:cNvSpPr/>
          <p:nvPr/>
        </p:nvSpPr>
        <p:spPr>
          <a:xfrm>
            <a:off x="-108520" y="2420888"/>
            <a:ext cx="4248000" cy="2677656"/>
          </a:xfrm>
          <a:prstGeom prst="rect">
            <a:avLst/>
          </a:prstGeom>
        </p:spPr>
        <p:txBody>
          <a:bodyPr wrap="square">
            <a:spAutoFit/>
          </a:bodyPr>
          <a:lstStyle/>
          <a:p>
            <a:pPr algn="just"/>
            <a:endParaRPr lang="es-ES" sz="1200" dirty="0"/>
          </a:p>
          <a:p>
            <a:pPr lvl="1" algn="just">
              <a:buFont typeface="Wingdings" pitchFamily="2" charset="2"/>
              <a:buChar char="Ø"/>
            </a:pPr>
            <a:r>
              <a:rPr lang="es-ES" i="1" dirty="0"/>
              <a:t> </a:t>
            </a:r>
            <a:r>
              <a:rPr lang="es-ES" b="1" i="1" dirty="0"/>
              <a:t>Reformado</a:t>
            </a:r>
            <a:r>
              <a:rPr lang="es-ES" dirty="0"/>
              <a:t>: Son los más habituales para producir hidrógeno. </a:t>
            </a:r>
            <a:r>
              <a:rPr lang="es-ES_tradnl" dirty="0"/>
              <a:t>De todos los procesos existentes, el más utilizado es el reformado con vapor de agua a partir de gas natural (SMR):</a:t>
            </a:r>
          </a:p>
          <a:p>
            <a:pPr lvl="1"/>
            <a:endParaRPr lang="es-ES" sz="1600" dirty="0"/>
          </a:p>
          <a:p>
            <a:pPr lvl="1"/>
            <a:r>
              <a:rPr lang="es-ES" sz="1600" dirty="0"/>
              <a:t>CH</a:t>
            </a:r>
            <a:r>
              <a:rPr lang="es-ES" sz="1600" baseline="-25000" dirty="0"/>
              <a:t>4</a:t>
            </a:r>
            <a:r>
              <a:rPr lang="es-ES" sz="1600" dirty="0"/>
              <a:t> + 2 H</a:t>
            </a:r>
            <a:r>
              <a:rPr lang="es-ES" sz="1600" baseline="-25000" dirty="0"/>
              <a:t>2</a:t>
            </a:r>
            <a:r>
              <a:rPr lang="es-ES" sz="1600" dirty="0"/>
              <a:t>O → 4 H</a:t>
            </a:r>
            <a:r>
              <a:rPr lang="es-ES" sz="1600" baseline="-25000" dirty="0"/>
              <a:t>2</a:t>
            </a:r>
            <a:r>
              <a:rPr lang="es-ES" sz="1600" dirty="0"/>
              <a:t> + CO</a:t>
            </a:r>
            <a:r>
              <a:rPr lang="es-ES" sz="1600" baseline="-25000" dirty="0"/>
              <a:t>2	       </a:t>
            </a:r>
            <a:r>
              <a:rPr lang="es-ES" sz="1600" dirty="0"/>
              <a:t>900°C, 25 bar	</a:t>
            </a:r>
          </a:p>
          <a:p>
            <a:pPr lvl="1"/>
            <a:endParaRPr lang="es-ES" i="1" dirty="0"/>
          </a:p>
        </p:txBody>
      </p:sp>
      <p:sp>
        <p:nvSpPr>
          <p:cNvPr id="20" name="19 Rectángulo"/>
          <p:cNvSpPr/>
          <p:nvPr/>
        </p:nvSpPr>
        <p:spPr>
          <a:xfrm>
            <a:off x="-108520" y="4934778"/>
            <a:ext cx="8892000" cy="1446550"/>
          </a:xfrm>
          <a:prstGeom prst="rect">
            <a:avLst/>
          </a:prstGeom>
        </p:spPr>
        <p:txBody>
          <a:bodyPr wrap="square">
            <a:spAutoFit/>
          </a:bodyPr>
          <a:lstStyle/>
          <a:p>
            <a:pPr lvl="1" algn="just">
              <a:buFont typeface="Wingdings" pitchFamily="2" charset="2"/>
              <a:buChar char="Ø"/>
            </a:pPr>
            <a:r>
              <a:rPr lang="es-ES" i="1" dirty="0"/>
              <a:t> </a:t>
            </a:r>
            <a:r>
              <a:rPr lang="es-ES" b="1" i="1" dirty="0"/>
              <a:t>Gasificación</a:t>
            </a:r>
            <a:r>
              <a:rPr lang="es-ES" dirty="0"/>
              <a:t>: Se trata de una combustión incompleta (con defecto de O</a:t>
            </a:r>
            <a:r>
              <a:rPr lang="es-ES" baseline="-25000" dirty="0"/>
              <a:t>2</a:t>
            </a:r>
            <a:r>
              <a:rPr lang="es-ES" dirty="0"/>
              <a:t>), en la que se obtiene principalmente CO e H</a:t>
            </a:r>
            <a:r>
              <a:rPr lang="es-ES" baseline="-25000" dirty="0"/>
              <a:t>2</a:t>
            </a:r>
            <a:r>
              <a:rPr lang="es-ES" dirty="0"/>
              <a:t> a una temperatura que oscila entre los 700 y 1.600 °C</a:t>
            </a:r>
          </a:p>
          <a:p>
            <a:pPr lvl="1"/>
            <a:endParaRPr lang="es-ES" sz="1600" dirty="0"/>
          </a:p>
          <a:p>
            <a:pPr lvl="1" algn="just">
              <a:buFont typeface="Wingdings" pitchFamily="2" charset="2"/>
              <a:buChar char="Ø"/>
            </a:pPr>
            <a:r>
              <a:rPr lang="es-ES" i="1" dirty="0"/>
              <a:t> </a:t>
            </a:r>
            <a:r>
              <a:rPr lang="es-ES" b="1" i="1" dirty="0"/>
              <a:t>Pirólisis</a:t>
            </a:r>
            <a:r>
              <a:rPr lang="es-ES" dirty="0"/>
              <a:t>: Consiste en la descomposición de un combustible sólido (carbón o biomasa)  mediante la acción directa de calor, para obtener un gas de síntesis (CO y H</a:t>
            </a:r>
            <a:r>
              <a:rPr lang="es-ES" baseline="-25000" dirty="0"/>
              <a:t>2</a:t>
            </a:r>
            <a:r>
              <a:rPr lang="es-ES" dirty="0"/>
              <a:t>)</a:t>
            </a:r>
            <a:endParaRPr lang="es-ES" sz="1600" dirty="0"/>
          </a:p>
        </p:txBody>
      </p:sp>
      <p:sp>
        <p:nvSpPr>
          <p:cNvPr id="18" name="17 Rectángulo"/>
          <p:cNvSpPr/>
          <p:nvPr/>
        </p:nvSpPr>
        <p:spPr>
          <a:xfrm>
            <a:off x="6783928" y="4386312"/>
            <a:ext cx="1080120" cy="338554"/>
          </a:xfrm>
          <a:prstGeom prst="rect">
            <a:avLst/>
          </a:prstGeom>
        </p:spPr>
        <p:txBody>
          <a:bodyPr wrap="square">
            <a:spAutoFit/>
          </a:bodyPr>
          <a:lstStyle/>
          <a:p>
            <a:pPr algn="ctr"/>
            <a:r>
              <a:rPr lang="es-ES" sz="800" b="1" dirty="0">
                <a:solidFill>
                  <a:schemeClr val="tx1">
                    <a:lumMod val="75000"/>
                    <a:lumOff val="25000"/>
                  </a:schemeClr>
                </a:solidFill>
                <a:latin typeface="Arial" pitchFamily="34" charset="0"/>
                <a:cs typeface="Arial" pitchFamily="34" charset="0"/>
              </a:rPr>
              <a:t>(Pressure swing adsorption)</a:t>
            </a:r>
          </a:p>
        </p:txBody>
      </p:sp>
      <p:sp>
        <p:nvSpPr>
          <p:cNvPr id="21"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2.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MÉTODOS DE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PRODUCCIÓN</a:t>
            </a:r>
            <a:r>
              <a:rPr kumimoji="0" lang="es-ES_tradnl" altLang="es-ES" sz="2600" b="1" i="0" u="none" strike="noStrike" kern="1200" cap="none" spc="0" normalizeH="0" noProof="0" dirty="0">
                <a:ln>
                  <a:noFill/>
                </a:ln>
                <a:solidFill>
                  <a:srgbClr val="00519E"/>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DE H</a:t>
            </a:r>
            <a:r>
              <a:rPr kumimoji="0" lang="es-ES_tradnl" altLang="es-ES" sz="2600" b="1" i="0" u="none" strike="noStrike" kern="1200" cap="none" spc="0" normalizeH="0" baseline="-25000" noProof="0" dirty="0">
                <a:ln>
                  <a:noFill/>
                </a:ln>
                <a:solidFill>
                  <a:srgbClr val="00519E"/>
                </a:solidFill>
                <a:effectLst/>
                <a:uLnTx/>
                <a:uFillTx/>
                <a:latin typeface="Arial" pitchFamily="34" charset="0"/>
                <a:ea typeface="TitilliumText22L Regular"/>
                <a:cs typeface="Arial" pitchFamily="34" charset="0"/>
              </a:rPr>
              <a:t>2</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2"/>
          </p:cNvPr>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52" name="51 Rectángulo"/>
          <p:cNvSpPr/>
          <p:nvPr/>
        </p:nvSpPr>
        <p:spPr>
          <a:xfrm>
            <a:off x="179512" y="1260134"/>
            <a:ext cx="3600000"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Procesos Termoquímicos</a:t>
            </a:r>
          </a:p>
        </p:txBody>
      </p:sp>
      <p:sp>
        <p:nvSpPr>
          <p:cNvPr id="2052" name="AutoShape 4"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54" name="AutoShape 6"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1"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2.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MÉTODOS DE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PRODUCCIÓN</a:t>
            </a:r>
            <a:r>
              <a:rPr kumimoji="0" lang="es-ES_tradnl" altLang="es-ES" sz="2600" b="1" i="0" u="none" strike="noStrike" kern="1200" cap="none" spc="0" normalizeH="0" noProof="0" dirty="0">
                <a:ln>
                  <a:noFill/>
                </a:ln>
                <a:solidFill>
                  <a:srgbClr val="00519E"/>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DE H</a:t>
            </a:r>
            <a:r>
              <a:rPr kumimoji="0" lang="es-ES_tradnl" altLang="es-ES" sz="2600" b="1" i="0" u="none" strike="noStrike" kern="1200" cap="none" spc="0" normalizeH="0" baseline="-25000" noProof="0" dirty="0">
                <a:ln>
                  <a:noFill/>
                </a:ln>
                <a:solidFill>
                  <a:srgbClr val="00519E"/>
                </a:solidFill>
                <a:effectLst/>
                <a:uLnTx/>
                <a:uFillTx/>
                <a:latin typeface="Arial" pitchFamily="34" charset="0"/>
                <a:ea typeface="TitilliumText22L Regular"/>
                <a:cs typeface="Arial" pitchFamily="34" charset="0"/>
              </a:rPr>
              <a:t>2</a:t>
            </a:r>
          </a:p>
        </p:txBody>
      </p:sp>
      <p:sp>
        <p:nvSpPr>
          <p:cNvPr id="24" name="23 Rectángulo"/>
          <p:cNvSpPr/>
          <p:nvPr/>
        </p:nvSpPr>
        <p:spPr>
          <a:xfrm>
            <a:off x="168495" y="1783967"/>
            <a:ext cx="8820000" cy="1969770"/>
          </a:xfrm>
          <a:prstGeom prst="rect">
            <a:avLst/>
          </a:prstGeom>
        </p:spPr>
        <p:txBody>
          <a:bodyPr wrap="square">
            <a:spAutoFit/>
          </a:bodyPr>
          <a:lstStyle/>
          <a:p>
            <a:pPr algn="just"/>
            <a:r>
              <a:rPr lang="es-ES_tradnl" dirty="0"/>
              <a:t>Se basan en la extracción del H</a:t>
            </a:r>
            <a:r>
              <a:rPr lang="es-ES_tradnl" baseline="-25000" dirty="0"/>
              <a:t>2</a:t>
            </a:r>
            <a:r>
              <a:rPr lang="es-ES_tradnl" dirty="0"/>
              <a:t> de la molécula que lo alberga (hidrocarburo, agua) mediante la aplicación de calor procedente de una fuente externa (nuclear, solar concentrada). </a:t>
            </a:r>
          </a:p>
          <a:p>
            <a:pPr algn="just"/>
            <a:endParaRPr lang="es-ES_tradnl" sz="1400" dirty="0"/>
          </a:p>
          <a:p>
            <a:pPr algn="just"/>
            <a:r>
              <a:rPr lang="es-ES_tradnl" dirty="0"/>
              <a:t>En el caso de la </a:t>
            </a:r>
            <a:r>
              <a:rPr lang="es-ES_tradnl" b="1" i="1" dirty="0"/>
              <a:t>termólisis directa del agua </a:t>
            </a:r>
            <a:r>
              <a:rPr lang="es-ES_tradnl" dirty="0"/>
              <a:t>se necesitan temperaturas superiores a 2.500°C. La solución pasa por el uso de una serie de </a:t>
            </a:r>
            <a:r>
              <a:rPr lang="es-ES_tradnl" b="1" i="1" dirty="0"/>
              <a:t>ciclos termoquímicos </a:t>
            </a:r>
            <a:r>
              <a:rPr lang="es-ES_tradnl" dirty="0"/>
              <a:t>que permiten reducir la temperatura por debajo de los 1.000 °C, a través de una serie de reacciones intermedias.</a:t>
            </a:r>
            <a:endParaRPr lang="es-ES" dirty="0"/>
          </a:p>
        </p:txBody>
      </p:sp>
      <p:sp>
        <p:nvSpPr>
          <p:cNvPr id="17" name="16 Rectángulo redondeado"/>
          <p:cNvSpPr/>
          <p:nvPr/>
        </p:nvSpPr>
        <p:spPr>
          <a:xfrm>
            <a:off x="4376296" y="1268760"/>
            <a:ext cx="4680520"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_tradnl" b="1" dirty="0">
                <a:solidFill>
                  <a:srgbClr val="0070C0"/>
                </a:solidFill>
              </a:rPr>
              <a:t>TERMÓLISIS, CICLOS TERMOQUÍMICOS</a:t>
            </a:r>
          </a:p>
        </p:txBody>
      </p:sp>
      <p:sp>
        <p:nvSpPr>
          <p:cNvPr id="19" name="18 Rectángulo"/>
          <p:cNvSpPr/>
          <p:nvPr/>
        </p:nvSpPr>
        <p:spPr>
          <a:xfrm>
            <a:off x="179512" y="3645024"/>
            <a:ext cx="3600000"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Procesos Biológicos</a:t>
            </a:r>
          </a:p>
        </p:txBody>
      </p:sp>
      <p:sp>
        <p:nvSpPr>
          <p:cNvPr id="20" name="19 Rectángulo redondeado"/>
          <p:cNvSpPr/>
          <p:nvPr/>
        </p:nvSpPr>
        <p:spPr>
          <a:xfrm>
            <a:off x="4377184" y="3670176"/>
            <a:ext cx="4680520"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_tradnl" b="1" dirty="0">
                <a:solidFill>
                  <a:srgbClr val="0070C0"/>
                </a:solidFill>
              </a:rPr>
              <a:t>FERMENTACIÓN, ELECTRÓLISIS MICROBIANA</a:t>
            </a:r>
          </a:p>
        </p:txBody>
      </p:sp>
      <p:sp>
        <p:nvSpPr>
          <p:cNvPr id="27" name="26 Rectángulo"/>
          <p:cNvSpPr/>
          <p:nvPr/>
        </p:nvSpPr>
        <p:spPr>
          <a:xfrm>
            <a:off x="-324544" y="5108991"/>
            <a:ext cx="6336000" cy="1200329"/>
          </a:xfrm>
          <a:prstGeom prst="rect">
            <a:avLst/>
          </a:prstGeom>
        </p:spPr>
        <p:txBody>
          <a:bodyPr wrap="square">
            <a:spAutoFit/>
          </a:bodyPr>
          <a:lstStyle/>
          <a:p>
            <a:pPr lvl="1" algn="just">
              <a:buFont typeface="Wingdings" pitchFamily="2" charset="2"/>
              <a:buChar char="Ø"/>
            </a:pPr>
            <a:r>
              <a:rPr lang="es-ES" i="1" dirty="0"/>
              <a:t> </a:t>
            </a:r>
            <a:r>
              <a:rPr lang="es-ES" b="1" i="1" dirty="0"/>
              <a:t>Electrólisis microbiana</a:t>
            </a:r>
            <a:r>
              <a:rPr lang="es-ES" dirty="0"/>
              <a:t>: Se basa en la electrohidrogénesis para la conversión directa de material biodegradable en H</a:t>
            </a:r>
            <a:r>
              <a:rPr lang="es-ES" baseline="-25000" dirty="0"/>
              <a:t>2</a:t>
            </a:r>
            <a:r>
              <a:rPr lang="es-ES" dirty="0"/>
              <a:t>, gracias a la acción de una serie de bacterias (biocatalizadores del proceso) y a la aplicación de un pequeño voltaje.</a:t>
            </a:r>
            <a:endParaRPr lang="es-ES" sz="1600" dirty="0"/>
          </a:p>
        </p:txBody>
      </p:sp>
      <p:pic>
        <p:nvPicPr>
          <p:cNvPr id="1026" name="Picture 2" descr="G:\ok\Curso Tecnologías del Hidrógeno (Ingeoexpert - 2019)\Módulo II - Producción de Hidrógeno\Referencias\x7000_2.tif"/>
          <p:cNvPicPr>
            <a:picLocks noChangeAspect="1" noChangeArrowheads="1"/>
          </p:cNvPicPr>
          <p:nvPr/>
        </p:nvPicPr>
        <p:blipFill>
          <a:blip r:embed="rId4" cstate="print"/>
          <a:srcRect/>
          <a:stretch>
            <a:fillRect/>
          </a:stretch>
        </p:blipFill>
        <p:spPr bwMode="auto">
          <a:xfrm>
            <a:off x="6156176" y="4221086"/>
            <a:ext cx="2808000" cy="2105760"/>
          </a:xfrm>
          <a:prstGeom prst="rect">
            <a:avLst/>
          </a:prstGeom>
          <a:noFill/>
        </p:spPr>
      </p:pic>
      <p:sp>
        <p:nvSpPr>
          <p:cNvPr id="18" name="17 Rectángulo"/>
          <p:cNvSpPr/>
          <p:nvPr/>
        </p:nvSpPr>
        <p:spPr>
          <a:xfrm>
            <a:off x="-324544" y="4149080"/>
            <a:ext cx="6300000" cy="646331"/>
          </a:xfrm>
          <a:prstGeom prst="rect">
            <a:avLst/>
          </a:prstGeom>
        </p:spPr>
        <p:txBody>
          <a:bodyPr wrap="square">
            <a:spAutoFit/>
          </a:bodyPr>
          <a:lstStyle/>
          <a:p>
            <a:pPr lvl="1" algn="just">
              <a:buFont typeface="Wingdings" pitchFamily="2" charset="2"/>
              <a:buChar char="Ø"/>
            </a:pPr>
            <a:r>
              <a:rPr lang="es-ES" i="1" dirty="0"/>
              <a:t> </a:t>
            </a:r>
            <a:r>
              <a:rPr lang="es-ES" b="1" i="1" dirty="0"/>
              <a:t>Fermentación oscura</a:t>
            </a:r>
            <a:r>
              <a:rPr lang="es-ES" dirty="0"/>
              <a:t>: La producción de hidrógeno se consigue a partir de materia orgánica rica en carbohidratos, a través de bacterias anaerobias.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30 Rectángulo"/>
          <p:cNvSpPr/>
          <p:nvPr/>
        </p:nvSpPr>
        <p:spPr>
          <a:xfrm>
            <a:off x="2320702" y="5987380"/>
            <a:ext cx="1548000" cy="360000"/>
          </a:xfrm>
          <a:prstGeom prst="rect">
            <a:avLst/>
          </a:prstGeom>
          <a:solidFill>
            <a:srgbClr val="DCE6F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a:solidFill>
                <a:schemeClr val="tx1"/>
              </a:solidFill>
              <a:latin typeface="+mj-lt"/>
            </a:endParaRPr>
          </a:p>
        </p:txBody>
      </p:sp>
      <p:sp>
        <p:nvSpPr>
          <p:cNvPr id="30" name="29 Rectángulo"/>
          <p:cNvSpPr/>
          <p:nvPr/>
        </p:nvSpPr>
        <p:spPr>
          <a:xfrm>
            <a:off x="4536136" y="5987380"/>
            <a:ext cx="1836000" cy="360000"/>
          </a:xfrm>
          <a:prstGeom prst="rect">
            <a:avLst/>
          </a:prstGeom>
          <a:solidFill>
            <a:srgbClr val="DCE6F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a:solidFill>
                <a:schemeClr val="tx1"/>
              </a:solidFill>
              <a:latin typeface="+mj-lt"/>
            </a:endParaRPr>
          </a:p>
        </p:txBody>
      </p:sp>
      <p:sp>
        <p:nvSpPr>
          <p:cNvPr id="29" name="28 Rectángulo"/>
          <p:cNvSpPr/>
          <p:nvPr/>
        </p:nvSpPr>
        <p:spPr>
          <a:xfrm>
            <a:off x="413445" y="5983188"/>
            <a:ext cx="1260000" cy="360000"/>
          </a:xfrm>
          <a:prstGeom prst="rect">
            <a:avLst/>
          </a:prstGeom>
          <a:solidFill>
            <a:srgbClr val="DCE6F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a:solidFill>
                <a:schemeClr val="tx1"/>
              </a:solidFill>
              <a:latin typeface="+mj-lt"/>
            </a:endParaRPr>
          </a:p>
        </p:txBody>
      </p:sp>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2"/>
          </p:cNvPr>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2052" name="AutoShape 4"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54" name="AutoShape 6"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1"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2.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MÉTODOS DE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PRODUCCIÓN</a:t>
            </a:r>
            <a:r>
              <a:rPr kumimoji="0" lang="es-ES_tradnl" altLang="es-ES" sz="2600" b="1" i="0" u="none" strike="noStrike" kern="1200" cap="none" spc="0" normalizeH="0" noProof="0" dirty="0">
                <a:ln>
                  <a:noFill/>
                </a:ln>
                <a:solidFill>
                  <a:srgbClr val="00519E"/>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DE H</a:t>
            </a:r>
            <a:r>
              <a:rPr kumimoji="0" lang="es-ES_tradnl" altLang="es-ES" sz="2600" b="1" i="0" u="none" strike="noStrike" kern="1200" cap="none" spc="0" normalizeH="0" baseline="-25000" noProof="0" dirty="0">
                <a:ln>
                  <a:noFill/>
                </a:ln>
                <a:solidFill>
                  <a:srgbClr val="00519E"/>
                </a:solidFill>
                <a:effectLst/>
                <a:uLnTx/>
                <a:uFillTx/>
                <a:latin typeface="Arial" pitchFamily="34" charset="0"/>
                <a:ea typeface="TitilliumText22L Regular"/>
                <a:cs typeface="Arial" pitchFamily="34" charset="0"/>
              </a:rPr>
              <a:t>2</a:t>
            </a:r>
          </a:p>
        </p:txBody>
      </p:sp>
      <p:sp>
        <p:nvSpPr>
          <p:cNvPr id="26" name="25 Rectángulo"/>
          <p:cNvSpPr/>
          <p:nvPr/>
        </p:nvSpPr>
        <p:spPr>
          <a:xfrm>
            <a:off x="324504" y="3550714"/>
            <a:ext cx="6084000" cy="2277547"/>
          </a:xfrm>
          <a:prstGeom prst="rect">
            <a:avLst/>
          </a:prstGeom>
        </p:spPr>
        <p:txBody>
          <a:bodyPr wrap="square">
            <a:spAutoFit/>
          </a:bodyPr>
          <a:lstStyle/>
          <a:p>
            <a:pPr lvl="0" algn="just">
              <a:buFont typeface="Wingdings" pitchFamily="2" charset="2"/>
              <a:buChar char="Ø"/>
            </a:pPr>
            <a:r>
              <a:rPr lang="es-ES" dirty="0"/>
              <a:t> Funcionan con sistemas modulares que permiten su </a:t>
            </a:r>
            <a:r>
              <a:rPr lang="es-ES" b="1" dirty="0"/>
              <a:t>fácil escalado de bajas a altas potencias</a:t>
            </a:r>
            <a:r>
              <a:rPr lang="es-ES" dirty="0"/>
              <a:t>, pudiendo ser utilizado tanto para producción centralizada como descentralizada.</a:t>
            </a:r>
            <a:endParaRPr lang="es-ES_tradnl" dirty="0"/>
          </a:p>
          <a:p>
            <a:pPr lvl="0" algn="just"/>
            <a:endParaRPr lang="es-ES_tradnl" sz="1600" dirty="0"/>
          </a:p>
          <a:p>
            <a:pPr lvl="0" algn="just">
              <a:buFont typeface="Wingdings" pitchFamily="2" charset="2"/>
              <a:buChar char="Ø"/>
            </a:pPr>
            <a:r>
              <a:rPr lang="es-ES" dirty="0"/>
              <a:t> El hidrógeno producido es de </a:t>
            </a:r>
            <a:r>
              <a:rPr lang="es-ES" b="1" dirty="0"/>
              <a:t>alta pureza</a:t>
            </a:r>
            <a:r>
              <a:rPr lang="es-ES" dirty="0"/>
              <a:t>.</a:t>
            </a:r>
          </a:p>
          <a:p>
            <a:pPr lvl="0" algn="just">
              <a:buFont typeface="Wingdings" pitchFamily="2" charset="2"/>
              <a:buChar char="Ø"/>
            </a:pPr>
            <a:endParaRPr lang="es-ES_tradnl" sz="1600" dirty="0"/>
          </a:p>
          <a:p>
            <a:pPr lvl="0" algn="just">
              <a:buFont typeface="Wingdings" pitchFamily="2" charset="2"/>
              <a:buChar char="Ø"/>
            </a:pPr>
            <a:r>
              <a:rPr lang="es-ES" dirty="0"/>
              <a:t> Tecnología disponible en el mercado con </a:t>
            </a:r>
            <a:r>
              <a:rPr lang="es-ES" b="1" dirty="0"/>
              <a:t>costes aceptables y eficiencias mayores</a:t>
            </a:r>
            <a:r>
              <a:rPr lang="es-ES" dirty="0"/>
              <a:t> que el resto de tecnologías en desarrollo. </a:t>
            </a:r>
          </a:p>
        </p:txBody>
      </p:sp>
      <p:sp>
        <p:nvSpPr>
          <p:cNvPr id="19" name="18 Rectángulo"/>
          <p:cNvSpPr/>
          <p:nvPr/>
        </p:nvSpPr>
        <p:spPr>
          <a:xfrm>
            <a:off x="179512" y="1202080"/>
            <a:ext cx="3600000"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Procesos Electrolíticos</a:t>
            </a:r>
          </a:p>
        </p:txBody>
      </p:sp>
      <p:sp>
        <p:nvSpPr>
          <p:cNvPr id="20" name="19 Rectángulo redondeado"/>
          <p:cNvSpPr/>
          <p:nvPr/>
        </p:nvSpPr>
        <p:spPr>
          <a:xfrm>
            <a:off x="4355976" y="1196752"/>
            <a:ext cx="4680520"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_tradnl" b="1" dirty="0">
                <a:solidFill>
                  <a:srgbClr val="0070C0"/>
                </a:solidFill>
              </a:rPr>
              <a:t>ELECTRÓLISIS DEL AGUA</a:t>
            </a:r>
          </a:p>
        </p:txBody>
      </p:sp>
      <p:sp>
        <p:nvSpPr>
          <p:cNvPr id="18" name="17 Rectángulo"/>
          <p:cNvSpPr/>
          <p:nvPr/>
        </p:nvSpPr>
        <p:spPr>
          <a:xfrm>
            <a:off x="144016" y="1772816"/>
            <a:ext cx="8784000" cy="646331"/>
          </a:xfrm>
          <a:prstGeom prst="rect">
            <a:avLst/>
          </a:prstGeom>
        </p:spPr>
        <p:txBody>
          <a:bodyPr wrap="square">
            <a:spAutoFit/>
          </a:bodyPr>
          <a:lstStyle/>
          <a:p>
            <a:pPr algn="just"/>
            <a:r>
              <a:rPr lang="es-ES" dirty="0"/>
              <a:t>Proceso en el cual, a partir de agua y electricidad se obtiene H</a:t>
            </a:r>
            <a:r>
              <a:rPr lang="es-ES" sz="1400" dirty="0"/>
              <a:t>2</a:t>
            </a:r>
            <a:r>
              <a:rPr lang="es-ES" dirty="0"/>
              <a:t> y O</a:t>
            </a:r>
            <a:r>
              <a:rPr lang="es-ES" sz="1400" dirty="0"/>
              <a:t>2</a:t>
            </a:r>
            <a:r>
              <a:rPr lang="es-ES" dirty="0"/>
              <a:t>. </a:t>
            </a:r>
            <a:r>
              <a:rPr lang="es-ES_tradnl" dirty="0"/>
              <a:t>Su importancia frente al resto de tecnologías de producción de hidrógeno no basada en fósiles, se debe a:</a:t>
            </a:r>
          </a:p>
        </p:txBody>
      </p:sp>
      <p:sp>
        <p:nvSpPr>
          <p:cNvPr id="23" name="22 Rectángulo"/>
          <p:cNvSpPr/>
          <p:nvPr/>
        </p:nvSpPr>
        <p:spPr>
          <a:xfrm>
            <a:off x="323528" y="2507233"/>
            <a:ext cx="8604000" cy="1754326"/>
          </a:xfrm>
          <a:prstGeom prst="rect">
            <a:avLst/>
          </a:prstGeom>
        </p:spPr>
        <p:txBody>
          <a:bodyPr>
            <a:spAutoFit/>
          </a:bodyPr>
          <a:lstStyle/>
          <a:p>
            <a:pPr lvl="0" algn="just">
              <a:buFont typeface="Wingdings" pitchFamily="2" charset="2"/>
              <a:buChar char="Ø"/>
            </a:pPr>
            <a:r>
              <a:rPr lang="es-ES" dirty="0"/>
              <a:t> Utiliza la electricidad como fuente primaria para la ruptura de la molécula de agua, disponiendo de una gran </a:t>
            </a:r>
            <a:r>
              <a:rPr lang="es-ES" b="1" dirty="0"/>
              <a:t>versatilidad para ser integrada con las distintas formas de producción renovable</a:t>
            </a:r>
            <a:r>
              <a:rPr lang="es-ES" dirty="0"/>
              <a:t>, así como la posibilidad de operar en régimen variable.</a:t>
            </a:r>
          </a:p>
        </p:txBody>
      </p:sp>
      <p:sp>
        <p:nvSpPr>
          <p:cNvPr id="1028" name="AutoShape 4" descr="https://www.cnh2.es/wp-content/uploads/2019/01/04_Formacion-de-burbujas-en-celdas-773x103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pic>
        <p:nvPicPr>
          <p:cNvPr id="1029" name="Picture 5"/>
          <p:cNvPicPr>
            <a:picLocks noChangeAspect="1" noChangeArrowheads="1"/>
          </p:cNvPicPr>
          <p:nvPr/>
        </p:nvPicPr>
        <p:blipFill>
          <a:blip r:embed="rId4" cstate="print"/>
          <a:srcRect/>
          <a:stretch>
            <a:fillRect/>
          </a:stretch>
        </p:blipFill>
        <p:spPr bwMode="auto">
          <a:xfrm>
            <a:off x="6656119" y="3573016"/>
            <a:ext cx="2053557" cy="2736304"/>
          </a:xfrm>
          <a:prstGeom prst="rect">
            <a:avLst/>
          </a:prstGeom>
          <a:noFill/>
          <a:ln w="9525">
            <a:noFill/>
            <a:miter lim="800000"/>
            <a:headEnd/>
            <a:tailEnd/>
          </a:ln>
        </p:spPr>
      </p:pic>
      <p:sp>
        <p:nvSpPr>
          <p:cNvPr id="25" name="24 Rectángulo"/>
          <p:cNvSpPr/>
          <p:nvPr/>
        </p:nvSpPr>
        <p:spPr>
          <a:xfrm rot="16200000">
            <a:off x="8235576" y="5640816"/>
            <a:ext cx="1224136" cy="246221"/>
          </a:xfrm>
          <a:prstGeom prst="rect">
            <a:avLst/>
          </a:prstGeom>
        </p:spPr>
        <p:txBody>
          <a:bodyPr wrap="square">
            <a:spAutoFit/>
          </a:bodyPr>
          <a:lstStyle/>
          <a:p>
            <a:r>
              <a:rPr lang="es-ES" sz="1000" b="1" u="sng" dirty="0"/>
              <a:t>FUENTE</a:t>
            </a:r>
            <a:r>
              <a:rPr lang="es-ES" sz="1000" b="1" dirty="0"/>
              <a:t>: CNH2</a:t>
            </a:r>
          </a:p>
        </p:txBody>
      </p:sp>
      <p:sp>
        <p:nvSpPr>
          <p:cNvPr id="24" name="23 Rectángulo redondeado"/>
          <p:cNvSpPr/>
          <p:nvPr/>
        </p:nvSpPr>
        <p:spPr>
          <a:xfrm>
            <a:off x="231329" y="5949280"/>
            <a:ext cx="1584176"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000" b="1" dirty="0">
                <a:solidFill>
                  <a:srgbClr val="0070C0"/>
                </a:solidFill>
              </a:rPr>
              <a:t>ALCALINA</a:t>
            </a:r>
          </a:p>
        </p:txBody>
      </p:sp>
      <p:sp>
        <p:nvSpPr>
          <p:cNvPr id="27" name="26 Rectángulo redondeado"/>
          <p:cNvSpPr/>
          <p:nvPr/>
        </p:nvSpPr>
        <p:spPr>
          <a:xfrm>
            <a:off x="2267928" y="5949280"/>
            <a:ext cx="1656000"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000" b="1" dirty="0">
                <a:solidFill>
                  <a:srgbClr val="0070C0"/>
                </a:solidFill>
              </a:rPr>
              <a:t>ÁCIDA (PEM)</a:t>
            </a:r>
          </a:p>
        </p:txBody>
      </p:sp>
      <p:sp>
        <p:nvSpPr>
          <p:cNvPr id="28" name="27 Rectángulo redondeado"/>
          <p:cNvSpPr/>
          <p:nvPr/>
        </p:nvSpPr>
        <p:spPr>
          <a:xfrm>
            <a:off x="4543425" y="5958805"/>
            <a:ext cx="1800000"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000" b="1" dirty="0">
                <a:solidFill>
                  <a:srgbClr val="0070C0"/>
                </a:solidFill>
              </a:rPr>
              <a:t>ÓXIDO SÓLIDO</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28 Rectángulo"/>
          <p:cNvSpPr/>
          <p:nvPr/>
        </p:nvSpPr>
        <p:spPr>
          <a:xfrm>
            <a:off x="179512" y="1988529"/>
            <a:ext cx="2468864" cy="360000"/>
          </a:xfrm>
          <a:prstGeom prst="rect">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a:solidFill>
                <a:schemeClr val="tx1"/>
              </a:solidFill>
              <a:latin typeface="+mj-lt"/>
            </a:endParaRPr>
          </a:p>
        </p:txBody>
      </p:sp>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3"/>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2052" name="AutoShape 4"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54" name="AutoShape 6"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1"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2</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MÉTODOS DE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PRODUCCIÓN</a:t>
            </a:r>
            <a:r>
              <a:rPr kumimoji="0" lang="es-ES_tradnl" altLang="es-ES" sz="2600" b="1" i="0" u="none" strike="noStrike" kern="1200" cap="none" spc="0" normalizeH="0" noProof="0" dirty="0">
                <a:ln>
                  <a:noFill/>
                </a:ln>
                <a:solidFill>
                  <a:srgbClr val="00519E"/>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DE H</a:t>
            </a:r>
            <a:r>
              <a:rPr kumimoji="0" lang="es-ES_tradnl" altLang="es-ES" sz="2600" b="1" i="0" u="none" strike="noStrike" kern="1200" cap="none" spc="0" normalizeH="0" baseline="-25000" noProof="0" dirty="0">
                <a:ln>
                  <a:noFill/>
                </a:ln>
                <a:solidFill>
                  <a:srgbClr val="00519E"/>
                </a:solidFill>
                <a:effectLst/>
                <a:uLnTx/>
                <a:uFillTx/>
                <a:latin typeface="Arial" pitchFamily="34" charset="0"/>
                <a:ea typeface="TitilliumText22L Regular"/>
                <a:cs typeface="Arial" pitchFamily="34" charset="0"/>
              </a:rPr>
              <a:t>2</a:t>
            </a:r>
          </a:p>
        </p:txBody>
      </p:sp>
      <p:sp>
        <p:nvSpPr>
          <p:cNvPr id="19" name="18 Rectángulo"/>
          <p:cNvSpPr/>
          <p:nvPr/>
        </p:nvSpPr>
        <p:spPr>
          <a:xfrm>
            <a:off x="179512" y="1202080"/>
            <a:ext cx="3600000"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Tipos y Clasificación</a:t>
            </a:r>
          </a:p>
        </p:txBody>
      </p:sp>
      <p:sp>
        <p:nvSpPr>
          <p:cNvPr id="20" name="19 Rectángulo redondeado"/>
          <p:cNvSpPr/>
          <p:nvPr/>
        </p:nvSpPr>
        <p:spPr>
          <a:xfrm>
            <a:off x="4139952" y="1196752"/>
            <a:ext cx="4896544"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_tradnl" b="1" dirty="0">
                <a:solidFill>
                  <a:srgbClr val="0070C0"/>
                </a:solidFill>
              </a:rPr>
              <a:t>ETIQUETA SEGÚN LAS EMISIONES EN SU ORIGEN</a:t>
            </a:r>
          </a:p>
        </p:txBody>
      </p:sp>
      <p:sp>
        <p:nvSpPr>
          <p:cNvPr id="1028" name="AutoShape 4" descr="https://www.cnh2.es/wp-content/uploads/2019/01/04_Formacion-de-burbujas-en-celdas-773x103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4" name="23 Rectángulo redondeado"/>
          <p:cNvSpPr/>
          <p:nvPr/>
        </p:nvSpPr>
        <p:spPr>
          <a:xfrm>
            <a:off x="179512" y="1959804"/>
            <a:ext cx="2468864"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000" b="1" dirty="0">
                <a:solidFill>
                  <a:schemeClr val="bg1"/>
                </a:solidFill>
              </a:rPr>
              <a:t>HIDRÓGENO NEGRO</a:t>
            </a:r>
          </a:p>
        </p:txBody>
      </p:sp>
      <p:sp>
        <p:nvSpPr>
          <p:cNvPr id="32" name="28 Rectángulo">
            <a:extLst>
              <a:ext uri="{FF2B5EF4-FFF2-40B4-BE49-F238E27FC236}">
                <a16:creationId xmlns:a16="http://schemas.microsoft.com/office/drawing/2014/main" id="{7B242760-F33B-4B4D-91A8-42B0F1BED278}"/>
              </a:ext>
            </a:extLst>
          </p:cNvPr>
          <p:cNvSpPr/>
          <p:nvPr/>
        </p:nvSpPr>
        <p:spPr>
          <a:xfrm>
            <a:off x="188104" y="2879662"/>
            <a:ext cx="2468864" cy="360000"/>
          </a:xfrm>
          <a:prstGeom prst="rect">
            <a:avLst/>
          </a:prstGeom>
          <a:solidFill>
            <a:schemeClr val="bg1">
              <a:lumMod val="5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a:solidFill>
                <a:schemeClr val="tx1"/>
              </a:solidFill>
              <a:latin typeface="+mj-lt"/>
            </a:endParaRPr>
          </a:p>
        </p:txBody>
      </p:sp>
      <p:sp>
        <p:nvSpPr>
          <p:cNvPr id="38" name="23 Rectángulo redondeado">
            <a:extLst>
              <a:ext uri="{FF2B5EF4-FFF2-40B4-BE49-F238E27FC236}">
                <a16:creationId xmlns:a16="http://schemas.microsoft.com/office/drawing/2014/main" id="{E7732441-3278-4938-83AD-88FC58AEC6D1}"/>
              </a:ext>
            </a:extLst>
          </p:cNvPr>
          <p:cNvSpPr/>
          <p:nvPr/>
        </p:nvSpPr>
        <p:spPr>
          <a:xfrm>
            <a:off x="179512" y="2850937"/>
            <a:ext cx="2468864"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000" b="1" dirty="0">
                <a:solidFill>
                  <a:schemeClr val="bg1"/>
                </a:solidFill>
              </a:rPr>
              <a:t>HIDRÓGENO GRIS</a:t>
            </a:r>
          </a:p>
        </p:txBody>
      </p:sp>
      <p:sp>
        <p:nvSpPr>
          <p:cNvPr id="39" name="28 Rectángulo">
            <a:extLst>
              <a:ext uri="{FF2B5EF4-FFF2-40B4-BE49-F238E27FC236}">
                <a16:creationId xmlns:a16="http://schemas.microsoft.com/office/drawing/2014/main" id="{5CF06767-EC4A-4F70-932D-A166AAA7D243}"/>
              </a:ext>
            </a:extLst>
          </p:cNvPr>
          <p:cNvSpPr/>
          <p:nvPr/>
        </p:nvSpPr>
        <p:spPr>
          <a:xfrm>
            <a:off x="188104" y="3810356"/>
            <a:ext cx="2468864" cy="360000"/>
          </a:xfrm>
          <a:prstGeom prst="rect">
            <a:avLst/>
          </a:prstGeom>
          <a:solidFill>
            <a:schemeClr val="tx2">
              <a:lumMod val="60000"/>
              <a:lumOff val="4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a:solidFill>
                <a:schemeClr val="tx1"/>
              </a:solidFill>
              <a:latin typeface="+mj-lt"/>
            </a:endParaRPr>
          </a:p>
        </p:txBody>
      </p:sp>
      <p:sp>
        <p:nvSpPr>
          <p:cNvPr id="41" name="23 Rectángulo redondeado">
            <a:extLst>
              <a:ext uri="{FF2B5EF4-FFF2-40B4-BE49-F238E27FC236}">
                <a16:creationId xmlns:a16="http://schemas.microsoft.com/office/drawing/2014/main" id="{54A640D6-3A07-446E-B3E4-56EBB10FF272}"/>
              </a:ext>
            </a:extLst>
          </p:cNvPr>
          <p:cNvSpPr/>
          <p:nvPr/>
        </p:nvSpPr>
        <p:spPr>
          <a:xfrm>
            <a:off x="179512" y="3781631"/>
            <a:ext cx="2468864"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000" b="1" dirty="0">
                <a:solidFill>
                  <a:schemeClr val="bg1"/>
                </a:solidFill>
              </a:rPr>
              <a:t>HIDRÓGENO AZUL</a:t>
            </a:r>
          </a:p>
        </p:txBody>
      </p:sp>
      <p:sp>
        <p:nvSpPr>
          <p:cNvPr id="43" name="28 Rectángulo">
            <a:extLst>
              <a:ext uri="{FF2B5EF4-FFF2-40B4-BE49-F238E27FC236}">
                <a16:creationId xmlns:a16="http://schemas.microsoft.com/office/drawing/2014/main" id="{E1088A62-D046-4D29-8E17-D98305142ECE}"/>
              </a:ext>
            </a:extLst>
          </p:cNvPr>
          <p:cNvSpPr/>
          <p:nvPr/>
        </p:nvSpPr>
        <p:spPr>
          <a:xfrm>
            <a:off x="188800" y="4744141"/>
            <a:ext cx="2468864" cy="360000"/>
          </a:xfrm>
          <a:prstGeom prst="rect">
            <a:avLst/>
          </a:prstGeom>
          <a:solidFill>
            <a:srgbClr val="2F9E37"/>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b="1" dirty="0">
              <a:solidFill>
                <a:schemeClr val="tx1"/>
              </a:solidFill>
              <a:latin typeface="+mj-lt"/>
            </a:endParaRPr>
          </a:p>
        </p:txBody>
      </p:sp>
      <p:sp>
        <p:nvSpPr>
          <p:cNvPr id="45" name="23 Rectángulo redondeado">
            <a:extLst>
              <a:ext uri="{FF2B5EF4-FFF2-40B4-BE49-F238E27FC236}">
                <a16:creationId xmlns:a16="http://schemas.microsoft.com/office/drawing/2014/main" id="{3F966036-F665-4BC2-B449-5285895DC920}"/>
              </a:ext>
            </a:extLst>
          </p:cNvPr>
          <p:cNvSpPr/>
          <p:nvPr/>
        </p:nvSpPr>
        <p:spPr>
          <a:xfrm>
            <a:off x="180208" y="4715416"/>
            <a:ext cx="2468864"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000" b="1" dirty="0">
                <a:solidFill>
                  <a:schemeClr val="bg1"/>
                </a:solidFill>
              </a:rPr>
              <a:t>HIDRÓGENO VERDE</a:t>
            </a:r>
          </a:p>
        </p:txBody>
      </p:sp>
      <p:sp>
        <p:nvSpPr>
          <p:cNvPr id="2" name="Rectángulo 1">
            <a:extLst>
              <a:ext uri="{FF2B5EF4-FFF2-40B4-BE49-F238E27FC236}">
                <a16:creationId xmlns:a16="http://schemas.microsoft.com/office/drawing/2014/main" id="{56B70D26-E7E0-4449-AB56-49C9458F9B7D}"/>
              </a:ext>
            </a:extLst>
          </p:cNvPr>
          <p:cNvSpPr/>
          <p:nvPr/>
        </p:nvSpPr>
        <p:spPr>
          <a:xfrm>
            <a:off x="2753040" y="4604644"/>
            <a:ext cx="6264000" cy="646331"/>
          </a:xfrm>
          <a:prstGeom prst="rect">
            <a:avLst/>
          </a:prstGeom>
        </p:spPr>
        <p:txBody>
          <a:bodyPr wrap="square">
            <a:spAutoFit/>
          </a:bodyPr>
          <a:lstStyle/>
          <a:p>
            <a:pPr algn="just"/>
            <a:r>
              <a:rPr lang="es-ES" dirty="0">
                <a:solidFill>
                  <a:srgbClr val="000000"/>
                </a:solidFill>
                <a:latin typeface="Calibri" panose="020F0502020204030204" pitchFamily="34" charset="0"/>
              </a:rPr>
              <a:t>Es el generado a partir de electricidad renovable, utilizando como materia prima el agua, mediante un proceso de electrólisis. </a:t>
            </a:r>
          </a:p>
        </p:txBody>
      </p:sp>
      <p:sp>
        <p:nvSpPr>
          <p:cNvPr id="3" name="Rectángulo 2">
            <a:extLst>
              <a:ext uri="{FF2B5EF4-FFF2-40B4-BE49-F238E27FC236}">
                <a16:creationId xmlns:a16="http://schemas.microsoft.com/office/drawing/2014/main" id="{5251BD87-AA98-43A9-95F5-853DA627F3B2}"/>
              </a:ext>
            </a:extLst>
          </p:cNvPr>
          <p:cNvSpPr/>
          <p:nvPr/>
        </p:nvSpPr>
        <p:spPr>
          <a:xfrm>
            <a:off x="2753040" y="2742164"/>
            <a:ext cx="6264000" cy="646331"/>
          </a:xfrm>
          <a:prstGeom prst="rect">
            <a:avLst/>
          </a:prstGeom>
        </p:spPr>
        <p:txBody>
          <a:bodyPr wrap="square">
            <a:spAutoFit/>
          </a:bodyPr>
          <a:lstStyle/>
          <a:p>
            <a:pPr algn="just"/>
            <a:r>
              <a:rPr lang="es-ES" dirty="0">
                <a:solidFill>
                  <a:srgbClr val="000000"/>
                </a:solidFill>
                <a:latin typeface="Calibri" panose="020F0502020204030204" pitchFamily="34" charset="0"/>
              </a:rPr>
              <a:t>Es el producido a partir de gas natural u otros hidrocarburos ligeros (CH</a:t>
            </a:r>
            <a:r>
              <a:rPr lang="es-ES" baseline="-25000" dirty="0">
                <a:solidFill>
                  <a:srgbClr val="000000"/>
                </a:solidFill>
                <a:latin typeface="Calibri" panose="020F0502020204030204" pitchFamily="34" charset="0"/>
              </a:rPr>
              <a:t>4</a:t>
            </a:r>
            <a:r>
              <a:rPr lang="es-ES" dirty="0">
                <a:solidFill>
                  <a:srgbClr val="000000"/>
                </a:solidFill>
                <a:latin typeface="Calibri" panose="020F0502020204030204" pitchFamily="34" charset="0"/>
              </a:rPr>
              <a:t>) o GLP, mediante procesos de reformado (SMR).</a:t>
            </a:r>
          </a:p>
        </p:txBody>
      </p:sp>
      <p:sp>
        <p:nvSpPr>
          <p:cNvPr id="4" name="Rectángulo 3">
            <a:extLst>
              <a:ext uri="{FF2B5EF4-FFF2-40B4-BE49-F238E27FC236}">
                <a16:creationId xmlns:a16="http://schemas.microsoft.com/office/drawing/2014/main" id="{2ED4B550-FB85-4A1E-BDA5-06FDF565D65A}"/>
              </a:ext>
            </a:extLst>
          </p:cNvPr>
          <p:cNvSpPr/>
          <p:nvPr/>
        </p:nvSpPr>
        <p:spPr>
          <a:xfrm>
            <a:off x="2743752" y="3678268"/>
            <a:ext cx="6264000" cy="646331"/>
          </a:xfrm>
          <a:prstGeom prst="rect">
            <a:avLst/>
          </a:prstGeom>
        </p:spPr>
        <p:txBody>
          <a:bodyPr wrap="square">
            <a:spAutoFit/>
          </a:bodyPr>
          <a:lstStyle/>
          <a:p>
            <a:pPr algn="just"/>
            <a:r>
              <a:rPr lang="es-ES" dirty="0">
                <a:solidFill>
                  <a:srgbClr val="000000"/>
                </a:solidFill>
                <a:latin typeface="Calibri" panose="020F0502020204030204" pitchFamily="34" charset="0"/>
              </a:rPr>
              <a:t>Obtenido de forma similar al hidrógeno gris, pero al que se le aplican técnicas de captura, uso y almacenamiento de carbono.</a:t>
            </a:r>
          </a:p>
        </p:txBody>
      </p:sp>
      <p:sp>
        <p:nvSpPr>
          <p:cNvPr id="46" name="Rectángulo 45">
            <a:extLst>
              <a:ext uri="{FF2B5EF4-FFF2-40B4-BE49-F238E27FC236}">
                <a16:creationId xmlns:a16="http://schemas.microsoft.com/office/drawing/2014/main" id="{75B5F2BC-DC6F-4212-BD73-2E33332C73A8}"/>
              </a:ext>
            </a:extLst>
          </p:cNvPr>
          <p:cNvSpPr/>
          <p:nvPr/>
        </p:nvSpPr>
        <p:spPr>
          <a:xfrm>
            <a:off x="2772496" y="1844972"/>
            <a:ext cx="6264000" cy="646331"/>
          </a:xfrm>
          <a:prstGeom prst="rect">
            <a:avLst/>
          </a:prstGeom>
        </p:spPr>
        <p:txBody>
          <a:bodyPr wrap="square">
            <a:spAutoFit/>
          </a:bodyPr>
          <a:lstStyle/>
          <a:p>
            <a:pPr algn="just"/>
            <a:r>
              <a:rPr lang="es-ES" dirty="0">
                <a:solidFill>
                  <a:srgbClr val="000000"/>
                </a:solidFill>
                <a:latin typeface="Calibri" panose="020F0502020204030204" pitchFamily="34" charset="0"/>
              </a:rPr>
              <a:t>Es el producido a partir de carbón mediante un proceso de gasificación (</a:t>
            </a:r>
            <a:r>
              <a:rPr lang="es-ES" dirty="0"/>
              <a:t>gas de síntesis</a:t>
            </a:r>
            <a:r>
              <a:rPr lang="es-ES" dirty="0">
                <a:solidFill>
                  <a:srgbClr val="000000"/>
                </a:solidFill>
                <a:latin typeface="Calibri" panose="020F0502020204030204" pitchFamily="34" charset="0"/>
              </a:rPr>
              <a:t>) o a través de hidrocarburos pesados.</a:t>
            </a:r>
          </a:p>
        </p:txBody>
      </p:sp>
      <p:sp>
        <p:nvSpPr>
          <p:cNvPr id="5" name="Rectángulo 4">
            <a:extLst>
              <a:ext uri="{FF2B5EF4-FFF2-40B4-BE49-F238E27FC236}">
                <a16:creationId xmlns:a16="http://schemas.microsoft.com/office/drawing/2014/main" id="{D2CA1A30-7D22-4C52-BB17-FF5D7F1E4A7E}"/>
              </a:ext>
            </a:extLst>
          </p:cNvPr>
          <p:cNvSpPr/>
          <p:nvPr/>
        </p:nvSpPr>
        <p:spPr>
          <a:xfrm>
            <a:off x="149994" y="5448553"/>
            <a:ext cx="8805867" cy="923330"/>
          </a:xfrm>
          <a:prstGeom prst="rect">
            <a:avLst/>
          </a:prstGeom>
        </p:spPr>
        <p:txBody>
          <a:bodyPr wrap="square">
            <a:spAutoFit/>
          </a:bodyPr>
          <a:lstStyle/>
          <a:p>
            <a:pPr algn="just"/>
            <a:r>
              <a:rPr lang="es-ES" dirty="0">
                <a:solidFill>
                  <a:srgbClr val="000000"/>
                </a:solidFill>
                <a:latin typeface="Calibri" panose="020F0502020204030204" pitchFamily="34" charset="0"/>
              </a:rPr>
              <a:t>Aquellos que utilizan como materia prima el biogás, la energía nuclear o directamente la electricidad de la red eléctrica (sin certificado de origen renovable), no están aún incluidos en la clasificación anterior por ser difícil cuantificar su impacto ambiental real.</a:t>
            </a:r>
            <a:endParaRPr lang="es-ES" dirty="0"/>
          </a:p>
        </p:txBody>
      </p:sp>
      <p:sp>
        <p:nvSpPr>
          <p:cNvPr id="27" name="29 Rectángulo">
            <a:extLst>
              <a:ext uri="{FF2B5EF4-FFF2-40B4-BE49-F238E27FC236}">
                <a16:creationId xmlns:a16="http://schemas.microsoft.com/office/drawing/2014/main" id="{1EEFB232-C4EB-4CA7-AC03-03323FE44620}"/>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1			</a:t>
            </a:r>
          </a:p>
        </p:txBody>
      </p:sp>
      <p:sp>
        <p:nvSpPr>
          <p:cNvPr id="28" name="Rectángulo 27">
            <a:extLst>
              <a:ext uri="{FF2B5EF4-FFF2-40B4-BE49-F238E27FC236}">
                <a16:creationId xmlns:a16="http://schemas.microsoft.com/office/drawing/2014/main" id="{CBA71B30-4C7D-4FE6-A52F-F8642B14EB85}"/>
              </a:ext>
            </a:extLst>
          </p:cNvPr>
          <p:cNvSpPr/>
          <p:nvPr/>
        </p:nvSpPr>
        <p:spPr>
          <a:xfrm>
            <a:off x="2771800" y="6486868"/>
            <a:ext cx="6369800" cy="371132"/>
          </a:xfrm>
          <a:prstGeom prst="rect">
            <a:avLst/>
          </a:prstGeom>
        </p:spPr>
        <p:txBody>
          <a:bodyPr wrap="square">
            <a:spAutoFit/>
          </a:bodyPr>
          <a:lstStyle/>
          <a:p>
            <a:pPr algn="r"/>
            <a:r>
              <a:rPr lang="es-ES_tradnl" b="1" dirty="0">
                <a:solidFill>
                  <a:schemeClr val="bg1"/>
                </a:solidFill>
                <a:latin typeface="TitilliumText22L Regular"/>
                <a:cs typeface="TitilliumText22L Regular"/>
              </a:rPr>
              <a:t> Producción de Hidrógeno. Equipos en el mercado</a:t>
            </a:r>
            <a:endParaRPr lang="es-ES" dirty="0"/>
          </a:p>
        </p:txBody>
      </p:sp>
    </p:spTree>
    <p:extLst>
      <p:ext uri="{BB962C8B-B14F-4D97-AF65-F5344CB8AC3E}">
        <p14:creationId xmlns:p14="http://schemas.microsoft.com/office/powerpoint/2010/main" val="344869141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ÍNDICE</a:t>
            </a:r>
          </a:p>
        </p:txBody>
      </p:sp>
      <p:sp>
        <p:nvSpPr>
          <p:cNvPr id="5" name="Marcador de contenido 2"/>
          <p:cNvSpPr>
            <a:spLocks noGrp="1"/>
          </p:cNvSpPr>
          <p:nvPr>
            <p:ph idx="1"/>
          </p:nvPr>
        </p:nvSpPr>
        <p:spPr>
          <a:xfrm>
            <a:off x="323528" y="1268760"/>
            <a:ext cx="8712968" cy="5184576"/>
          </a:xfrm>
        </p:spPr>
        <p:txBody>
          <a:bodyPr>
            <a:noAutofit/>
          </a:bodyPr>
          <a:lstStyle/>
          <a:p>
            <a:pPr>
              <a:buNone/>
            </a:pPr>
            <a:endParaRPr lang="es-ES_tradnl" sz="1400" b="1" dirty="0">
              <a:solidFill>
                <a:srgbClr val="00519E"/>
              </a:solidFill>
              <a:latin typeface="Arial" pitchFamily="34" charset="0"/>
              <a:cs typeface="Arial" pitchFamily="34" charset="0"/>
            </a:endParaRPr>
          </a:p>
          <a:p>
            <a:pPr marL="514350" indent="-514350">
              <a:buNone/>
            </a:pPr>
            <a:r>
              <a:rPr lang="es-ES_tradnl" sz="2800" b="1" dirty="0">
                <a:solidFill>
                  <a:srgbClr val="2F9E37"/>
                </a:solidFill>
                <a:latin typeface="Arial" pitchFamily="34" charset="0"/>
                <a:cs typeface="Arial" pitchFamily="34" charset="0"/>
              </a:rPr>
              <a:t>1. </a:t>
            </a:r>
            <a:r>
              <a:rPr lang="es-ES_tradnl" sz="2800" b="1" dirty="0">
                <a:solidFill>
                  <a:srgbClr val="00519E"/>
                </a:solidFill>
                <a:latin typeface="Arial" pitchFamily="34" charset="0"/>
                <a:cs typeface="Arial" pitchFamily="34" charset="0"/>
              </a:rPr>
              <a:t>HIDRÓGENO COMO VECTOR ENERGÉTICO</a:t>
            </a:r>
            <a:endParaRPr lang="es-ES_tradnl" sz="2800" b="1" dirty="0">
              <a:solidFill>
                <a:srgbClr val="2F9E37"/>
              </a:solidFill>
              <a:latin typeface="Arial" pitchFamily="34" charset="0"/>
              <a:cs typeface="Arial" pitchFamily="34" charset="0"/>
            </a:endParaRPr>
          </a:p>
          <a:p>
            <a:pPr marL="514350" indent="-514350">
              <a:buNone/>
            </a:pPr>
            <a:r>
              <a:rPr lang="es-ES_tradnl" sz="2800" b="1" dirty="0">
                <a:solidFill>
                  <a:srgbClr val="2F9E37"/>
                </a:solidFill>
                <a:latin typeface="Arial" pitchFamily="34" charset="0"/>
                <a:cs typeface="Arial" pitchFamily="34" charset="0"/>
              </a:rPr>
              <a:t>2. </a:t>
            </a:r>
            <a:r>
              <a:rPr lang="es-ES_tradnl" sz="2800" b="1" dirty="0">
                <a:solidFill>
                  <a:srgbClr val="00519E"/>
                </a:solidFill>
                <a:latin typeface="Arial" pitchFamily="34" charset="0"/>
                <a:cs typeface="Arial" pitchFamily="34" charset="0"/>
              </a:rPr>
              <a:t>MÉTODOS DE PRODUCCIÓN DE HIDRÓGENO</a:t>
            </a:r>
            <a:endParaRPr lang="es-ES_tradnl" sz="1400" b="1" dirty="0">
              <a:solidFill>
                <a:srgbClr val="00519E"/>
              </a:solidFill>
              <a:latin typeface="Arial" pitchFamily="34" charset="0"/>
              <a:cs typeface="Arial" pitchFamily="34" charset="0"/>
            </a:endParaRPr>
          </a:p>
          <a:p>
            <a:pPr marL="514350" indent="-514350">
              <a:buNone/>
            </a:pPr>
            <a:r>
              <a:rPr lang="es-ES_tradnl" sz="2800" b="1" dirty="0">
                <a:solidFill>
                  <a:srgbClr val="2F9E37"/>
                </a:solidFill>
                <a:latin typeface="Arial" pitchFamily="34" charset="0"/>
                <a:cs typeface="Arial" pitchFamily="34" charset="0"/>
              </a:rPr>
              <a:t>3.  </a:t>
            </a:r>
            <a:r>
              <a:rPr lang="es-ES_tradnl" sz="2800" b="1" dirty="0">
                <a:solidFill>
                  <a:srgbClr val="00519E"/>
                </a:solidFill>
                <a:latin typeface="Arial" pitchFamily="34" charset="0"/>
                <a:cs typeface="Arial" pitchFamily="34" charset="0"/>
              </a:rPr>
              <a:t>FUNDAMENTOS DE LA ELECTRÓLISIS</a:t>
            </a:r>
            <a:endParaRPr lang="es-ES_tradnl" sz="1400" b="1" dirty="0">
              <a:solidFill>
                <a:srgbClr val="2F9E37"/>
              </a:solidFill>
              <a:latin typeface="Arial" pitchFamily="34" charset="0"/>
              <a:cs typeface="Arial" pitchFamily="34" charset="0"/>
            </a:endParaRPr>
          </a:p>
          <a:p>
            <a:pPr marL="514350" indent="-514350">
              <a:buNone/>
            </a:pPr>
            <a:r>
              <a:rPr lang="es-ES_tradnl" sz="2800" b="1" dirty="0">
                <a:solidFill>
                  <a:schemeClr val="tx1">
                    <a:lumMod val="50000"/>
                    <a:lumOff val="50000"/>
                  </a:schemeClr>
                </a:solidFill>
                <a:latin typeface="Arial" pitchFamily="34" charset="0"/>
                <a:cs typeface="Arial" pitchFamily="34" charset="0"/>
              </a:rPr>
              <a:t>4.  ELECTRÓLISIS ALCALINA</a:t>
            </a:r>
            <a:endParaRPr lang="es-ES_tradnl" sz="1400" b="1" dirty="0">
              <a:solidFill>
                <a:schemeClr val="tx1">
                  <a:lumMod val="50000"/>
                  <a:lumOff val="50000"/>
                </a:schemeClr>
              </a:solidFill>
              <a:latin typeface="Arial" pitchFamily="34" charset="0"/>
              <a:cs typeface="Arial" pitchFamily="34" charset="0"/>
            </a:endParaRPr>
          </a:p>
          <a:p>
            <a:pPr marL="0" indent="0">
              <a:buNone/>
            </a:pPr>
            <a:r>
              <a:rPr lang="es-ES_tradnl" sz="2800" b="1" dirty="0">
                <a:solidFill>
                  <a:schemeClr val="tx1">
                    <a:lumMod val="50000"/>
                    <a:lumOff val="50000"/>
                  </a:schemeClr>
                </a:solidFill>
                <a:latin typeface="Arial" pitchFamily="34" charset="0"/>
                <a:cs typeface="Arial" pitchFamily="34" charset="0"/>
              </a:rPr>
              <a:t>5.  ELECTRÓLISIS PEM</a:t>
            </a:r>
            <a:endParaRPr lang="es-ES_tradnl" sz="1400" b="1" dirty="0">
              <a:solidFill>
                <a:schemeClr val="tx1">
                  <a:lumMod val="50000"/>
                  <a:lumOff val="50000"/>
                </a:schemeClr>
              </a:solidFill>
              <a:latin typeface="Arial" pitchFamily="34" charset="0"/>
              <a:cs typeface="Arial" pitchFamily="34" charset="0"/>
            </a:endParaRPr>
          </a:p>
          <a:p>
            <a:pPr marL="0" indent="0">
              <a:buNone/>
            </a:pPr>
            <a:r>
              <a:rPr lang="es-ES_tradnl" sz="2800" b="1" dirty="0">
                <a:solidFill>
                  <a:schemeClr val="tx1">
                    <a:lumMod val="50000"/>
                    <a:lumOff val="50000"/>
                  </a:schemeClr>
                </a:solidFill>
                <a:latin typeface="Arial" pitchFamily="34" charset="0"/>
                <a:cs typeface="Arial" pitchFamily="34" charset="0"/>
              </a:rPr>
              <a:t>6. ELECTRÓLISIS DE ALTA TEMPERATURA</a:t>
            </a:r>
          </a:p>
          <a:p>
            <a:pPr marL="0" indent="0">
              <a:buNone/>
            </a:pPr>
            <a:r>
              <a:rPr lang="es-ES_tradnl" sz="2800" b="1" dirty="0">
                <a:solidFill>
                  <a:schemeClr val="tx1">
                    <a:lumMod val="50000"/>
                    <a:lumOff val="50000"/>
                  </a:schemeClr>
                </a:solidFill>
                <a:latin typeface="Arial" pitchFamily="34" charset="0"/>
                <a:cs typeface="Arial" pitchFamily="34" charset="0"/>
              </a:rPr>
              <a:t>7. SISTEMAS COMERCIALES ELECTROLISIS</a:t>
            </a:r>
          </a:p>
          <a:p>
            <a:pPr marL="0" indent="0">
              <a:buNone/>
            </a:pPr>
            <a:r>
              <a:rPr lang="es-ES_tradnl" sz="2800" b="1" dirty="0">
                <a:solidFill>
                  <a:schemeClr val="tx1">
                    <a:lumMod val="50000"/>
                    <a:lumOff val="50000"/>
                  </a:schemeClr>
                </a:solidFill>
                <a:latin typeface="Arial" pitchFamily="34" charset="0"/>
                <a:cs typeface="Arial" pitchFamily="34" charset="0"/>
              </a:rPr>
              <a:t>8.  COSTES DE PRODUCCIÓN DE HIDRÓGENO</a:t>
            </a:r>
          </a:p>
          <a:p>
            <a:pPr marL="0" indent="0">
              <a:buNone/>
            </a:pPr>
            <a:r>
              <a:rPr lang="es-ES_tradnl" sz="2800" b="1" dirty="0">
                <a:solidFill>
                  <a:schemeClr val="tx1">
                    <a:lumMod val="50000"/>
                    <a:lumOff val="50000"/>
                  </a:schemeClr>
                </a:solidFill>
                <a:latin typeface="Arial" pitchFamily="34" charset="0"/>
                <a:cs typeface="Arial" pitchFamily="34" charset="0"/>
              </a:rPr>
              <a:t>9.  NORMATIVA AMBIENTAL</a:t>
            </a:r>
          </a:p>
          <a:p>
            <a:pPr marL="514350" indent="-514350">
              <a:buAutoNum type="arabicPeriod" startAt="5"/>
            </a:pPr>
            <a:endParaRPr lang="es-ES_tradnl" sz="2800" b="1" dirty="0">
              <a:solidFill>
                <a:srgbClr val="00519E"/>
              </a:solidFill>
              <a:latin typeface="Arial" pitchFamily="34" charset="0"/>
              <a:cs typeface="Arial" pitchFamily="34" charset="0"/>
            </a:endParaRPr>
          </a:p>
          <a:p>
            <a:pPr marL="514350" indent="-514350">
              <a:buNone/>
            </a:pPr>
            <a:endParaRPr lang="es-ES_tradnl" sz="1500" b="1" dirty="0">
              <a:solidFill>
                <a:schemeClr val="bg1">
                  <a:lumMod val="65000"/>
                </a:schemeClr>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AutoNum type="arabicPeriod"/>
            </a:pPr>
            <a:endParaRPr lang="es-ES_tradnl" sz="2800" b="1" i="1"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000" dirty="0">
              <a:solidFill>
                <a:srgbClr val="00519E"/>
              </a:solidFill>
              <a:latin typeface="Arial" pitchFamily="34" charset="0"/>
              <a:cs typeface="Arial" pitchFamily="34" charset="0"/>
            </a:endParaRPr>
          </a:p>
          <a:p>
            <a:pPr>
              <a:buNone/>
            </a:pPr>
            <a:endParaRPr lang="es-ES_tradnl" sz="2000" dirty="0">
              <a:solidFill>
                <a:srgbClr val="97BE0D"/>
              </a:solidFill>
              <a:latin typeface="Arial" pitchFamily="34" charset="0"/>
              <a:cs typeface="Arial" pitchFamily="34" charset="0"/>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Tree>
    <p:extLst>
      <p:ext uri="{BB962C8B-B14F-4D97-AF65-F5344CB8AC3E}">
        <p14:creationId xmlns:p14="http://schemas.microsoft.com/office/powerpoint/2010/main" val="22296361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2"/>
          </p:cNvPr>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14"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3</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FUNDAMENTOS DE </a:t>
            </a: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00519E"/>
                </a:solidFill>
                <a:latin typeface="Arial" pitchFamily="34" charset="0"/>
                <a:ea typeface="TitilliumText22L Regular"/>
                <a:cs typeface="Arial" pitchFamily="34" charset="0"/>
              </a:rPr>
              <a:t>LA ELECTRÓLISIS</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
        <p:nvSpPr>
          <p:cNvPr id="52" name="51 Rectángulo"/>
          <p:cNvSpPr/>
          <p:nvPr/>
        </p:nvSpPr>
        <p:spPr>
          <a:xfrm>
            <a:off x="179512" y="1209334"/>
            <a:ext cx="3240000"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Conceptos Básicos</a:t>
            </a:r>
          </a:p>
        </p:txBody>
      </p:sp>
      <p:sp>
        <p:nvSpPr>
          <p:cNvPr id="2052" name="AutoShape 4"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54" name="AutoShape 6"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7" name="16 Rectángulo"/>
          <p:cNvSpPr/>
          <p:nvPr/>
        </p:nvSpPr>
        <p:spPr>
          <a:xfrm>
            <a:off x="152400" y="3615357"/>
            <a:ext cx="3886200" cy="2721429"/>
          </a:xfrm>
          <a:prstGeom prst="rect">
            <a:avLst/>
          </a:prstGeom>
          <a:solidFill>
            <a:srgbClr val="DCE6F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3200" b="1" dirty="0">
              <a:solidFill>
                <a:schemeClr val="tx1"/>
              </a:solidFill>
              <a:latin typeface="+mj-lt"/>
            </a:endParaRPr>
          </a:p>
        </p:txBody>
      </p:sp>
      <p:grpSp>
        <p:nvGrpSpPr>
          <p:cNvPr id="2" name="18 Grupo"/>
          <p:cNvGrpSpPr/>
          <p:nvPr/>
        </p:nvGrpSpPr>
        <p:grpSpPr>
          <a:xfrm>
            <a:off x="319714" y="5011473"/>
            <a:ext cx="3708000" cy="1259999"/>
            <a:chOff x="779400" y="4390766"/>
            <a:chExt cx="3945000" cy="1400434"/>
          </a:xfrm>
        </p:grpSpPr>
        <p:sp>
          <p:nvSpPr>
            <p:cNvPr id="20" name="19 Rectángulo"/>
            <p:cNvSpPr/>
            <p:nvPr/>
          </p:nvSpPr>
          <p:spPr>
            <a:xfrm>
              <a:off x="993686" y="4390766"/>
              <a:ext cx="3730714" cy="1368321"/>
            </a:xfrm>
            <a:prstGeom prst="rect">
              <a:avLst/>
            </a:prstGeom>
          </p:spPr>
          <p:txBody>
            <a:bodyPr wrap="square">
              <a:spAutoFit/>
            </a:bodyPr>
            <a:lstStyle/>
            <a:p>
              <a:pPr algn="just"/>
              <a:r>
                <a:rPr lang="es-ES" sz="1600" dirty="0">
                  <a:latin typeface="+mj-lt"/>
                </a:rPr>
                <a:t>			</a:t>
              </a:r>
              <a:endParaRPr lang="es-ES" sz="1600" baseline="-25000" dirty="0">
                <a:latin typeface="+mj-lt"/>
              </a:endParaRPr>
            </a:p>
            <a:p>
              <a:pPr algn="just"/>
              <a:r>
                <a:rPr lang="es-ES" sz="1600" dirty="0">
                  <a:latin typeface="+mj-lt"/>
                </a:rPr>
                <a:t>			     H</a:t>
              </a:r>
              <a:r>
                <a:rPr lang="es-ES" sz="1600" baseline="-25000" dirty="0">
                  <a:latin typeface="+mj-lt"/>
                </a:rPr>
                <a:t>2 </a:t>
              </a:r>
              <a:r>
                <a:rPr lang="es-ES" sz="1000" dirty="0">
                  <a:latin typeface="+mj-lt"/>
                </a:rPr>
                <a:t>	   		                         </a:t>
              </a:r>
            </a:p>
            <a:p>
              <a:pPr algn="just"/>
              <a:endParaRPr lang="es-ES" sz="1600" dirty="0">
                <a:latin typeface="+mj-lt"/>
              </a:endParaRPr>
            </a:p>
            <a:p>
              <a:pPr algn="just"/>
              <a:r>
                <a:rPr lang="es-ES" sz="1600" dirty="0">
                  <a:latin typeface="+mj-lt"/>
                </a:rPr>
                <a:t>                H</a:t>
              </a:r>
              <a:r>
                <a:rPr lang="es-ES" sz="1600" baseline="-25000" dirty="0">
                  <a:latin typeface="+mj-lt"/>
                </a:rPr>
                <a:t>2</a:t>
              </a:r>
              <a:r>
                <a:rPr lang="es-ES" sz="1600" dirty="0">
                  <a:latin typeface="+mj-lt"/>
                </a:rPr>
                <a:t>O                	             ½ O</a:t>
              </a:r>
              <a:r>
                <a:rPr lang="es-ES" sz="1600" baseline="-25000" dirty="0">
                  <a:latin typeface="+mj-lt"/>
                </a:rPr>
                <a:t>2 </a:t>
              </a:r>
              <a:endParaRPr lang="es-ES" sz="1600" dirty="0">
                <a:latin typeface="+mj-lt"/>
              </a:endParaRPr>
            </a:p>
          </p:txBody>
        </p:sp>
        <p:grpSp>
          <p:nvGrpSpPr>
            <p:cNvPr id="3" name="26 Grupo"/>
            <p:cNvGrpSpPr/>
            <p:nvPr/>
          </p:nvGrpSpPr>
          <p:grpSpPr>
            <a:xfrm>
              <a:off x="779400" y="4410636"/>
              <a:ext cx="3401264" cy="1380564"/>
              <a:chOff x="35496" y="4807633"/>
              <a:chExt cx="4054482" cy="1645707"/>
            </a:xfrm>
          </p:grpSpPr>
          <p:pic>
            <p:nvPicPr>
              <p:cNvPr id="22" name="Picture 5"/>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5400000" flipV="1">
                <a:off x="143506" y="5265206"/>
                <a:ext cx="1080124" cy="1296144"/>
              </a:xfrm>
              <a:prstGeom prst="rect">
                <a:avLst/>
              </a:prstGeom>
              <a:noFill/>
              <a:ln w="9525">
                <a:noFill/>
                <a:miter lim="800000"/>
                <a:headEnd/>
                <a:tailEnd/>
              </a:ln>
            </p:spPr>
          </p:pic>
          <p:grpSp>
            <p:nvGrpSpPr>
              <p:cNvPr id="4" name="37 Grupo"/>
              <p:cNvGrpSpPr/>
              <p:nvPr/>
            </p:nvGrpSpPr>
            <p:grpSpPr>
              <a:xfrm>
                <a:off x="3225881" y="4807633"/>
                <a:ext cx="864097" cy="941751"/>
                <a:chOff x="2915815" y="2487248"/>
                <a:chExt cx="864097" cy="941751"/>
              </a:xfrm>
            </p:grpSpPr>
            <p:pic>
              <p:nvPicPr>
                <p:cNvPr id="30" name="Picture 7"/>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2915815" y="2487248"/>
                  <a:ext cx="648072" cy="597243"/>
                </a:xfrm>
                <a:prstGeom prst="rect">
                  <a:avLst/>
                </a:prstGeom>
                <a:noFill/>
                <a:ln w="9525">
                  <a:noFill/>
                  <a:miter lim="800000"/>
                  <a:headEnd/>
                  <a:tailEnd/>
                </a:ln>
              </p:spPr>
            </p:pic>
            <p:pic>
              <p:nvPicPr>
                <p:cNvPr id="31" name="Picture 6"/>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3131840" y="2831756"/>
                  <a:ext cx="648072" cy="597243"/>
                </a:xfrm>
                <a:prstGeom prst="rect">
                  <a:avLst/>
                </a:prstGeom>
                <a:noFill/>
                <a:ln w="9525">
                  <a:noFill/>
                  <a:miter lim="800000"/>
                  <a:headEnd/>
                  <a:tailEnd/>
                </a:ln>
              </p:spPr>
            </p:pic>
          </p:grpSp>
          <p:pic>
            <p:nvPicPr>
              <p:cNvPr id="24" name="Picture 8"/>
              <p:cNvPicPr>
                <a:picLocks noChangeAspect="1" noChangeArrowheads="1"/>
              </p:cNvPicPr>
              <p:nvPr/>
            </p:nvPicPr>
            <p:blipFill>
              <a:blip r:embed="rId6" cstate="print">
                <a:clrChange>
                  <a:clrFrom>
                    <a:srgbClr val="FFFFFF"/>
                  </a:clrFrom>
                  <a:clrTo>
                    <a:srgbClr val="FFFFFF">
                      <a:alpha val="0"/>
                    </a:srgbClr>
                  </a:clrTo>
                </a:clrChange>
              </a:blip>
              <a:srcRect l="-5234"/>
              <a:stretch>
                <a:fillRect/>
              </a:stretch>
            </p:blipFill>
            <p:spPr bwMode="auto">
              <a:xfrm flipH="1">
                <a:off x="2523184" y="5675338"/>
                <a:ext cx="852441" cy="705990"/>
              </a:xfrm>
              <a:prstGeom prst="rect">
                <a:avLst/>
              </a:prstGeom>
              <a:noFill/>
              <a:ln w="9525">
                <a:noFill/>
                <a:miter lim="800000"/>
                <a:headEnd/>
                <a:tailEnd/>
              </a:ln>
            </p:spPr>
          </p:pic>
          <p:cxnSp>
            <p:nvCxnSpPr>
              <p:cNvPr id="25" name="24 Conector recto de flecha"/>
              <p:cNvCxnSpPr/>
              <p:nvPr/>
            </p:nvCxnSpPr>
            <p:spPr>
              <a:xfrm flipV="1">
                <a:off x="1947120" y="5229200"/>
                <a:ext cx="1256728" cy="158105"/>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25 Conector recto de flecha"/>
              <p:cNvCxnSpPr/>
              <p:nvPr/>
            </p:nvCxnSpPr>
            <p:spPr>
              <a:xfrm>
                <a:off x="1947120" y="5603329"/>
                <a:ext cx="608656" cy="273943"/>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27 Conector recto de flecha"/>
              <p:cNvCxnSpPr/>
              <p:nvPr/>
            </p:nvCxnSpPr>
            <p:spPr>
              <a:xfrm flipV="1">
                <a:off x="1143556" y="5497417"/>
                <a:ext cx="409822" cy="135891"/>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29" name="Picture 10" descr="https://encrypted-tbn1.gstatic.com/images?q=tbn:ANd9GcRo0NmJRe1rItEQ_9_B2ZrLfV-8EqSiQi0eW7L3ZlGea849UVYL">
                <a:hlinkClick r:id="rId7"/>
              </p:cNvPr>
              <p:cNvPicPr>
                <a:picLocks noChangeAspect="1" noChangeArrowheads="1"/>
              </p:cNvPicPr>
              <p:nvPr/>
            </p:nvPicPr>
            <p:blipFill>
              <a:blip r:embed="rId8" cstate="print">
                <a:clrChange>
                  <a:clrFrom>
                    <a:srgbClr val="FFFFFF"/>
                  </a:clrFrom>
                  <a:clrTo>
                    <a:srgbClr val="FFFFFF">
                      <a:alpha val="0"/>
                    </a:srgbClr>
                  </a:clrTo>
                </a:clrChange>
              </a:blip>
              <a:srcRect/>
              <a:stretch>
                <a:fillRect/>
              </a:stretch>
            </p:blipFill>
            <p:spPr bwMode="auto">
              <a:xfrm>
                <a:off x="1470209" y="5226366"/>
                <a:ext cx="576064" cy="576064"/>
              </a:xfrm>
              <a:prstGeom prst="rect">
                <a:avLst/>
              </a:prstGeom>
              <a:noFill/>
            </p:spPr>
          </p:pic>
        </p:grpSp>
      </p:grpSp>
      <p:sp>
        <p:nvSpPr>
          <p:cNvPr id="33" name="32 Rectángulo"/>
          <p:cNvSpPr/>
          <p:nvPr/>
        </p:nvSpPr>
        <p:spPr>
          <a:xfrm>
            <a:off x="101600" y="1728340"/>
            <a:ext cx="4392000" cy="1200329"/>
          </a:xfrm>
          <a:prstGeom prst="rect">
            <a:avLst/>
          </a:prstGeom>
        </p:spPr>
        <p:txBody>
          <a:bodyPr wrap="square">
            <a:spAutoFit/>
          </a:bodyPr>
          <a:lstStyle/>
          <a:p>
            <a:pPr algn="just"/>
            <a:r>
              <a:rPr lang="es-ES" dirty="0">
                <a:latin typeface="+mj-lt"/>
              </a:rPr>
              <a:t>De las </a:t>
            </a:r>
            <a:r>
              <a:rPr lang="es-ES" b="1" dirty="0">
                <a:latin typeface="+mj-lt"/>
              </a:rPr>
              <a:t>distintas vías para producir hidrógeno </a:t>
            </a:r>
            <a:r>
              <a:rPr lang="es-ES" dirty="0">
                <a:latin typeface="+mj-lt"/>
              </a:rPr>
              <a:t>a través de las energías renovables, la </a:t>
            </a:r>
            <a:r>
              <a:rPr lang="es-ES" b="1" dirty="0">
                <a:latin typeface="+mj-lt"/>
              </a:rPr>
              <a:t>electrólisis del agua</a:t>
            </a:r>
            <a:r>
              <a:rPr lang="es-ES" dirty="0">
                <a:latin typeface="+mj-lt"/>
              </a:rPr>
              <a:t> constituye uno de los procesos más  importantes y más utilizados.</a:t>
            </a:r>
          </a:p>
        </p:txBody>
      </p:sp>
      <p:sp>
        <p:nvSpPr>
          <p:cNvPr id="34" name="33 Flecha derecha"/>
          <p:cNvSpPr/>
          <p:nvPr/>
        </p:nvSpPr>
        <p:spPr>
          <a:xfrm rot="5400000">
            <a:off x="1737241" y="3066441"/>
            <a:ext cx="576000" cy="360040"/>
          </a:xfrm>
          <a:prstGeom prst="rightArrow">
            <a:avLst/>
          </a:prstGeom>
          <a:solidFill>
            <a:srgbClr val="E1F791"/>
          </a:solidFill>
          <a:ln>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solidFill>
                <a:schemeClr val="tx1"/>
              </a:solidFill>
              <a:latin typeface="+mj-lt"/>
            </a:endParaRPr>
          </a:p>
        </p:txBody>
      </p:sp>
      <p:sp>
        <p:nvSpPr>
          <p:cNvPr id="35" name="34 Rectángulo"/>
          <p:cNvSpPr/>
          <p:nvPr/>
        </p:nvSpPr>
        <p:spPr>
          <a:xfrm>
            <a:off x="228600" y="3669786"/>
            <a:ext cx="3722914" cy="1323439"/>
          </a:xfrm>
          <a:prstGeom prst="rect">
            <a:avLst/>
          </a:prstGeom>
        </p:spPr>
        <p:txBody>
          <a:bodyPr wrap="square">
            <a:spAutoFit/>
          </a:bodyPr>
          <a:lstStyle/>
          <a:p>
            <a:pPr algn="ctr"/>
            <a:r>
              <a:rPr lang="es-ES" sz="1600" b="1" dirty="0">
                <a:latin typeface="+mj-lt"/>
              </a:rPr>
              <a:t>LA ELECTRÓLISIS DEL AGUA CONSISTE EN APLICAR UNA DIFERENCIA DE POTENCIAL QUE SUMINISTRE LA ENERGÍA NECESARIA PARA QUE OCURRA LA SEPARACIÓN DEL AGUA EN HIDRÓGENO Y OXÍGENO</a:t>
            </a:r>
          </a:p>
        </p:txBody>
      </p:sp>
      <p:pic>
        <p:nvPicPr>
          <p:cNvPr id="36" name="Picture 17" descr="C:\Users\Ernesto Amores\Desktop\cell-stack.png"/>
          <p:cNvPicPr>
            <a:picLocks noChangeAspect="1" noChangeArrowheads="1"/>
          </p:cNvPicPr>
          <p:nvPr/>
        </p:nvPicPr>
        <p:blipFill>
          <a:blip r:embed="rId9" cstate="print"/>
          <a:srcRect/>
          <a:stretch>
            <a:fillRect/>
          </a:stretch>
        </p:blipFill>
        <p:spPr bwMode="auto">
          <a:xfrm>
            <a:off x="7151588" y="2537346"/>
            <a:ext cx="1656184" cy="1256505"/>
          </a:xfrm>
          <a:prstGeom prst="rect">
            <a:avLst/>
          </a:prstGeom>
          <a:noFill/>
        </p:spPr>
      </p:pic>
      <p:sp>
        <p:nvSpPr>
          <p:cNvPr id="40" name="39 Rectángulo"/>
          <p:cNvSpPr/>
          <p:nvPr/>
        </p:nvSpPr>
        <p:spPr>
          <a:xfrm rot="16200000">
            <a:off x="3593240" y="2549806"/>
            <a:ext cx="2232246" cy="246221"/>
          </a:xfrm>
          <a:prstGeom prst="rect">
            <a:avLst/>
          </a:prstGeom>
        </p:spPr>
        <p:txBody>
          <a:bodyPr wrap="square">
            <a:spAutoFit/>
          </a:bodyPr>
          <a:lstStyle/>
          <a:p>
            <a:r>
              <a:rPr lang="es-ES" sz="1000" b="1" u="sng" dirty="0"/>
              <a:t>FUENTE</a:t>
            </a:r>
            <a:r>
              <a:rPr lang="es-ES" sz="1000" b="1" dirty="0"/>
              <a:t>: IHT, Hydrogenics, CNH2</a:t>
            </a:r>
          </a:p>
        </p:txBody>
      </p:sp>
      <p:pic>
        <p:nvPicPr>
          <p:cNvPr id="41" name="40 Imagen" descr="laboratorio.png"/>
          <p:cNvPicPr>
            <a:picLocks noChangeAspect="1"/>
          </p:cNvPicPr>
          <p:nvPr/>
        </p:nvPicPr>
        <p:blipFill>
          <a:blip r:embed="rId10" cstate="print"/>
          <a:srcRect l="36475" r="9872" b="5901"/>
          <a:stretch>
            <a:fillRect/>
          </a:stretch>
        </p:blipFill>
        <p:spPr>
          <a:xfrm>
            <a:off x="4860032" y="1196752"/>
            <a:ext cx="2016224" cy="2520280"/>
          </a:xfrm>
          <a:prstGeom prst="rect">
            <a:avLst/>
          </a:prstGeom>
          <a:solidFill>
            <a:srgbClr val="FFFFFF">
              <a:shade val="85000"/>
            </a:srgbClr>
          </a:solid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49154" name="Picture 2" descr="http://www.iht.ch/template/fs/electrolyser556.jpg"/>
          <p:cNvPicPr>
            <a:picLocks noChangeAspect="1" noChangeArrowheads="1"/>
          </p:cNvPicPr>
          <p:nvPr/>
        </p:nvPicPr>
        <p:blipFill>
          <a:blip r:embed="rId11" cstate="print"/>
          <a:srcRect b="12624"/>
          <a:stretch>
            <a:fillRect/>
          </a:stretch>
        </p:blipFill>
        <p:spPr bwMode="auto">
          <a:xfrm>
            <a:off x="7020488" y="1196753"/>
            <a:ext cx="1944000" cy="1273137"/>
          </a:xfrm>
          <a:prstGeom prst="rect">
            <a:avLst/>
          </a:prstGeom>
          <a:noFill/>
        </p:spPr>
      </p:pic>
      <p:sp>
        <p:nvSpPr>
          <p:cNvPr id="49156" name="Rectangle 4"/>
          <p:cNvSpPr>
            <a:spLocks noChangeArrowheads="1"/>
          </p:cNvSpPr>
          <p:nvPr/>
        </p:nvSpPr>
        <p:spPr bwMode="auto">
          <a:xfrm>
            <a:off x="3720163" y="3817615"/>
            <a:ext cx="5292000" cy="258532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57200" marR="0" lvl="1" indent="0" algn="just" defTabSz="914400" rtl="0" eaLnBrk="1" fontAlgn="base" latinLnBrk="0" hangingPunct="1">
              <a:lnSpc>
                <a:spcPct val="100000"/>
              </a:lnSpc>
              <a:spcBef>
                <a:spcPct val="0"/>
              </a:spcBef>
              <a:spcAft>
                <a:spcPct val="0"/>
              </a:spcAft>
              <a:buClrTx/>
              <a:buSzTx/>
              <a:buFont typeface="Wingdings" pitchFamily="2" charset="2"/>
              <a:buChar char=""/>
              <a:tabLst>
                <a:tab pos="914400" algn="l"/>
              </a:tabLst>
            </a:pPr>
            <a:r>
              <a:rPr kumimoji="0" lang="es-ES" sz="1600" b="0" i="0" u="none" strike="noStrike" cap="none" normalizeH="0" baseline="0" dirty="0">
                <a:ln>
                  <a:noFill/>
                </a:ln>
                <a:solidFill>
                  <a:schemeClr val="tx1"/>
                </a:solidFill>
                <a:effectLst/>
                <a:latin typeface="Calibri" pitchFamily="34" charset="0"/>
                <a:ea typeface="Calibri" pitchFamily="34" charset="0"/>
                <a:cs typeface="Times New Roman" pitchFamily="18" charset="0"/>
              </a:rPr>
              <a:t> Existen en el mercado electrolizadores de un amplio rango de potencias (&gt;5 MW en alcalino)</a:t>
            </a:r>
          </a:p>
          <a:p>
            <a:pPr marL="457200" marR="0" lvl="1" indent="0" algn="just" defTabSz="914400" rtl="0" eaLnBrk="1" fontAlgn="base" latinLnBrk="0" hangingPunct="1">
              <a:lnSpc>
                <a:spcPct val="100000"/>
              </a:lnSpc>
              <a:spcBef>
                <a:spcPct val="0"/>
              </a:spcBef>
              <a:spcAft>
                <a:spcPct val="0"/>
              </a:spcAft>
              <a:buClrTx/>
              <a:buSzTx/>
              <a:tabLst>
                <a:tab pos="914400" algn="l"/>
              </a:tabLst>
            </a:pPr>
            <a:endParaRPr kumimoji="0" lang="es-ES" sz="900" b="0" i="0" u="none" strike="noStrike" cap="none" normalizeH="0" baseline="0" dirty="0">
              <a:ln>
                <a:noFill/>
              </a:ln>
              <a:solidFill>
                <a:schemeClr val="tx1"/>
              </a:solidFill>
              <a:effectLst/>
              <a:latin typeface="Arial" pitchFamily="34" charset="0"/>
              <a:cs typeface="Arial" pitchFamily="34" charset="0"/>
            </a:endParaRPr>
          </a:p>
          <a:p>
            <a:pPr marL="457200" marR="0" lvl="1" indent="0" algn="just" defTabSz="914400" rtl="0" eaLnBrk="0" fontAlgn="base" latinLnBrk="0" hangingPunct="0">
              <a:lnSpc>
                <a:spcPct val="100000"/>
              </a:lnSpc>
              <a:spcBef>
                <a:spcPct val="0"/>
              </a:spcBef>
              <a:spcAft>
                <a:spcPct val="0"/>
              </a:spcAft>
              <a:buClrTx/>
              <a:buSzTx/>
              <a:buFont typeface="Wingdings" pitchFamily="2" charset="2"/>
              <a:buChar char=""/>
              <a:tabLst>
                <a:tab pos="914400" algn="l"/>
              </a:tabLst>
            </a:pPr>
            <a:r>
              <a:rPr kumimoji="0" lang="es-ES" sz="1600" b="0" i="0" u="none" strike="noStrike" cap="none" normalizeH="0" baseline="0" dirty="0">
                <a:ln>
                  <a:noFill/>
                </a:ln>
                <a:solidFill>
                  <a:schemeClr val="tx1"/>
                </a:solidFill>
                <a:effectLst/>
                <a:latin typeface="Calibri" pitchFamily="34" charset="0"/>
                <a:ea typeface="Calibri" pitchFamily="34" charset="0"/>
                <a:cs typeface="Times New Roman" pitchFamily="18" charset="0"/>
              </a:rPr>
              <a:t> La tecnología de electrólisis a baja temperatura, es el principal proceso electrolítico (consumo energético en torno a 4.6-5.2 </a:t>
            </a:r>
            <a:r>
              <a:rPr kumimoji="0" lang="es-ES" sz="1600" b="0" i="0" u="none" strike="noStrike" cap="none" normalizeH="0" baseline="0" dirty="0" err="1">
                <a:ln>
                  <a:noFill/>
                </a:ln>
                <a:solidFill>
                  <a:schemeClr val="tx1"/>
                </a:solidFill>
                <a:effectLst/>
                <a:latin typeface="Calibri" pitchFamily="34" charset="0"/>
                <a:ea typeface="Calibri" pitchFamily="34" charset="0"/>
                <a:cs typeface="Times New Roman" pitchFamily="18" charset="0"/>
              </a:rPr>
              <a:t>kWh</a:t>
            </a:r>
            <a:r>
              <a:rPr kumimoji="0" lang="es-ES" sz="1600" b="0" i="0" u="none" strike="noStrike" cap="none" normalizeH="0" baseline="0" dirty="0">
                <a:ln>
                  <a:noFill/>
                </a:ln>
                <a:solidFill>
                  <a:schemeClr val="tx1"/>
                </a:solidFill>
                <a:effectLst/>
                <a:latin typeface="Calibri" pitchFamily="34" charset="0"/>
                <a:ea typeface="Calibri" pitchFamily="34" charset="0"/>
                <a:cs typeface="Times New Roman" pitchFamily="18" charset="0"/>
              </a:rPr>
              <a:t>/Nm</a:t>
            </a:r>
            <a:r>
              <a:rPr kumimoji="0" lang="es-ES" sz="1600" b="0" i="0" u="none" strike="noStrike" cap="none" normalizeH="0" baseline="30000" dirty="0">
                <a:ln>
                  <a:noFill/>
                </a:ln>
                <a:solidFill>
                  <a:schemeClr val="tx1"/>
                </a:solidFill>
                <a:effectLst/>
                <a:latin typeface="Calibri" pitchFamily="34" charset="0"/>
                <a:ea typeface="Calibri" pitchFamily="34" charset="0"/>
                <a:cs typeface="Times New Roman" pitchFamily="18" charset="0"/>
              </a:rPr>
              <a:t>3</a:t>
            </a:r>
            <a:r>
              <a:rPr kumimoji="0" lang="es-ES" sz="1600" b="0" i="0" u="none" strike="noStrike" cap="none" normalizeH="0" baseline="0" dirty="0">
                <a:ln>
                  <a:noFill/>
                </a:ln>
                <a:solidFill>
                  <a:schemeClr val="tx1"/>
                </a:solidFill>
                <a:effectLst/>
                <a:latin typeface="Calibri" pitchFamily="34" charset="0"/>
                <a:ea typeface="Calibri" pitchFamily="34" charset="0"/>
                <a:cs typeface="Times New Roman" pitchFamily="18" charset="0"/>
              </a:rPr>
              <a:t>)</a:t>
            </a:r>
          </a:p>
          <a:p>
            <a:pPr marL="457200" marR="0" lvl="1" indent="0" algn="just" defTabSz="914400" rtl="0" eaLnBrk="0" fontAlgn="base" latinLnBrk="0" hangingPunct="0">
              <a:lnSpc>
                <a:spcPct val="100000"/>
              </a:lnSpc>
              <a:spcBef>
                <a:spcPct val="0"/>
              </a:spcBef>
              <a:spcAft>
                <a:spcPct val="0"/>
              </a:spcAft>
              <a:buClrTx/>
              <a:buSzTx/>
              <a:tabLst>
                <a:tab pos="914400" algn="l"/>
              </a:tabLst>
            </a:pPr>
            <a:endParaRPr kumimoji="0" lang="es-ES" sz="900" b="0" i="0" u="none" strike="noStrike" cap="none" normalizeH="0" baseline="0" dirty="0">
              <a:ln>
                <a:noFill/>
              </a:ln>
              <a:solidFill>
                <a:schemeClr val="tx1"/>
              </a:solidFill>
              <a:effectLst/>
              <a:latin typeface="Arial" pitchFamily="34" charset="0"/>
              <a:cs typeface="Arial" pitchFamily="34" charset="0"/>
            </a:endParaRPr>
          </a:p>
          <a:p>
            <a:pPr marL="457200" marR="0" lvl="1" indent="0" algn="just" defTabSz="914400" rtl="0" eaLnBrk="0" fontAlgn="base" latinLnBrk="0" hangingPunct="0">
              <a:lnSpc>
                <a:spcPct val="100000"/>
              </a:lnSpc>
              <a:spcBef>
                <a:spcPct val="0"/>
              </a:spcBef>
              <a:spcAft>
                <a:spcPct val="0"/>
              </a:spcAft>
              <a:buClrTx/>
              <a:buSzTx/>
              <a:buFont typeface="Wingdings" pitchFamily="2" charset="2"/>
              <a:buChar char=""/>
              <a:tabLst>
                <a:tab pos="914400" algn="l"/>
              </a:tabLst>
            </a:pPr>
            <a:r>
              <a:rPr kumimoji="0" lang="es-ES" sz="1600" b="0" i="0" u="none" strike="noStrike" cap="none" normalizeH="0" baseline="0" dirty="0">
                <a:ln>
                  <a:noFill/>
                </a:ln>
                <a:solidFill>
                  <a:schemeClr val="tx1"/>
                </a:solidFill>
                <a:effectLst/>
                <a:latin typeface="Calibri" pitchFamily="34" charset="0"/>
                <a:ea typeface="Calibri" pitchFamily="34" charset="0"/>
                <a:cs typeface="Times New Roman" pitchFamily="18" charset="0"/>
              </a:rPr>
              <a:t> Se han desarrollado instalaciones con una gran capacidad de producción (en zonas remotas, con grandes excedentes energéticos). Por ejemplo: Noruega, 1929: 27.900 Nm</a:t>
            </a:r>
            <a:r>
              <a:rPr kumimoji="0" lang="es-ES" sz="1600" b="0" i="0" u="none" strike="noStrike" cap="none" normalizeH="0" baseline="30000" dirty="0">
                <a:ln>
                  <a:noFill/>
                </a:ln>
                <a:solidFill>
                  <a:schemeClr val="tx1"/>
                </a:solidFill>
                <a:effectLst/>
                <a:latin typeface="Calibri" pitchFamily="34" charset="0"/>
                <a:ea typeface="Calibri" pitchFamily="34" charset="0"/>
                <a:cs typeface="Times New Roman" pitchFamily="18" charset="0"/>
              </a:rPr>
              <a:t>3</a:t>
            </a:r>
            <a:r>
              <a:rPr kumimoji="0" lang="es-ES" sz="1600" b="0" i="0" u="none" strike="noStrike" cap="none" normalizeH="0" baseline="0" dirty="0">
                <a:ln>
                  <a:noFill/>
                </a:ln>
                <a:solidFill>
                  <a:schemeClr val="tx1"/>
                </a:solidFill>
                <a:effectLst/>
                <a:latin typeface="Calibri" pitchFamily="34" charset="0"/>
                <a:ea typeface="Calibri" pitchFamily="34" charset="0"/>
                <a:cs typeface="Times New Roman" pitchFamily="18" charset="0"/>
              </a:rPr>
              <a:t>/h; Egipto, 1960: 40.000 Nm</a:t>
            </a:r>
            <a:r>
              <a:rPr kumimoji="0" lang="es-ES" sz="1600" b="0" i="0" u="none" strike="noStrike" cap="none" normalizeH="0" baseline="30000" dirty="0">
                <a:ln>
                  <a:noFill/>
                </a:ln>
                <a:solidFill>
                  <a:schemeClr val="tx1"/>
                </a:solidFill>
                <a:effectLst/>
                <a:latin typeface="Calibri" pitchFamily="34" charset="0"/>
                <a:ea typeface="Calibri" pitchFamily="34" charset="0"/>
                <a:cs typeface="Times New Roman" pitchFamily="18" charset="0"/>
              </a:rPr>
              <a:t>3</a:t>
            </a:r>
            <a:r>
              <a:rPr kumimoji="0" lang="es-ES" sz="1600" b="0" i="0" u="none" strike="noStrike" cap="none" normalizeH="0" baseline="0" dirty="0">
                <a:ln>
                  <a:noFill/>
                </a:ln>
                <a:solidFill>
                  <a:schemeClr val="tx1"/>
                </a:solidFill>
                <a:effectLst/>
                <a:latin typeface="Calibri" pitchFamily="34" charset="0"/>
                <a:ea typeface="Calibri" pitchFamily="34" charset="0"/>
                <a:cs typeface="Times New Roman" pitchFamily="18" charset="0"/>
              </a:rPr>
              <a:t>/h </a:t>
            </a:r>
            <a:endParaRPr kumimoji="0" lang="es-ES" sz="1600" b="0" i="0" u="none" strike="noStrike" cap="none" normalizeH="0" baseline="0" dirty="0">
              <a:ln>
                <a:noFill/>
              </a:ln>
              <a:solidFill>
                <a:schemeClr val="tx1"/>
              </a:solidFill>
              <a:effectLst/>
              <a:latin typeface="Arial" pitchFamily="34" charset="0"/>
              <a:cs typeface="Arial" pitchFamily="34" charset="0"/>
            </a:endParaRPr>
          </a:p>
        </p:txBody>
      </p:sp>
      <p:sp>
        <p:nvSpPr>
          <p:cNvPr id="37" name="29 Rectángulo">
            <a:extLst>
              <a:ext uri="{FF2B5EF4-FFF2-40B4-BE49-F238E27FC236}">
                <a16:creationId xmlns:a16="http://schemas.microsoft.com/office/drawing/2014/main" id="{B0D7B23F-D96F-4E4D-8CF1-5AF5B04B3392}"/>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1			</a:t>
            </a:r>
          </a:p>
        </p:txBody>
      </p:sp>
      <p:sp>
        <p:nvSpPr>
          <p:cNvPr id="38" name="Rectángulo 37">
            <a:extLst>
              <a:ext uri="{FF2B5EF4-FFF2-40B4-BE49-F238E27FC236}">
                <a16:creationId xmlns:a16="http://schemas.microsoft.com/office/drawing/2014/main" id="{B5A7AF5E-58B7-424F-8D54-96B86BD5F766}"/>
              </a:ext>
            </a:extLst>
          </p:cNvPr>
          <p:cNvSpPr/>
          <p:nvPr/>
        </p:nvSpPr>
        <p:spPr>
          <a:xfrm>
            <a:off x="2411760" y="6486868"/>
            <a:ext cx="6729840" cy="371132"/>
          </a:xfrm>
          <a:prstGeom prst="rect">
            <a:avLst/>
          </a:prstGeom>
        </p:spPr>
        <p:txBody>
          <a:bodyPr wrap="square">
            <a:spAutoFit/>
          </a:bodyPr>
          <a:lstStyle/>
          <a:p>
            <a:pPr algn="r"/>
            <a:r>
              <a:rPr lang="es-ES_tradnl" b="1" dirty="0">
                <a:solidFill>
                  <a:schemeClr val="bg1"/>
                </a:solidFill>
                <a:latin typeface="TitilliumText22L Regular"/>
                <a:cs typeface="TitilliumText22L Regular"/>
              </a:rPr>
              <a:t> Producción de Hidrógeno. Equipos en el mercado</a:t>
            </a:r>
            <a:endParaRPr lang="es-ES"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1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3"/>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52" name="51 Rectángulo"/>
          <p:cNvSpPr/>
          <p:nvPr/>
        </p:nvSpPr>
        <p:spPr>
          <a:xfrm>
            <a:off x="6804248" y="1196752"/>
            <a:ext cx="2160000"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Termodinámica</a:t>
            </a:r>
          </a:p>
        </p:txBody>
      </p:sp>
      <p:sp>
        <p:nvSpPr>
          <p:cNvPr id="2052" name="AutoShape 4"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54" name="AutoShape 6"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cxnSp>
        <p:nvCxnSpPr>
          <p:cNvPr id="42" name="41 Conector recto"/>
          <p:cNvCxnSpPr/>
          <p:nvPr/>
        </p:nvCxnSpPr>
        <p:spPr>
          <a:xfrm flipV="1">
            <a:off x="506466" y="4163328"/>
            <a:ext cx="0" cy="17280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42 Rectángulo"/>
          <p:cNvSpPr/>
          <p:nvPr/>
        </p:nvSpPr>
        <p:spPr>
          <a:xfrm>
            <a:off x="223767" y="3777934"/>
            <a:ext cx="2304256" cy="369332"/>
          </a:xfrm>
          <a:prstGeom prst="rect">
            <a:avLst/>
          </a:prstGeom>
        </p:spPr>
        <p:txBody>
          <a:bodyPr wrap="square">
            <a:spAutoFit/>
          </a:bodyPr>
          <a:lstStyle/>
          <a:p>
            <a:pPr algn="just"/>
            <a:r>
              <a:rPr lang="es-ES_tradnl" b="1" dirty="0"/>
              <a:t>∆H = ∆G + T · ∆S</a:t>
            </a:r>
            <a:endParaRPr lang="es-ES" b="1" dirty="0"/>
          </a:p>
        </p:txBody>
      </p:sp>
      <p:sp>
        <p:nvSpPr>
          <p:cNvPr id="44" name="43 Rectángulo"/>
          <p:cNvSpPr/>
          <p:nvPr/>
        </p:nvSpPr>
        <p:spPr>
          <a:xfrm>
            <a:off x="3923928" y="3933056"/>
            <a:ext cx="5004000" cy="646331"/>
          </a:xfrm>
          <a:prstGeom prst="rect">
            <a:avLst/>
          </a:prstGeom>
          <a:solidFill>
            <a:srgbClr val="DCE6F2"/>
          </a:solidFill>
        </p:spPr>
        <p:txBody>
          <a:bodyPr wrap="square">
            <a:spAutoFit/>
          </a:bodyPr>
          <a:lstStyle/>
          <a:p>
            <a:pPr algn="ctr"/>
            <a:r>
              <a:rPr lang="es-ES_tradnl" b="1" dirty="0"/>
              <a:t>PRIMER PRINCIPIO DE LA TERMODINÁMICA APLICADO A LA ELECTRÓLISIS DEL AGUA</a:t>
            </a:r>
            <a:endParaRPr lang="es-ES" b="1" dirty="0"/>
          </a:p>
        </p:txBody>
      </p:sp>
      <p:cxnSp>
        <p:nvCxnSpPr>
          <p:cNvPr id="45" name="44 Conector recto"/>
          <p:cNvCxnSpPr/>
          <p:nvPr/>
        </p:nvCxnSpPr>
        <p:spPr>
          <a:xfrm flipH="1" flipV="1">
            <a:off x="1665068" y="4133823"/>
            <a:ext cx="0" cy="48060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45 Conector recto de flecha"/>
          <p:cNvCxnSpPr/>
          <p:nvPr/>
        </p:nvCxnSpPr>
        <p:spPr>
          <a:xfrm>
            <a:off x="362450" y="5771810"/>
            <a:ext cx="1152128" cy="0"/>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7" name="46 Conector recto"/>
          <p:cNvCxnSpPr/>
          <p:nvPr/>
        </p:nvCxnSpPr>
        <p:spPr>
          <a:xfrm flipV="1">
            <a:off x="1078338" y="4163071"/>
            <a:ext cx="0" cy="115238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Rectangle 9"/>
          <p:cNvSpPr>
            <a:spLocks noChangeArrowheads="1"/>
          </p:cNvSpPr>
          <p:nvPr/>
        </p:nvSpPr>
        <p:spPr bwMode="auto">
          <a:xfrm>
            <a:off x="2014442" y="4971650"/>
            <a:ext cx="619268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es-ES_tradnl" sz="1600" b="1" dirty="0"/>
              <a:t>VOLTAJE REVERSIBLE</a:t>
            </a:r>
            <a:r>
              <a:rPr lang="es-ES_tradnl" sz="1600" dirty="0"/>
              <a:t>: tensión mínima para dividir el agua en H</a:t>
            </a:r>
            <a:r>
              <a:rPr lang="es-ES_tradnl" sz="1200" dirty="0"/>
              <a:t>2</a:t>
            </a:r>
            <a:r>
              <a:rPr lang="es-ES_tradnl" sz="1600" dirty="0"/>
              <a:t> y O</a:t>
            </a:r>
            <a:r>
              <a:rPr lang="es-ES_tradnl" sz="1200" dirty="0"/>
              <a:t>2</a:t>
            </a:r>
            <a:r>
              <a:rPr lang="es-ES_tradnl" sz="1600" dirty="0"/>
              <a:t> </a:t>
            </a:r>
          </a:p>
          <a:p>
            <a:pPr lvl="0" fontAlgn="base">
              <a:spcBef>
                <a:spcPct val="0"/>
              </a:spcBef>
              <a:spcAft>
                <a:spcPct val="0"/>
              </a:spcAft>
            </a:pPr>
            <a:r>
              <a:rPr lang="es-ES_tradnl" sz="1600" dirty="0"/>
              <a:t>		 </a:t>
            </a:r>
            <a:r>
              <a:rPr lang="es-ES_tradnl" sz="1600" i="1" dirty="0"/>
              <a:t>(a 25°C y 1 atm es 1.23V)</a:t>
            </a:r>
            <a:endParaRPr kumimoji="0" lang="es-ES" sz="1600" b="0" i="1" u="none" strike="noStrike" cap="none" normalizeH="0" baseline="0" dirty="0">
              <a:ln>
                <a:noFill/>
              </a:ln>
              <a:solidFill>
                <a:schemeClr val="tx1"/>
              </a:solidFill>
              <a:effectLst/>
              <a:latin typeface="+mj-lt"/>
              <a:cs typeface="Arial" pitchFamily="34" charset="0"/>
            </a:endParaRPr>
          </a:p>
        </p:txBody>
      </p:sp>
      <p:sp>
        <p:nvSpPr>
          <p:cNvPr id="49" name="48 Rectángulo"/>
          <p:cNvSpPr/>
          <p:nvPr/>
        </p:nvSpPr>
        <p:spPr>
          <a:xfrm>
            <a:off x="146426" y="5578088"/>
            <a:ext cx="1008000" cy="354134"/>
          </a:xfrm>
          <a:prstGeom prst="rect">
            <a:avLst/>
          </a:prstGeom>
          <a:solidFill>
            <a:srgbClr val="DCE6F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a:solidFill>
                  <a:schemeClr val="tx1"/>
                </a:solidFill>
                <a:latin typeface="+mj-lt"/>
              </a:rPr>
              <a:t>GLOBAL</a:t>
            </a:r>
          </a:p>
        </p:txBody>
      </p:sp>
      <p:cxnSp>
        <p:nvCxnSpPr>
          <p:cNvPr id="50" name="49 Conector recto de flecha"/>
          <p:cNvCxnSpPr/>
          <p:nvPr/>
        </p:nvCxnSpPr>
        <p:spPr>
          <a:xfrm>
            <a:off x="790306" y="5141213"/>
            <a:ext cx="1224136" cy="0"/>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1" name="50 Rectángulo"/>
          <p:cNvSpPr/>
          <p:nvPr/>
        </p:nvSpPr>
        <p:spPr>
          <a:xfrm>
            <a:off x="646290" y="4970759"/>
            <a:ext cx="1008000" cy="354134"/>
          </a:xfrm>
          <a:prstGeom prst="rect">
            <a:avLst/>
          </a:prstGeom>
          <a:solidFill>
            <a:srgbClr val="DCE6F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a:solidFill>
                  <a:schemeClr val="tx1"/>
                </a:solidFill>
                <a:latin typeface="+mj-lt"/>
              </a:rPr>
              <a:t>ELÉCTRICA</a:t>
            </a:r>
          </a:p>
        </p:txBody>
      </p:sp>
      <p:sp>
        <p:nvSpPr>
          <p:cNvPr id="55" name="Rectangle 9"/>
          <p:cNvSpPr>
            <a:spLocks noChangeArrowheads="1"/>
          </p:cNvSpPr>
          <p:nvPr/>
        </p:nvSpPr>
        <p:spPr bwMode="auto">
          <a:xfrm>
            <a:off x="1548424" y="5595125"/>
            <a:ext cx="6984016"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es-ES_tradnl" sz="1600" b="1" dirty="0"/>
              <a:t>VOLTAJE TERMONEUTRO</a:t>
            </a:r>
            <a:r>
              <a:rPr lang="es-ES_tradnl" sz="1600" dirty="0"/>
              <a:t>:  tensión a aplicar cuando la única energía suministrada  		         es eléctrica, sin generación ni absorción de calor			          </a:t>
            </a:r>
            <a:r>
              <a:rPr lang="es-ES_tradnl" sz="1600" i="1" dirty="0"/>
              <a:t>(a 25°C y 1 atm es 1.48V)</a:t>
            </a:r>
            <a:endParaRPr kumimoji="0" lang="es-ES" sz="1600" b="0" i="1" u="none" strike="noStrike" cap="none" normalizeH="0" baseline="0" dirty="0">
              <a:ln>
                <a:noFill/>
              </a:ln>
              <a:solidFill>
                <a:schemeClr val="tx1"/>
              </a:solidFill>
              <a:effectLst/>
              <a:latin typeface="+mj-lt"/>
              <a:cs typeface="Arial" pitchFamily="34" charset="0"/>
            </a:endParaRPr>
          </a:p>
        </p:txBody>
      </p:sp>
      <p:cxnSp>
        <p:nvCxnSpPr>
          <p:cNvPr id="56" name="55 Conector recto de flecha"/>
          <p:cNvCxnSpPr/>
          <p:nvPr/>
        </p:nvCxnSpPr>
        <p:spPr>
          <a:xfrm>
            <a:off x="1365885" y="4557003"/>
            <a:ext cx="1224136" cy="0"/>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7" name="56 Rectángulo"/>
          <p:cNvSpPr/>
          <p:nvPr/>
        </p:nvSpPr>
        <p:spPr>
          <a:xfrm>
            <a:off x="1233020" y="4368383"/>
            <a:ext cx="1008000" cy="354134"/>
          </a:xfrm>
          <a:prstGeom prst="rect">
            <a:avLst/>
          </a:prstGeom>
          <a:solidFill>
            <a:srgbClr val="DCE6F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a:solidFill>
                  <a:schemeClr val="tx1"/>
                </a:solidFill>
                <a:latin typeface="+mj-lt"/>
              </a:rPr>
              <a:t>TÉRMICA</a:t>
            </a:r>
          </a:p>
        </p:txBody>
      </p:sp>
      <p:sp>
        <p:nvSpPr>
          <p:cNvPr id="58" name="Rectangle 9"/>
          <p:cNvSpPr>
            <a:spLocks noChangeArrowheads="1"/>
          </p:cNvSpPr>
          <p:nvPr/>
        </p:nvSpPr>
        <p:spPr bwMode="auto">
          <a:xfrm>
            <a:off x="2582005" y="4396064"/>
            <a:ext cx="1083025"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es-ES_tradnl" sz="1600" b="1" dirty="0"/>
              <a:t>CALOR</a:t>
            </a:r>
            <a:endParaRPr kumimoji="0" lang="es-ES" sz="1600" b="0" i="1" u="none" strike="noStrike" cap="none" normalizeH="0" baseline="0" dirty="0">
              <a:ln>
                <a:noFill/>
              </a:ln>
              <a:solidFill>
                <a:schemeClr val="tx1"/>
              </a:solidFill>
              <a:effectLst/>
              <a:latin typeface="+mj-lt"/>
              <a:cs typeface="Arial" pitchFamily="34" charset="0"/>
            </a:endParaRPr>
          </a:p>
        </p:txBody>
      </p:sp>
      <p:sp>
        <p:nvSpPr>
          <p:cNvPr id="31"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3</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FUNDAMENTOS DE </a:t>
            </a: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00519E"/>
                </a:solidFill>
                <a:latin typeface="Arial" pitchFamily="34" charset="0"/>
                <a:ea typeface="TitilliumText22L Regular"/>
                <a:cs typeface="Arial" pitchFamily="34" charset="0"/>
              </a:rPr>
              <a:t>LA ELECTRÓLISIS</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
        <p:nvSpPr>
          <p:cNvPr id="34" name="33 Rectángulo"/>
          <p:cNvSpPr/>
          <p:nvPr/>
        </p:nvSpPr>
        <p:spPr>
          <a:xfrm>
            <a:off x="7856810" y="2933616"/>
            <a:ext cx="1086423" cy="861774"/>
          </a:xfrm>
          <a:prstGeom prst="rect">
            <a:avLst/>
          </a:prstGeom>
        </p:spPr>
        <p:txBody>
          <a:bodyPr wrap="square">
            <a:spAutoFit/>
          </a:bodyPr>
          <a:lstStyle/>
          <a:p>
            <a:r>
              <a:rPr lang="es-ES" sz="1000" b="1" u="sng" dirty="0"/>
              <a:t>FUENTE</a:t>
            </a:r>
            <a:r>
              <a:rPr lang="es-ES" sz="1000" b="1" dirty="0"/>
              <a:t>: CNH2 (</a:t>
            </a:r>
            <a:r>
              <a:rPr lang="fr-FR" sz="1000" b="1" dirty="0" err="1"/>
              <a:t>Sustainable</a:t>
            </a:r>
            <a:r>
              <a:rPr lang="fr-FR" sz="1000" b="1" dirty="0"/>
              <a:t> Fuel Technologies </a:t>
            </a:r>
            <a:r>
              <a:rPr lang="fr-FR" sz="1000" b="1" dirty="0" err="1"/>
              <a:t>Handbook</a:t>
            </a:r>
            <a:r>
              <a:rPr lang="fr-FR" sz="1000" b="1" dirty="0"/>
              <a:t>. ELSEVIER 2020)</a:t>
            </a:r>
            <a:endParaRPr lang="es-ES" sz="1000" b="1" dirty="0"/>
          </a:p>
        </p:txBody>
      </p:sp>
      <p:sp>
        <p:nvSpPr>
          <p:cNvPr id="36" name="35 Rectángulo"/>
          <p:cNvSpPr/>
          <p:nvPr/>
        </p:nvSpPr>
        <p:spPr>
          <a:xfrm>
            <a:off x="3707904" y="1298223"/>
            <a:ext cx="144000" cy="79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7" name="36 Rectángulo"/>
          <p:cNvSpPr/>
          <p:nvPr/>
        </p:nvSpPr>
        <p:spPr>
          <a:xfrm>
            <a:off x="3860304" y="1458243"/>
            <a:ext cx="144000" cy="79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8" name="37 Rectángulo"/>
          <p:cNvSpPr/>
          <p:nvPr/>
        </p:nvSpPr>
        <p:spPr>
          <a:xfrm>
            <a:off x="6523836" y="1359864"/>
            <a:ext cx="144000" cy="18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135" name="Picture 1"/>
          <p:cNvPicPr>
            <a:picLocks noChangeAspect="1" noChangeArrowheads="1"/>
          </p:cNvPicPr>
          <p:nvPr/>
        </p:nvPicPr>
        <p:blipFill>
          <a:blip r:embed="rId5" cstate="print"/>
          <a:srcRect r="1869"/>
          <a:stretch>
            <a:fillRect/>
          </a:stretch>
        </p:blipFill>
        <p:spPr bwMode="auto">
          <a:xfrm>
            <a:off x="180368" y="1124744"/>
            <a:ext cx="7559984" cy="2711282"/>
          </a:xfrm>
          <a:prstGeom prst="rect">
            <a:avLst/>
          </a:prstGeom>
          <a:noFill/>
          <a:ln w="9525">
            <a:noFill/>
            <a:miter lim="800000"/>
            <a:headEnd/>
            <a:tailEnd/>
          </a:ln>
          <a:effectLst/>
        </p:spPr>
      </p:pic>
      <p:sp>
        <p:nvSpPr>
          <p:cNvPr id="26627"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pic>
        <p:nvPicPr>
          <p:cNvPr id="26628" name="Picture 4"/>
          <p:cNvPicPr>
            <a:picLocks noChangeAspect="1" noChangeArrowheads="1"/>
          </p:cNvPicPr>
          <p:nvPr/>
        </p:nvPicPr>
        <p:blipFill>
          <a:blip r:embed="rId6" cstate="print"/>
          <a:srcRect l="41830" r="40436"/>
          <a:stretch>
            <a:fillRect/>
          </a:stretch>
        </p:blipFill>
        <p:spPr bwMode="auto">
          <a:xfrm>
            <a:off x="2083470" y="5260950"/>
            <a:ext cx="786230" cy="288000"/>
          </a:xfrm>
          <a:prstGeom prst="rect">
            <a:avLst/>
          </a:prstGeom>
          <a:noFill/>
          <a:ln w="9525">
            <a:noFill/>
            <a:miter lim="800000"/>
            <a:headEnd/>
            <a:tailEnd/>
          </a:ln>
          <a:effectLst/>
        </p:spPr>
      </p:pic>
      <p:pic>
        <p:nvPicPr>
          <p:cNvPr id="26629" name="Picture 5"/>
          <p:cNvPicPr>
            <a:picLocks noChangeAspect="1" noChangeArrowheads="1"/>
          </p:cNvPicPr>
          <p:nvPr/>
        </p:nvPicPr>
        <p:blipFill>
          <a:blip r:embed="rId7" cstate="print"/>
          <a:srcRect l="42290" r="42704"/>
          <a:stretch>
            <a:fillRect/>
          </a:stretch>
        </p:blipFill>
        <p:spPr bwMode="auto">
          <a:xfrm>
            <a:off x="1626022" y="5896322"/>
            <a:ext cx="659167" cy="288000"/>
          </a:xfrm>
          <a:prstGeom prst="rect">
            <a:avLst/>
          </a:prstGeom>
          <a:noFill/>
          <a:ln w="9525">
            <a:noFill/>
            <a:miter lim="800000"/>
            <a:headEnd/>
            <a:tailEnd/>
          </a:ln>
          <a:effectLst/>
        </p:spPr>
      </p:pic>
      <p:sp>
        <p:nvSpPr>
          <p:cNvPr id="136" name="135 Rectángulo"/>
          <p:cNvSpPr/>
          <p:nvPr/>
        </p:nvSpPr>
        <p:spPr>
          <a:xfrm>
            <a:off x="-7620" y="6260172"/>
            <a:ext cx="3816000" cy="215444"/>
          </a:xfrm>
          <a:prstGeom prst="rect">
            <a:avLst/>
          </a:prstGeom>
        </p:spPr>
        <p:txBody>
          <a:bodyPr wrap="square">
            <a:spAutoFit/>
          </a:bodyPr>
          <a:lstStyle/>
          <a:p>
            <a:r>
              <a:rPr lang="es-ES" sz="800" i="1" dirty="0"/>
              <a:t>z</a:t>
            </a:r>
            <a:r>
              <a:rPr lang="es-ES" sz="800" dirty="0"/>
              <a:t>: electrones transferidos en la electrólisis (2e</a:t>
            </a:r>
            <a:r>
              <a:rPr lang="es-ES" sz="800" baseline="30000" dirty="0"/>
              <a:t>—</a:t>
            </a:r>
            <a:r>
              <a:rPr lang="es-ES" sz="800" dirty="0"/>
              <a:t>); </a:t>
            </a:r>
            <a:r>
              <a:rPr lang="es-ES" sz="800" i="1" dirty="0"/>
              <a:t>F:</a:t>
            </a:r>
            <a:r>
              <a:rPr lang="es-ES" sz="800" dirty="0"/>
              <a:t> constante de Faraday (96500 C/mol)</a:t>
            </a:r>
          </a:p>
        </p:txBody>
      </p:sp>
      <p:sp>
        <p:nvSpPr>
          <p:cNvPr id="35" name="29 Rectángulo">
            <a:extLst>
              <a:ext uri="{FF2B5EF4-FFF2-40B4-BE49-F238E27FC236}">
                <a16:creationId xmlns:a16="http://schemas.microsoft.com/office/drawing/2014/main" id="{DAD2C19D-CC9D-4EFF-9FF2-A8953147FEA8}"/>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1			</a:t>
            </a:r>
          </a:p>
        </p:txBody>
      </p:sp>
      <p:sp>
        <p:nvSpPr>
          <p:cNvPr id="39" name="Rectángulo 38">
            <a:extLst>
              <a:ext uri="{FF2B5EF4-FFF2-40B4-BE49-F238E27FC236}">
                <a16:creationId xmlns:a16="http://schemas.microsoft.com/office/drawing/2014/main" id="{CE30752B-35FA-4CAC-8934-0FF596880A7D}"/>
              </a:ext>
            </a:extLst>
          </p:cNvPr>
          <p:cNvSpPr/>
          <p:nvPr/>
        </p:nvSpPr>
        <p:spPr>
          <a:xfrm>
            <a:off x="2411760" y="6486868"/>
            <a:ext cx="6729840" cy="371132"/>
          </a:xfrm>
          <a:prstGeom prst="rect">
            <a:avLst/>
          </a:prstGeom>
        </p:spPr>
        <p:txBody>
          <a:bodyPr wrap="square">
            <a:spAutoFit/>
          </a:bodyPr>
          <a:lstStyle/>
          <a:p>
            <a:pPr algn="r"/>
            <a:r>
              <a:rPr lang="es-ES_tradnl" b="1" dirty="0">
                <a:solidFill>
                  <a:schemeClr val="bg1"/>
                </a:solidFill>
                <a:latin typeface="TitilliumText22L Regular"/>
                <a:cs typeface="TitilliumText22L Regular"/>
              </a:rPr>
              <a:t> Producción de Hidrógeno. Equipos en el mercado</a:t>
            </a:r>
            <a:endParaRPr lang="es-ES"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8"/>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662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662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animBg="1"/>
      <p:bldP spid="51" grpId="0" animBg="1"/>
      <p:bldP spid="55" grpId="0"/>
      <p:bldP spid="57" grpId="0" animBg="1"/>
      <p:bldP spid="58" grpId="0"/>
      <p:bldP spid="13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2"/>
          </p:cNvPr>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52" name="51 Rectángulo"/>
          <p:cNvSpPr/>
          <p:nvPr/>
        </p:nvSpPr>
        <p:spPr>
          <a:xfrm>
            <a:off x="179512" y="1209334"/>
            <a:ext cx="4860000"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Caracterización Proceso Electrólisis</a:t>
            </a:r>
          </a:p>
        </p:txBody>
      </p:sp>
      <p:sp>
        <p:nvSpPr>
          <p:cNvPr id="2052" name="AutoShape 4"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54" name="AutoShape 6"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41" name="40 Rectángulo redondeado"/>
          <p:cNvSpPr/>
          <p:nvPr/>
        </p:nvSpPr>
        <p:spPr>
          <a:xfrm>
            <a:off x="4716016" y="1196752"/>
            <a:ext cx="4248472"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_tradnl" sz="2000" b="1" dirty="0">
                <a:solidFill>
                  <a:srgbClr val="0070C0"/>
                </a:solidFill>
              </a:rPr>
              <a:t>CURVA DE POLARIZACIÓN</a:t>
            </a:r>
          </a:p>
        </p:txBody>
      </p:sp>
      <p:sp>
        <p:nvSpPr>
          <p:cNvPr id="31" name="Rectangle 1"/>
          <p:cNvSpPr>
            <a:spLocks noChangeArrowheads="1"/>
          </p:cNvSpPr>
          <p:nvPr/>
        </p:nvSpPr>
        <p:spPr bwMode="auto">
          <a:xfrm>
            <a:off x="5868144" y="1844824"/>
            <a:ext cx="3024336" cy="42473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s-ES" b="0" i="0" u="none" strike="noStrike" cap="none" normalizeH="0" baseline="0" dirty="0">
                <a:ln>
                  <a:noFill/>
                </a:ln>
                <a:solidFill>
                  <a:schemeClr val="tx1"/>
                </a:solidFill>
                <a:effectLst/>
                <a:latin typeface="+mj-lt"/>
                <a:ea typeface="Times New Roman" pitchFamily="18" charset="0"/>
                <a:cs typeface="Arial" pitchFamily="34" charset="0"/>
              </a:rPr>
              <a:t>La relación entre voltaje </a:t>
            </a:r>
            <a:r>
              <a:rPr lang="es-ES" dirty="0">
                <a:latin typeface="+mj-lt"/>
                <a:ea typeface="Times New Roman" pitchFamily="18" charset="0"/>
                <a:cs typeface="Arial" pitchFamily="34" charset="0"/>
              </a:rPr>
              <a:t>y</a:t>
            </a:r>
            <a:r>
              <a:rPr kumimoji="0" lang="es-ES" b="0" i="0" u="none" strike="noStrike" cap="none" normalizeH="0" baseline="0" dirty="0">
                <a:ln>
                  <a:noFill/>
                </a:ln>
                <a:solidFill>
                  <a:schemeClr val="tx1"/>
                </a:solidFill>
                <a:effectLst/>
                <a:latin typeface="+mj-lt"/>
                <a:ea typeface="Times New Roman" pitchFamily="18" charset="0"/>
                <a:cs typeface="Arial" pitchFamily="34" charset="0"/>
              </a:rPr>
              <a:t> corriente, proporciona la </a:t>
            </a:r>
            <a:r>
              <a:rPr kumimoji="0" lang="es-ES" b="1" i="0" u="none" strike="noStrike" cap="none" normalizeH="0" baseline="0" dirty="0">
                <a:ln>
                  <a:noFill/>
                </a:ln>
                <a:solidFill>
                  <a:schemeClr val="tx1"/>
                </a:solidFill>
                <a:effectLst/>
                <a:latin typeface="+mj-lt"/>
                <a:ea typeface="Times New Roman" pitchFamily="18" charset="0"/>
                <a:cs typeface="Arial" pitchFamily="34" charset="0"/>
              </a:rPr>
              <a:t>curva característica I-V o curva de polarización</a:t>
            </a:r>
            <a:r>
              <a:rPr kumimoji="0" lang="es-ES" b="0" i="0" u="none" strike="noStrike" cap="none" normalizeH="0" baseline="0" dirty="0">
                <a:ln>
                  <a:noFill/>
                </a:ln>
                <a:solidFill>
                  <a:schemeClr val="tx1"/>
                </a:solidFill>
                <a:effectLst/>
                <a:latin typeface="+mj-lt"/>
                <a:ea typeface="Times New Roman" pitchFamily="18" charset="0"/>
                <a:cs typeface="Arial" pitchFamily="34" charset="0"/>
              </a:rPr>
              <a:t>, la cual nos permite analizar el comportamiento de una celda electrolítica, ya que a través de ella podemos comprender la cinética de la reacción de la electrólisis del agua y determinar los diferentes puntos de operación. Además la curva I-V pone de manifiesto el efecto de las irreversibilidades del proceso.</a:t>
            </a:r>
            <a:endParaRPr kumimoji="0" lang="es-ES" b="0" i="0" u="none" strike="noStrike" cap="none" normalizeH="0" baseline="0" dirty="0">
              <a:ln>
                <a:noFill/>
              </a:ln>
              <a:solidFill>
                <a:schemeClr val="tx1"/>
              </a:solidFill>
              <a:effectLst/>
              <a:latin typeface="+mj-lt"/>
              <a:cs typeface="Arial" pitchFamily="34" charset="0"/>
            </a:endParaRPr>
          </a:p>
        </p:txBody>
      </p:sp>
      <p:pic>
        <p:nvPicPr>
          <p:cNvPr id="47105" name="Picture 1" descr="Z:\CNH2-ICTS\PUBLICACIONES\Producción de H2 para el Almacenamiento de Energía Solar FV (ERA SOLAR - Julio 2014)\Figuras\Figura 3\Figura EEE HQ.JPG"/>
          <p:cNvPicPr>
            <a:picLocks noChangeAspect="1" noChangeArrowheads="1"/>
          </p:cNvPicPr>
          <p:nvPr/>
        </p:nvPicPr>
        <p:blipFill>
          <a:blip r:embed="rId4" cstate="print"/>
          <a:srcRect l="654" t="3085" r="50559" b="3493"/>
          <a:stretch>
            <a:fillRect/>
          </a:stretch>
        </p:blipFill>
        <p:spPr bwMode="auto">
          <a:xfrm>
            <a:off x="97979" y="2132856"/>
            <a:ext cx="5616624" cy="4032448"/>
          </a:xfrm>
          <a:prstGeom prst="rect">
            <a:avLst/>
          </a:prstGeom>
          <a:noFill/>
        </p:spPr>
      </p:pic>
      <p:sp>
        <p:nvSpPr>
          <p:cNvPr id="19" name="18 Rectángulo"/>
          <p:cNvSpPr/>
          <p:nvPr/>
        </p:nvSpPr>
        <p:spPr>
          <a:xfrm>
            <a:off x="3448447" y="1954932"/>
            <a:ext cx="2160240" cy="246221"/>
          </a:xfrm>
          <a:prstGeom prst="rect">
            <a:avLst/>
          </a:prstGeom>
        </p:spPr>
        <p:txBody>
          <a:bodyPr wrap="square">
            <a:spAutoFit/>
          </a:bodyPr>
          <a:lstStyle/>
          <a:p>
            <a:r>
              <a:rPr lang="es-ES" sz="1000" b="1" u="sng" dirty="0"/>
              <a:t>FUENTE</a:t>
            </a:r>
            <a:r>
              <a:rPr lang="es-ES" sz="1000" b="1" dirty="0"/>
              <a:t>: ERA SOLAR 2014 181:28-35</a:t>
            </a:r>
          </a:p>
        </p:txBody>
      </p:sp>
      <p:sp>
        <p:nvSpPr>
          <p:cNvPr id="20" name="19 Rectángulo"/>
          <p:cNvSpPr/>
          <p:nvPr/>
        </p:nvSpPr>
        <p:spPr>
          <a:xfrm>
            <a:off x="251520" y="5814789"/>
            <a:ext cx="36004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3</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FUNDAMENTOS DE </a:t>
            </a: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00519E"/>
                </a:solidFill>
                <a:latin typeface="Arial" pitchFamily="34" charset="0"/>
                <a:ea typeface="TitilliumText22L Regular"/>
                <a:cs typeface="Arial" pitchFamily="34" charset="0"/>
              </a:rPr>
              <a:t>LA ELECTRÓLISIS</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
        <p:nvSpPr>
          <p:cNvPr id="184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_tradnl"/>
          </a:p>
        </p:txBody>
      </p:sp>
      <p:pic>
        <p:nvPicPr>
          <p:cNvPr id="18435" name="Picture 3"/>
          <p:cNvPicPr>
            <a:picLocks noChangeAspect="1" noChangeArrowheads="1"/>
          </p:cNvPicPr>
          <p:nvPr/>
        </p:nvPicPr>
        <p:blipFill>
          <a:blip r:embed="rId5" cstate="print"/>
          <a:srcRect/>
          <a:stretch>
            <a:fillRect/>
          </a:stretch>
        </p:blipFill>
        <p:spPr bwMode="auto">
          <a:xfrm>
            <a:off x="899592" y="5157192"/>
            <a:ext cx="2795959" cy="272776"/>
          </a:xfrm>
          <a:prstGeom prst="rect">
            <a:avLst/>
          </a:prstGeom>
          <a:noFill/>
          <a:ln w="9525">
            <a:noFill/>
            <a:miter lim="800000"/>
            <a:headEnd/>
            <a:tailEnd/>
          </a:ln>
        </p:spPr>
      </p:pic>
      <p:sp>
        <p:nvSpPr>
          <p:cNvPr id="21" name="29 Rectángulo">
            <a:extLst>
              <a:ext uri="{FF2B5EF4-FFF2-40B4-BE49-F238E27FC236}">
                <a16:creationId xmlns:a16="http://schemas.microsoft.com/office/drawing/2014/main" id="{F36849DA-0EDE-4984-B64A-084CBAF4AF29}"/>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1			</a:t>
            </a:r>
          </a:p>
        </p:txBody>
      </p:sp>
      <p:sp>
        <p:nvSpPr>
          <p:cNvPr id="22" name="Rectángulo 21">
            <a:extLst>
              <a:ext uri="{FF2B5EF4-FFF2-40B4-BE49-F238E27FC236}">
                <a16:creationId xmlns:a16="http://schemas.microsoft.com/office/drawing/2014/main" id="{039C812C-BC70-4246-870E-D2ADEC068EBE}"/>
              </a:ext>
            </a:extLst>
          </p:cNvPr>
          <p:cNvSpPr/>
          <p:nvPr/>
        </p:nvSpPr>
        <p:spPr>
          <a:xfrm>
            <a:off x="2267744" y="6486868"/>
            <a:ext cx="6873856" cy="371132"/>
          </a:xfrm>
          <a:prstGeom prst="rect">
            <a:avLst/>
          </a:prstGeom>
        </p:spPr>
        <p:txBody>
          <a:bodyPr wrap="square">
            <a:spAutoFit/>
          </a:bodyPr>
          <a:lstStyle/>
          <a:p>
            <a:pPr algn="r"/>
            <a:r>
              <a:rPr lang="es-ES_tradnl" b="1" dirty="0">
                <a:solidFill>
                  <a:schemeClr val="bg1"/>
                </a:solidFill>
                <a:latin typeface="TitilliumText22L Regular"/>
                <a:cs typeface="TitilliumText22L Regular"/>
              </a:rPr>
              <a:t> Producción de Hidrógeno. Equipos en el mercado</a:t>
            </a:r>
            <a:endParaRPr lang="es-ES"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1" name="Picture 1"/>
          <p:cNvPicPr>
            <a:picLocks noChangeAspect="1" noChangeArrowheads="1"/>
          </p:cNvPicPr>
          <p:nvPr/>
        </p:nvPicPr>
        <p:blipFill>
          <a:blip r:embed="rId2" cstate="print"/>
          <a:srcRect r="50006"/>
          <a:stretch>
            <a:fillRect/>
          </a:stretch>
        </p:blipFill>
        <p:spPr bwMode="auto">
          <a:xfrm>
            <a:off x="108496" y="1796800"/>
            <a:ext cx="4463504" cy="3368900"/>
          </a:xfrm>
          <a:prstGeom prst="rect">
            <a:avLst/>
          </a:prstGeom>
          <a:noFill/>
          <a:ln w="9525">
            <a:noFill/>
            <a:miter lim="800000"/>
            <a:headEnd/>
            <a:tailEnd/>
          </a:ln>
        </p:spPr>
      </p:pic>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3"/>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52" name="51 Rectángulo"/>
          <p:cNvSpPr/>
          <p:nvPr/>
        </p:nvSpPr>
        <p:spPr>
          <a:xfrm>
            <a:off x="179512" y="1209334"/>
            <a:ext cx="4860000"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Caracterización Proceso Electrólisis</a:t>
            </a:r>
          </a:p>
        </p:txBody>
      </p:sp>
      <p:sp>
        <p:nvSpPr>
          <p:cNvPr id="2052" name="AutoShape 4"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54" name="AutoShape 6"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41" name="40 Rectángulo redondeado"/>
          <p:cNvSpPr/>
          <p:nvPr/>
        </p:nvSpPr>
        <p:spPr>
          <a:xfrm>
            <a:off x="4716016" y="1196752"/>
            <a:ext cx="4248472"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_tradnl" sz="2000" b="1" dirty="0">
                <a:solidFill>
                  <a:srgbClr val="0070C0"/>
                </a:solidFill>
              </a:rPr>
              <a:t>EFICIENCIAS</a:t>
            </a:r>
          </a:p>
        </p:txBody>
      </p:sp>
      <p:sp>
        <p:nvSpPr>
          <p:cNvPr id="31" name="Rectangle 1"/>
          <p:cNvSpPr>
            <a:spLocks noChangeArrowheads="1"/>
          </p:cNvSpPr>
          <p:nvPr/>
        </p:nvSpPr>
        <p:spPr bwMode="auto">
          <a:xfrm>
            <a:off x="4921353" y="5243192"/>
            <a:ext cx="4068000" cy="92333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b="0" i="0" u="none" strike="noStrike" cap="none" normalizeH="0" baseline="0" dirty="0">
                <a:ln>
                  <a:noFill/>
                </a:ln>
                <a:solidFill>
                  <a:schemeClr val="tx1"/>
                </a:solidFill>
                <a:effectLst/>
                <a:latin typeface="+mj-lt"/>
                <a:ea typeface="Times New Roman" pitchFamily="18" charset="0"/>
                <a:cs typeface="Arial" pitchFamily="34" charset="0"/>
              </a:rPr>
              <a:t>La </a:t>
            </a:r>
            <a:r>
              <a:rPr kumimoji="0" lang="es-ES" b="1" i="0" u="none" strike="noStrike" cap="none" normalizeH="0" baseline="0" dirty="0">
                <a:ln>
                  <a:noFill/>
                </a:ln>
                <a:solidFill>
                  <a:schemeClr val="tx1"/>
                </a:solidFill>
                <a:effectLst/>
                <a:latin typeface="+mj-lt"/>
                <a:ea typeface="Times New Roman" pitchFamily="18" charset="0"/>
                <a:cs typeface="Arial" pitchFamily="34" charset="0"/>
              </a:rPr>
              <a:t>eficiencia de Faraday </a:t>
            </a:r>
            <a:r>
              <a:rPr kumimoji="0" lang="es-ES" b="0" i="0" u="none" strike="noStrike" cap="none" normalizeH="0" baseline="0" dirty="0">
                <a:ln>
                  <a:noFill/>
                </a:ln>
                <a:solidFill>
                  <a:schemeClr val="tx1"/>
                </a:solidFill>
                <a:effectLst/>
                <a:latin typeface="+mj-lt"/>
                <a:ea typeface="Times New Roman" pitchFamily="18" charset="0"/>
                <a:cs typeface="Arial" pitchFamily="34" charset="0"/>
              </a:rPr>
              <a:t>expresa</a:t>
            </a:r>
            <a:r>
              <a:rPr kumimoji="0" lang="es-ES" b="0" i="0" u="none" strike="noStrike" cap="none" normalizeH="0" dirty="0">
                <a:ln>
                  <a:noFill/>
                </a:ln>
                <a:solidFill>
                  <a:schemeClr val="tx1"/>
                </a:solidFill>
                <a:effectLst/>
                <a:latin typeface="+mj-lt"/>
                <a:ea typeface="Times New Roman" pitchFamily="18" charset="0"/>
                <a:cs typeface="Arial" pitchFamily="34" charset="0"/>
              </a:rPr>
              <a:t> la relación que existe entre el caudal real de hidrógeno producido y el valor teórico.</a:t>
            </a:r>
            <a:endParaRPr kumimoji="0" lang="es-ES" b="0" i="0" u="none" strike="noStrike" cap="none" normalizeH="0" baseline="0" dirty="0">
              <a:ln>
                <a:noFill/>
              </a:ln>
              <a:solidFill>
                <a:schemeClr val="tx1"/>
              </a:solidFill>
              <a:effectLst/>
              <a:latin typeface="+mj-lt"/>
              <a:cs typeface="Arial" pitchFamily="34" charset="0"/>
            </a:endParaRPr>
          </a:p>
        </p:txBody>
      </p:sp>
      <p:sp>
        <p:nvSpPr>
          <p:cNvPr id="20" name="19 Rectángulo"/>
          <p:cNvSpPr/>
          <p:nvPr/>
        </p:nvSpPr>
        <p:spPr>
          <a:xfrm>
            <a:off x="251520" y="5649689"/>
            <a:ext cx="36004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3</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FUNDAMENTOS DE </a:t>
            </a: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00519E"/>
                </a:solidFill>
                <a:latin typeface="Arial" pitchFamily="34" charset="0"/>
                <a:ea typeface="TitilliumText22L Regular"/>
                <a:cs typeface="Arial" pitchFamily="34" charset="0"/>
              </a:rPr>
              <a:t>LA ELECTRÓLISIS</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pic>
        <p:nvPicPr>
          <p:cNvPr id="40" name="Picture 1"/>
          <p:cNvPicPr>
            <a:picLocks noChangeAspect="1" noChangeArrowheads="1"/>
          </p:cNvPicPr>
          <p:nvPr/>
        </p:nvPicPr>
        <p:blipFill>
          <a:blip r:embed="rId2" cstate="print"/>
          <a:srcRect l="49900" r="-1109"/>
          <a:stretch>
            <a:fillRect/>
          </a:stretch>
        </p:blipFill>
        <p:spPr bwMode="auto">
          <a:xfrm>
            <a:off x="4572000" y="1786190"/>
            <a:ext cx="4572000" cy="3368900"/>
          </a:xfrm>
          <a:prstGeom prst="rect">
            <a:avLst/>
          </a:prstGeom>
          <a:noFill/>
          <a:ln w="9525">
            <a:noFill/>
            <a:miter lim="800000"/>
            <a:headEnd/>
            <a:tailEnd/>
          </a:ln>
        </p:spPr>
      </p:pic>
      <p:sp>
        <p:nvSpPr>
          <p:cNvPr id="42" name="Rectangle 1"/>
          <p:cNvSpPr>
            <a:spLocks noChangeArrowheads="1"/>
          </p:cNvSpPr>
          <p:nvPr/>
        </p:nvSpPr>
        <p:spPr bwMode="auto">
          <a:xfrm>
            <a:off x="278924" y="5252720"/>
            <a:ext cx="4320000"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b="0" i="0" u="none" strike="noStrike" cap="none" normalizeH="0" baseline="0" dirty="0">
                <a:ln>
                  <a:noFill/>
                </a:ln>
                <a:solidFill>
                  <a:schemeClr val="tx1"/>
                </a:solidFill>
                <a:effectLst/>
                <a:latin typeface="+mj-lt"/>
                <a:ea typeface="Times New Roman" pitchFamily="18" charset="0"/>
                <a:cs typeface="Arial" pitchFamily="34" charset="0"/>
              </a:rPr>
              <a:t>La </a:t>
            </a:r>
            <a:r>
              <a:rPr kumimoji="0" lang="es-ES" b="1" i="0" u="none" strike="noStrike" cap="none" normalizeH="0" baseline="0" dirty="0">
                <a:ln>
                  <a:noFill/>
                </a:ln>
                <a:solidFill>
                  <a:schemeClr val="tx1"/>
                </a:solidFill>
                <a:effectLst/>
                <a:latin typeface="+mj-lt"/>
                <a:ea typeface="Times New Roman" pitchFamily="18" charset="0"/>
                <a:cs typeface="Arial" pitchFamily="34" charset="0"/>
              </a:rPr>
              <a:t>eficiencia de voltaje </a:t>
            </a:r>
            <a:r>
              <a:rPr kumimoji="0" lang="es-ES" b="0" i="0" u="none" strike="noStrike" cap="none" normalizeH="0" baseline="0" dirty="0">
                <a:ln>
                  <a:noFill/>
                </a:ln>
                <a:solidFill>
                  <a:schemeClr val="tx1"/>
                </a:solidFill>
                <a:effectLst/>
                <a:latin typeface="+mj-lt"/>
                <a:ea typeface="Times New Roman" pitchFamily="18" charset="0"/>
                <a:cs typeface="Arial" pitchFamily="34" charset="0"/>
              </a:rPr>
              <a:t>cuantifica la relación que existe entre el voltaje termoneutro y el realmente aplicado en la electrólisis.</a:t>
            </a:r>
            <a:endParaRPr kumimoji="0" lang="es-ES" b="0" i="0" u="none" strike="noStrike" cap="none" normalizeH="0" baseline="0" dirty="0">
              <a:ln>
                <a:noFill/>
              </a:ln>
              <a:solidFill>
                <a:schemeClr val="tx1"/>
              </a:solidFill>
              <a:effectLst/>
              <a:latin typeface="+mj-lt"/>
              <a:cs typeface="Arial" pitchFamily="34" charset="0"/>
            </a:endParaRPr>
          </a:p>
        </p:txBody>
      </p:sp>
      <p:sp>
        <p:nvSpPr>
          <p:cNvPr id="22" name="21 Rectángulo"/>
          <p:cNvSpPr/>
          <p:nvPr/>
        </p:nvSpPr>
        <p:spPr>
          <a:xfrm>
            <a:off x="1043608" y="3797548"/>
            <a:ext cx="864096"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23" name="Picture 1"/>
          <p:cNvPicPr>
            <a:picLocks noChangeAspect="1" noChangeArrowheads="1"/>
          </p:cNvPicPr>
          <p:nvPr/>
        </p:nvPicPr>
        <p:blipFill>
          <a:blip r:embed="rId5" cstate="print"/>
          <a:srcRect l="42290" r="42704"/>
          <a:stretch>
            <a:fillRect/>
          </a:stretch>
        </p:blipFill>
        <p:spPr bwMode="auto">
          <a:xfrm>
            <a:off x="962075" y="3932039"/>
            <a:ext cx="831588" cy="360000"/>
          </a:xfrm>
          <a:prstGeom prst="rect">
            <a:avLst/>
          </a:prstGeom>
          <a:noFill/>
          <a:ln w="9525">
            <a:noFill/>
            <a:miter lim="800000"/>
            <a:headEnd/>
            <a:tailEnd/>
          </a:ln>
          <a:effectLst/>
        </p:spPr>
      </p:pic>
      <p:sp>
        <p:nvSpPr>
          <p:cNvPr id="24" name="23 Rectángulo"/>
          <p:cNvSpPr/>
          <p:nvPr/>
        </p:nvSpPr>
        <p:spPr>
          <a:xfrm>
            <a:off x="5589637" y="3807073"/>
            <a:ext cx="864096"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23554" name="Picture 2"/>
          <p:cNvPicPr>
            <a:picLocks noChangeAspect="1" noChangeArrowheads="1"/>
          </p:cNvPicPr>
          <p:nvPr/>
        </p:nvPicPr>
        <p:blipFill>
          <a:blip r:embed="rId6" cstate="print"/>
          <a:srcRect l="35009" r="30886"/>
          <a:stretch>
            <a:fillRect/>
          </a:stretch>
        </p:blipFill>
        <p:spPr bwMode="auto">
          <a:xfrm>
            <a:off x="5940152" y="2852936"/>
            <a:ext cx="1800200" cy="398463"/>
          </a:xfrm>
          <a:prstGeom prst="rect">
            <a:avLst/>
          </a:prstGeom>
          <a:noFill/>
          <a:ln w="9525">
            <a:noFill/>
            <a:miter lim="800000"/>
            <a:headEnd/>
            <a:tailEnd/>
          </a:ln>
          <a:effectLst/>
        </p:spPr>
      </p:pic>
      <p:pic>
        <p:nvPicPr>
          <p:cNvPr id="23555" name="Picture 3"/>
          <p:cNvPicPr>
            <a:picLocks noChangeAspect="1" noChangeArrowheads="1"/>
          </p:cNvPicPr>
          <p:nvPr/>
        </p:nvPicPr>
        <p:blipFill>
          <a:blip r:embed="rId7" cstate="print"/>
          <a:srcRect l="35623" r="37093"/>
          <a:stretch>
            <a:fillRect/>
          </a:stretch>
        </p:blipFill>
        <p:spPr bwMode="auto">
          <a:xfrm>
            <a:off x="6269712" y="3539431"/>
            <a:ext cx="1440160" cy="346075"/>
          </a:xfrm>
          <a:prstGeom prst="rect">
            <a:avLst/>
          </a:prstGeom>
          <a:noFill/>
          <a:ln w="9525">
            <a:noFill/>
            <a:miter lim="800000"/>
            <a:headEnd/>
            <a:tailEnd/>
          </a:ln>
          <a:effectLst/>
        </p:spPr>
      </p:pic>
      <p:cxnSp>
        <p:nvCxnSpPr>
          <p:cNvPr id="28" name="27 Conector recto de flecha"/>
          <p:cNvCxnSpPr/>
          <p:nvPr/>
        </p:nvCxnSpPr>
        <p:spPr>
          <a:xfrm flipH="1">
            <a:off x="6732240" y="3277692"/>
            <a:ext cx="162969" cy="295324"/>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5" name="34 Rectángulo"/>
          <p:cNvSpPr/>
          <p:nvPr/>
        </p:nvSpPr>
        <p:spPr>
          <a:xfrm>
            <a:off x="-7620" y="6243662"/>
            <a:ext cx="8972108" cy="230832"/>
          </a:xfrm>
          <a:prstGeom prst="rect">
            <a:avLst/>
          </a:prstGeom>
        </p:spPr>
        <p:txBody>
          <a:bodyPr wrap="square">
            <a:spAutoFit/>
          </a:bodyPr>
          <a:lstStyle/>
          <a:p>
            <a:r>
              <a:rPr lang="es-ES" sz="900" i="1" dirty="0"/>
              <a:t>z</a:t>
            </a:r>
            <a:r>
              <a:rPr lang="es-ES" sz="900" dirty="0"/>
              <a:t>: número de electrones transferidos en la electrólisis del agua (2e</a:t>
            </a:r>
            <a:r>
              <a:rPr lang="es-ES" sz="900" baseline="30000" dirty="0"/>
              <a:t>—</a:t>
            </a:r>
            <a:r>
              <a:rPr lang="es-ES" sz="900" dirty="0"/>
              <a:t>); </a:t>
            </a:r>
            <a:r>
              <a:rPr lang="es-ES" sz="900" i="1" dirty="0"/>
              <a:t>F:</a:t>
            </a:r>
            <a:r>
              <a:rPr lang="es-ES" sz="900" dirty="0"/>
              <a:t> constante de Faraday (96500 C/mol); </a:t>
            </a:r>
            <a:r>
              <a:rPr lang="es-ES" sz="900" i="1" dirty="0"/>
              <a:t>M</a:t>
            </a:r>
            <a:r>
              <a:rPr lang="es-ES" sz="900" dirty="0"/>
              <a:t>: peso molecular de la sustancia producida  en la electrólisis (g/mol)</a:t>
            </a:r>
          </a:p>
        </p:txBody>
      </p:sp>
      <p:sp>
        <p:nvSpPr>
          <p:cNvPr id="36" name="35 Rectángulo"/>
          <p:cNvSpPr/>
          <p:nvPr/>
        </p:nvSpPr>
        <p:spPr>
          <a:xfrm>
            <a:off x="2123728" y="1860064"/>
            <a:ext cx="2463512" cy="400110"/>
          </a:xfrm>
          <a:prstGeom prst="rect">
            <a:avLst/>
          </a:prstGeom>
        </p:spPr>
        <p:txBody>
          <a:bodyPr wrap="square">
            <a:spAutoFit/>
          </a:bodyPr>
          <a:lstStyle/>
          <a:p>
            <a:r>
              <a:rPr lang="es-ES" sz="1000" b="1" u="sng" dirty="0"/>
              <a:t>FUENTE</a:t>
            </a:r>
            <a:r>
              <a:rPr lang="es-ES" sz="1000" b="1" dirty="0"/>
              <a:t>: CNH2 (</a:t>
            </a:r>
            <a:r>
              <a:rPr lang="fr-FR" sz="1000" b="1" dirty="0" err="1"/>
              <a:t>Sustainable</a:t>
            </a:r>
            <a:r>
              <a:rPr lang="fr-FR" sz="1000" b="1" dirty="0"/>
              <a:t> Fuel Technologies </a:t>
            </a:r>
            <a:r>
              <a:rPr lang="fr-FR" sz="1000" b="1" dirty="0" err="1"/>
              <a:t>Handbook</a:t>
            </a:r>
            <a:r>
              <a:rPr lang="fr-FR" sz="1000" b="1" dirty="0"/>
              <a:t>. ELSEVIER 2020)</a:t>
            </a:r>
            <a:endParaRPr lang="es-ES" sz="1000" b="1" dirty="0"/>
          </a:p>
        </p:txBody>
      </p:sp>
      <p:sp>
        <p:nvSpPr>
          <p:cNvPr id="26" name="25 Esquina doblada"/>
          <p:cNvSpPr/>
          <p:nvPr/>
        </p:nvSpPr>
        <p:spPr>
          <a:xfrm>
            <a:off x="7005806" y="1299240"/>
            <a:ext cx="432000" cy="252000"/>
          </a:xfrm>
          <a:prstGeom prst="foldedCorner">
            <a:avLst>
              <a:gd name="adj" fmla="val 41359"/>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600" b="1" dirty="0">
              <a:solidFill>
                <a:schemeClr val="tx1"/>
              </a:solidFill>
            </a:endParaRPr>
          </a:p>
          <a:p>
            <a:pPr algn="ctr"/>
            <a:r>
              <a:rPr lang="es-ES" sz="1200" b="1" dirty="0">
                <a:solidFill>
                  <a:schemeClr val="tx1"/>
                </a:solidFill>
              </a:rPr>
              <a:t>E1</a:t>
            </a:r>
          </a:p>
        </p:txBody>
      </p:sp>
      <p:sp>
        <p:nvSpPr>
          <p:cNvPr id="27" name="29 Rectángulo">
            <a:extLst>
              <a:ext uri="{FF2B5EF4-FFF2-40B4-BE49-F238E27FC236}">
                <a16:creationId xmlns:a16="http://schemas.microsoft.com/office/drawing/2014/main" id="{87F2827E-A989-45C0-B693-E33652F5C0DD}"/>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1			</a:t>
            </a:r>
          </a:p>
        </p:txBody>
      </p:sp>
      <p:sp>
        <p:nvSpPr>
          <p:cNvPr id="29" name="Rectángulo 28">
            <a:extLst>
              <a:ext uri="{FF2B5EF4-FFF2-40B4-BE49-F238E27FC236}">
                <a16:creationId xmlns:a16="http://schemas.microsoft.com/office/drawing/2014/main" id="{45AD0998-891E-4D48-80E1-9AABDC682970}"/>
              </a:ext>
            </a:extLst>
          </p:cNvPr>
          <p:cNvSpPr/>
          <p:nvPr/>
        </p:nvSpPr>
        <p:spPr>
          <a:xfrm>
            <a:off x="2627784" y="6486868"/>
            <a:ext cx="6513816" cy="371132"/>
          </a:xfrm>
          <a:prstGeom prst="rect">
            <a:avLst/>
          </a:prstGeom>
        </p:spPr>
        <p:txBody>
          <a:bodyPr wrap="square">
            <a:spAutoFit/>
          </a:bodyPr>
          <a:lstStyle/>
          <a:p>
            <a:pPr algn="r"/>
            <a:r>
              <a:rPr lang="es-ES_tradnl" b="1" dirty="0">
                <a:solidFill>
                  <a:schemeClr val="bg1"/>
                </a:solidFill>
                <a:latin typeface="TitilliumText22L Regular"/>
                <a:cs typeface="TitilliumText22L Regular"/>
              </a:rPr>
              <a:t> Producción de Hidrógeno. Equipos en el mercado</a:t>
            </a:r>
            <a:endParaRPr lang="es-ES" dirty="0"/>
          </a:p>
        </p:txBody>
      </p:sp>
      <p:sp>
        <p:nvSpPr>
          <p:cNvPr id="30" name="29 Rectángulo"/>
          <p:cNvSpPr/>
          <p:nvPr/>
        </p:nvSpPr>
        <p:spPr>
          <a:xfrm>
            <a:off x="6228184" y="3933056"/>
            <a:ext cx="1512168" cy="354134"/>
          </a:xfrm>
          <a:prstGeom prst="rect">
            <a:avLst/>
          </a:prstGeom>
          <a:solidFill>
            <a:srgbClr val="DCE6F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a:solidFill>
                  <a:schemeClr val="tx1"/>
                </a:solidFill>
                <a:latin typeface="+mj-lt"/>
              </a:rPr>
              <a:t>LEY DE FARADAY</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40"/>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nodeType="afterEffect">
                                  <p:stCondLst>
                                    <p:cond delay="0"/>
                                  </p:stCondLst>
                                  <p:childTnLst>
                                    <p:set>
                                      <p:cBhvr>
                                        <p:cTn id="12" dur="1" fill="hold">
                                          <p:stCondLst>
                                            <p:cond delay="0"/>
                                          </p:stCondLst>
                                        </p:cTn>
                                        <p:tgtEl>
                                          <p:spTgt spid="23554"/>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nodeType="afterEffect">
                                  <p:stCondLst>
                                    <p:cond delay="0"/>
                                  </p:stCondLst>
                                  <p:childTnLst>
                                    <p:set>
                                      <p:cBhvr>
                                        <p:cTn id="18" dur="1" fill="hold">
                                          <p:stCondLst>
                                            <p:cond delay="0"/>
                                          </p:stCondLst>
                                        </p:cTn>
                                        <p:tgtEl>
                                          <p:spTgt spid="2355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5" grpId="0"/>
      <p:bldP spid="3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ÍNDICE</a:t>
            </a:r>
          </a:p>
        </p:txBody>
      </p:sp>
      <p:sp>
        <p:nvSpPr>
          <p:cNvPr id="5" name="Marcador de contenido 2"/>
          <p:cNvSpPr>
            <a:spLocks noGrp="1"/>
          </p:cNvSpPr>
          <p:nvPr>
            <p:ph idx="1"/>
          </p:nvPr>
        </p:nvSpPr>
        <p:spPr>
          <a:xfrm>
            <a:off x="323528" y="1268760"/>
            <a:ext cx="8712968" cy="5184576"/>
          </a:xfrm>
        </p:spPr>
        <p:txBody>
          <a:bodyPr>
            <a:noAutofit/>
          </a:bodyPr>
          <a:lstStyle/>
          <a:p>
            <a:pPr>
              <a:buNone/>
            </a:pPr>
            <a:endParaRPr lang="es-ES_tradnl" sz="1400" b="1" dirty="0">
              <a:solidFill>
                <a:srgbClr val="00519E"/>
              </a:solidFill>
              <a:latin typeface="Arial" pitchFamily="34" charset="0"/>
              <a:cs typeface="Arial" pitchFamily="34" charset="0"/>
            </a:endParaRPr>
          </a:p>
          <a:p>
            <a:pPr marL="514350" indent="-514350">
              <a:buNone/>
            </a:pPr>
            <a:r>
              <a:rPr lang="es-ES_tradnl" sz="2800" b="1" dirty="0">
                <a:solidFill>
                  <a:srgbClr val="2F9E37"/>
                </a:solidFill>
                <a:latin typeface="Arial" pitchFamily="34" charset="0"/>
                <a:cs typeface="Arial" pitchFamily="34" charset="0"/>
              </a:rPr>
              <a:t>1. </a:t>
            </a:r>
            <a:r>
              <a:rPr lang="es-ES_tradnl" sz="2800" b="1" dirty="0">
                <a:solidFill>
                  <a:srgbClr val="00519E"/>
                </a:solidFill>
                <a:latin typeface="Arial" pitchFamily="34" charset="0"/>
                <a:cs typeface="Arial" pitchFamily="34" charset="0"/>
              </a:rPr>
              <a:t>HIDRÓGENO COMO VECTOR ENERGÉTICO</a:t>
            </a:r>
            <a:endParaRPr lang="es-ES_tradnl" sz="2800" b="1" dirty="0">
              <a:solidFill>
                <a:srgbClr val="2F9E37"/>
              </a:solidFill>
              <a:latin typeface="Arial" pitchFamily="34" charset="0"/>
              <a:cs typeface="Arial" pitchFamily="34" charset="0"/>
            </a:endParaRPr>
          </a:p>
          <a:p>
            <a:pPr marL="514350" indent="-514350">
              <a:buNone/>
            </a:pPr>
            <a:r>
              <a:rPr lang="es-ES_tradnl" sz="2800" b="1" dirty="0">
                <a:solidFill>
                  <a:srgbClr val="2F9E37"/>
                </a:solidFill>
                <a:latin typeface="Arial" pitchFamily="34" charset="0"/>
                <a:cs typeface="Arial" pitchFamily="34" charset="0"/>
              </a:rPr>
              <a:t>2. </a:t>
            </a:r>
            <a:r>
              <a:rPr lang="es-ES_tradnl" sz="2800" b="1" dirty="0">
                <a:solidFill>
                  <a:srgbClr val="00519E"/>
                </a:solidFill>
                <a:latin typeface="Arial" pitchFamily="34" charset="0"/>
                <a:cs typeface="Arial" pitchFamily="34" charset="0"/>
              </a:rPr>
              <a:t>MÉTODOS DE PRODUCCIÓN DE HIDRÓGENO</a:t>
            </a:r>
            <a:endParaRPr lang="es-ES_tradnl" sz="1400" b="1" dirty="0">
              <a:solidFill>
                <a:srgbClr val="00519E"/>
              </a:solidFill>
              <a:latin typeface="Arial" pitchFamily="34" charset="0"/>
              <a:cs typeface="Arial" pitchFamily="34" charset="0"/>
            </a:endParaRPr>
          </a:p>
          <a:p>
            <a:pPr marL="514350" indent="-514350">
              <a:buNone/>
            </a:pPr>
            <a:r>
              <a:rPr lang="es-ES_tradnl" sz="2800" b="1" dirty="0">
                <a:solidFill>
                  <a:srgbClr val="2F9E37"/>
                </a:solidFill>
                <a:latin typeface="Arial" pitchFamily="34" charset="0"/>
                <a:cs typeface="Arial" pitchFamily="34" charset="0"/>
              </a:rPr>
              <a:t>3.  </a:t>
            </a:r>
            <a:r>
              <a:rPr lang="es-ES_tradnl" sz="2800" b="1" dirty="0">
                <a:solidFill>
                  <a:srgbClr val="00519E"/>
                </a:solidFill>
                <a:latin typeface="Arial" pitchFamily="34" charset="0"/>
                <a:cs typeface="Arial" pitchFamily="34" charset="0"/>
              </a:rPr>
              <a:t>FUNDAMENTOS DE LA ELECTRÓLISIS</a:t>
            </a:r>
            <a:endParaRPr lang="es-ES_tradnl" sz="1400" b="1" dirty="0">
              <a:solidFill>
                <a:srgbClr val="2F9E37"/>
              </a:solidFill>
              <a:latin typeface="Arial" pitchFamily="34" charset="0"/>
              <a:cs typeface="Arial" pitchFamily="34" charset="0"/>
            </a:endParaRPr>
          </a:p>
          <a:p>
            <a:pPr marL="514350" indent="-514350">
              <a:buNone/>
            </a:pPr>
            <a:r>
              <a:rPr lang="es-ES_tradnl" sz="2800" b="1" dirty="0">
                <a:solidFill>
                  <a:srgbClr val="2F9E37"/>
                </a:solidFill>
                <a:latin typeface="Arial" pitchFamily="34" charset="0"/>
                <a:cs typeface="Arial" pitchFamily="34" charset="0"/>
              </a:rPr>
              <a:t>4.  </a:t>
            </a:r>
            <a:r>
              <a:rPr lang="es-ES_tradnl" sz="2800" b="1" dirty="0">
                <a:solidFill>
                  <a:srgbClr val="00519E"/>
                </a:solidFill>
                <a:latin typeface="Arial" pitchFamily="34" charset="0"/>
                <a:cs typeface="Arial" pitchFamily="34" charset="0"/>
              </a:rPr>
              <a:t>ELECTRÓLISIS ALCALINA</a:t>
            </a:r>
            <a:endParaRPr lang="es-ES_tradnl" sz="1400" b="1" dirty="0">
              <a:solidFill>
                <a:schemeClr val="bg1">
                  <a:lumMod val="65000"/>
                </a:schemeClr>
              </a:solidFill>
              <a:latin typeface="Arial" pitchFamily="34" charset="0"/>
              <a:cs typeface="Arial" pitchFamily="34" charset="0"/>
            </a:endParaRPr>
          </a:p>
          <a:p>
            <a:pPr marL="0" indent="0">
              <a:buNone/>
            </a:pPr>
            <a:r>
              <a:rPr lang="es-ES_tradnl" sz="2800" b="1" dirty="0">
                <a:solidFill>
                  <a:srgbClr val="2F9E37"/>
                </a:solidFill>
                <a:latin typeface="Arial" pitchFamily="34" charset="0"/>
                <a:cs typeface="Arial" pitchFamily="34" charset="0"/>
              </a:rPr>
              <a:t>5.  </a:t>
            </a:r>
            <a:r>
              <a:rPr lang="es-ES_tradnl" sz="2800" b="1" dirty="0">
                <a:solidFill>
                  <a:srgbClr val="00519E"/>
                </a:solidFill>
                <a:latin typeface="Arial" pitchFamily="34" charset="0"/>
                <a:cs typeface="Arial" pitchFamily="34" charset="0"/>
              </a:rPr>
              <a:t>ELECTRÓLISIS PEM</a:t>
            </a:r>
            <a:endParaRPr lang="es-ES_tradnl" sz="1400" b="1" dirty="0">
              <a:solidFill>
                <a:schemeClr val="bg1">
                  <a:lumMod val="65000"/>
                </a:schemeClr>
              </a:solidFill>
              <a:latin typeface="Arial" pitchFamily="34" charset="0"/>
              <a:cs typeface="Arial" pitchFamily="34" charset="0"/>
            </a:endParaRPr>
          </a:p>
          <a:p>
            <a:pPr marL="0" indent="0">
              <a:buNone/>
            </a:pPr>
            <a:r>
              <a:rPr lang="es-ES_tradnl" sz="2800" b="1" dirty="0">
                <a:solidFill>
                  <a:srgbClr val="2F9E37"/>
                </a:solidFill>
                <a:latin typeface="Arial" pitchFamily="34" charset="0"/>
                <a:cs typeface="Arial" pitchFamily="34" charset="0"/>
              </a:rPr>
              <a:t>6. </a:t>
            </a:r>
            <a:r>
              <a:rPr lang="es-ES_tradnl" sz="2800" b="1" dirty="0">
                <a:solidFill>
                  <a:srgbClr val="00519E"/>
                </a:solidFill>
                <a:latin typeface="Arial" pitchFamily="34" charset="0"/>
                <a:cs typeface="Arial" pitchFamily="34" charset="0"/>
              </a:rPr>
              <a:t>ELECTRÓLISIS DE ALTA TEMPERATURA</a:t>
            </a:r>
          </a:p>
          <a:p>
            <a:pPr marL="0" indent="0">
              <a:buNone/>
            </a:pPr>
            <a:r>
              <a:rPr lang="es-ES_tradnl" sz="2800" b="1" dirty="0">
                <a:solidFill>
                  <a:srgbClr val="2F9E37"/>
                </a:solidFill>
                <a:latin typeface="Arial" pitchFamily="34" charset="0"/>
                <a:cs typeface="Arial" pitchFamily="34" charset="0"/>
              </a:rPr>
              <a:t>7. </a:t>
            </a:r>
            <a:r>
              <a:rPr lang="es-ES_tradnl" sz="2800" b="1" dirty="0">
                <a:solidFill>
                  <a:srgbClr val="00519E"/>
                </a:solidFill>
                <a:latin typeface="Arial" pitchFamily="34" charset="0"/>
                <a:cs typeface="Arial" pitchFamily="34" charset="0"/>
              </a:rPr>
              <a:t>SISTEMAS COMERCIALES ELECTROLISIS</a:t>
            </a:r>
          </a:p>
          <a:p>
            <a:pPr marL="0" indent="0">
              <a:buNone/>
            </a:pPr>
            <a:r>
              <a:rPr lang="es-ES_tradnl" sz="2800" b="1" dirty="0">
                <a:solidFill>
                  <a:srgbClr val="2F9E37"/>
                </a:solidFill>
                <a:latin typeface="Arial" pitchFamily="34" charset="0"/>
                <a:cs typeface="Arial" pitchFamily="34" charset="0"/>
              </a:rPr>
              <a:t>8.  </a:t>
            </a:r>
            <a:r>
              <a:rPr lang="es-ES_tradnl" sz="2800" b="1" dirty="0">
                <a:solidFill>
                  <a:srgbClr val="00519E"/>
                </a:solidFill>
                <a:latin typeface="Arial" pitchFamily="34" charset="0"/>
                <a:cs typeface="Arial" pitchFamily="34" charset="0"/>
              </a:rPr>
              <a:t>COSTES DE PRODUCCIÓN DE HIDRÓGENO</a:t>
            </a:r>
          </a:p>
          <a:p>
            <a:pPr marL="0" indent="0">
              <a:buNone/>
            </a:pPr>
            <a:r>
              <a:rPr lang="es-ES_tradnl" sz="2800" b="1" dirty="0">
                <a:solidFill>
                  <a:srgbClr val="2F9E37"/>
                </a:solidFill>
                <a:latin typeface="Arial" pitchFamily="34" charset="0"/>
                <a:cs typeface="Arial" pitchFamily="34" charset="0"/>
              </a:rPr>
              <a:t>9.  </a:t>
            </a:r>
            <a:r>
              <a:rPr lang="es-ES_tradnl" sz="2800" b="1" dirty="0">
                <a:solidFill>
                  <a:srgbClr val="00519E"/>
                </a:solidFill>
                <a:latin typeface="Arial" pitchFamily="34" charset="0"/>
                <a:cs typeface="Arial" pitchFamily="34" charset="0"/>
              </a:rPr>
              <a:t>NORMATIVA AMBIENTAL</a:t>
            </a:r>
          </a:p>
          <a:p>
            <a:pPr marL="514350" indent="-514350">
              <a:buAutoNum type="arabicPeriod" startAt="5"/>
            </a:pPr>
            <a:endParaRPr lang="es-ES_tradnl" sz="2800" b="1" dirty="0">
              <a:solidFill>
                <a:srgbClr val="00519E"/>
              </a:solidFill>
              <a:latin typeface="Arial" pitchFamily="34" charset="0"/>
              <a:cs typeface="Arial" pitchFamily="34" charset="0"/>
            </a:endParaRPr>
          </a:p>
          <a:p>
            <a:pPr marL="514350" indent="-514350">
              <a:buNone/>
            </a:pPr>
            <a:endParaRPr lang="es-ES_tradnl" sz="1500" b="1" dirty="0">
              <a:solidFill>
                <a:schemeClr val="bg1">
                  <a:lumMod val="65000"/>
                </a:schemeClr>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AutoNum type="arabicPeriod"/>
            </a:pPr>
            <a:endParaRPr lang="es-ES_tradnl" sz="2800" b="1" i="1"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000" dirty="0">
              <a:solidFill>
                <a:srgbClr val="00519E"/>
              </a:solidFill>
              <a:latin typeface="Arial" pitchFamily="34" charset="0"/>
              <a:cs typeface="Arial" pitchFamily="34" charset="0"/>
            </a:endParaRPr>
          </a:p>
          <a:p>
            <a:pPr>
              <a:buNone/>
            </a:pPr>
            <a:endParaRPr lang="es-ES_tradnl" sz="2000" dirty="0">
              <a:solidFill>
                <a:srgbClr val="97BE0D"/>
              </a:solidFill>
              <a:latin typeface="Arial" pitchFamily="34" charset="0"/>
              <a:cs typeface="Arial" pitchFamily="34" charset="0"/>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2"/>
          </p:cNvPr>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52" name="51 Rectángulo"/>
          <p:cNvSpPr/>
          <p:nvPr/>
        </p:nvSpPr>
        <p:spPr>
          <a:xfrm>
            <a:off x="179512" y="1243608"/>
            <a:ext cx="4860000"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Caracterización Proceso Electrólisis</a:t>
            </a:r>
          </a:p>
        </p:txBody>
      </p:sp>
      <p:sp>
        <p:nvSpPr>
          <p:cNvPr id="2052" name="AutoShape 4"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54" name="AutoShape 6"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41" name="40 Rectángulo redondeado"/>
          <p:cNvSpPr/>
          <p:nvPr/>
        </p:nvSpPr>
        <p:spPr>
          <a:xfrm>
            <a:off x="5436096" y="1231026"/>
            <a:ext cx="3528392"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_tradnl" sz="2000" b="1" dirty="0">
                <a:solidFill>
                  <a:srgbClr val="0070C0"/>
                </a:solidFill>
              </a:rPr>
              <a:t>RENDIMIENTO GLOBAL Y CONSUMO ENERGÉTICO</a:t>
            </a:r>
          </a:p>
        </p:txBody>
      </p:sp>
      <p:sp>
        <p:nvSpPr>
          <p:cNvPr id="18"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3</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FUNDAMENTOS DE </a:t>
            </a: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00519E"/>
                </a:solidFill>
                <a:latin typeface="Arial" pitchFamily="34" charset="0"/>
                <a:ea typeface="TitilliumText22L Regular"/>
                <a:cs typeface="Arial" pitchFamily="34" charset="0"/>
              </a:rPr>
              <a:t>LA ELECTRÓLISIS</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
        <p:nvSpPr>
          <p:cNvPr id="27" name="29 Rectángulo">
            <a:extLst>
              <a:ext uri="{FF2B5EF4-FFF2-40B4-BE49-F238E27FC236}">
                <a16:creationId xmlns:a16="http://schemas.microsoft.com/office/drawing/2014/main" id="{87F2827E-A989-45C0-B693-E33652F5C0DD}"/>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1			</a:t>
            </a:r>
          </a:p>
        </p:txBody>
      </p:sp>
      <p:sp>
        <p:nvSpPr>
          <p:cNvPr id="29" name="Rectángulo 28">
            <a:extLst>
              <a:ext uri="{FF2B5EF4-FFF2-40B4-BE49-F238E27FC236}">
                <a16:creationId xmlns:a16="http://schemas.microsoft.com/office/drawing/2014/main" id="{45AD0998-891E-4D48-80E1-9AABDC682970}"/>
              </a:ext>
            </a:extLst>
          </p:cNvPr>
          <p:cNvSpPr/>
          <p:nvPr/>
        </p:nvSpPr>
        <p:spPr>
          <a:xfrm>
            <a:off x="2555776" y="6486868"/>
            <a:ext cx="6585824" cy="371132"/>
          </a:xfrm>
          <a:prstGeom prst="rect">
            <a:avLst/>
          </a:prstGeom>
        </p:spPr>
        <p:txBody>
          <a:bodyPr wrap="square">
            <a:spAutoFit/>
          </a:bodyPr>
          <a:lstStyle/>
          <a:p>
            <a:pPr algn="r"/>
            <a:r>
              <a:rPr lang="es-ES_tradnl" b="1" dirty="0">
                <a:solidFill>
                  <a:schemeClr val="bg1"/>
                </a:solidFill>
                <a:latin typeface="TitilliumText22L Regular"/>
                <a:cs typeface="TitilliumText22L Regular"/>
              </a:rPr>
              <a:t> Producción de Hidrógeno. Equipos en el mercado</a:t>
            </a:r>
            <a:endParaRPr lang="es-ES" dirty="0"/>
          </a:p>
        </p:txBody>
      </p:sp>
      <p:pic>
        <p:nvPicPr>
          <p:cNvPr id="59393" name="Picture 1"/>
          <p:cNvPicPr>
            <a:picLocks noChangeAspect="1" noChangeArrowheads="1"/>
          </p:cNvPicPr>
          <p:nvPr/>
        </p:nvPicPr>
        <p:blipFill>
          <a:blip r:embed="rId4" cstate="print"/>
          <a:srcRect/>
          <a:stretch>
            <a:fillRect/>
          </a:stretch>
        </p:blipFill>
        <p:spPr bwMode="auto">
          <a:xfrm>
            <a:off x="827584" y="2060848"/>
            <a:ext cx="7567572" cy="4176464"/>
          </a:xfrm>
          <a:prstGeom prst="rect">
            <a:avLst/>
          </a:prstGeom>
          <a:noFill/>
          <a:ln w="9525">
            <a:noFill/>
            <a:miter lim="800000"/>
            <a:headEnd/>
            <a:tailEnd/>
          </a:ln>
        </p:spPr>
      </p:pic>
      <p:sp>
        <p:nvSpPr>
          <p:cNvPr id="15" name="14 Rectángulo"/>
          <p:cNvSpPr/>
          <p:nvPr/>
        </p:nvSpPr>
        <p:spPr>
          <a:xfrm>
            <a:off x="1763688" y="2211214"/>
            <a:ext cx="2160240" cy="400110"/>
          </a:xfrm>
          <a:prstGeom prst="rect">
            <a:avLst/>
          </a:prstGeom>
        </p:spPr>
        <p:txBody>
          <a:bodyPr wrap="square">
            <a:spAutoFit/>
          </a:bodyPr>
          <a:lstStyle/>
          <a:p>
            <a:r>
              <a:rPr lang="es-ES" sz="1000" b="1" u="sng" dirty="0"/>
              <a:t>FUENTE</a:t>
            </a:r>
            <a:r>
              <a:rPr lang="es-ES" sz="1000" b="1" dirty="0"/>
              <a:t>: </a:t>
            </a:r>
            <a:r>
              <a:rPr lang="en-US" sz="1000" b="1" dirty="0"/>
              <a:t>Renewable and Sustainable Energy Reviews 2018, 82: 2440-2454</a:t>
            </a:r>
            <a:endParaRPr lang="es-ES" sz="1000" b="1" dirty="0"/>
          </a:p>
        </p:txBody>
      </p:sp>
      <p:sp>
        <p:nvSpPr>
          <p:cNvPr id="5939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sp>
        <p:nvSpPr>
          <p:cNvPr id="59397" name="AutoShape 5" descr="https://ars-els-cdn-com.ezproxy.uned.es/content/image/1-s2.0-S0360319919345276-gr8_lrg.jpg"/>
          <p:cNvSpPr>
            <a:spLocks noChangeAspect="1" noChangeArrowheads="1"/>
          </p:cNvSpPr>
          <p:nvPr/>
        </p:nvSpPr>
        <p:spPr bwMode="auto">
          <a:xfrm>
            <a:off x="155575" y="-2857500"/>
            <a:ext cx="9677400" cy="596265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6" name="25 Rectángulo"/>
          <p:cNvSpPr/>
          <p:nvPr/>
        </p:nvSpPr>
        <p:spPr>
          <a:xfrm>
            <a:off x="2700680" y="2890654"/>
            <a:ext cx="1584176" cy="360040"/>
          </a:xfrm>
          <a:prstGeom prst="rect">
            <a:avLst/>
          </a:prstGeom>
          <a:solidFill>
            <a:schemeClr val="bg1"/>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28" name="Picture 3"/>
          <p:cNvPicPr>
            <a:picLocks noChangeAspect="1" noChangeArrowheads="1"/>
          </p:cNvPicPr>
          <p:nvPr/>
        </p:nvPicPr>
        <p:blipFill>
          <a:blip r:embed="rId5" cstate="print"/>
          <a:srcRect l="40824" t="6151" r="40436" b="-21149"/>
          <a:stretch>
            <a:fillRect/>
          </a:stretch>
        </p:blipFill>
        <p:spPr bwMode="auto">
          <a:xfrm>
            <a:off x="2771800" y="2924944"/>
            <a:ext cx="1483784" cy="306700"/>
          </a:xfrm>
          <a:prstGeom prst="rect">
            <a:avLst/>
          </a:prstGeom>
          <a:noFill/>
          <a:ln w="9525">
            <a:noFill/>
            <a:miter lim="800000"/>
            <a:headEnd/>
            <a:tailEnd/>
          </a:ln>
          <a:effectLst/>
        </p:spPr>
      </p:pic>
      <p:cxnSp>
        <p:nvCxnSpPr>
          <p:cNvPr id="35" name="34 Conector recto de flecha"/>
          <p:cNvCxnSpPr/>
          <p:nvPr/>
        </p:nvCxnSpPr>
        <p:spPr>
          <a:xfrm flipH="1" flipV="1">
            <a:off x="2519328" y="5135984"/>
            <a:ext cx="300732" cy="237216"/>
          </a:xfrm>
          <a:prstGeom prst="straightConnector1">
            <a:avLst/>
          </a:prstGeom>
          <a:ln w="28575">
            <a:solidFill>
              <a:srgbClr val="FF0000"/>
            </a:solidFill>
            <a:tailEnd type="oval"/>
          </a:ln>
        </p:spPr>
        <p:style>
          <a:lnRef idx="1">
            <a:schemeClr val="accent1"/>
          </a:lnRef>
          <a:fillRef idx="0">
            <a:schemeClr val="accent1"/>
          </a:fillRef>
          <a:effectRef idx="0">
            <a:schemeClr val="accent1"/>
          </a:effectRef>
          <a:fontRef idx="minor">
            <a:schemeClr val="tx1"/>
          </a:fontRef>
        </p:style>
      </p:cxnSp>
      <p:sp>
        <p:nvSpPr>
          <p:cNvPr id="38" name="37 Rectángulo"/>
          <p:cNvSpPr/>
          <p:nvPr/>
        </p:nvSpPr>
        <p:spPr>
          <a:xfrm>
            <a:off x="2807360" y="5229200"/>
            <a:ext cx="936000" cy="288000"/>
          </a:xfrm>
          <a:prstGeom prst="rect">
            <a:avLst/>
          </a:prstGeom>
          <a:solidFill>
            <a:schemeClr val="bg1"/>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b="1" dirty="0">
                <a:solidFill>
                  <a:srgbClr val="C00000"/>
                </a:solidFill>
              </a:rPr>
              <a:t>5 </a:t>
            </a:r>
            <a:r>
              <a:rPr lang="es-ES" sz="1200" b="1" dirty="0" err="1">
                <a:solidFill>
                  <a:srgbClr val="C00000"/>
                </a:solidFill>
              </a:rPr>
              <a:t>kWh</a:t>
            </a:r>
            <a:r>
              <a:rPr lang="es-ES" sz="1200" b="1" dirty="0">
                <a:solidFill>
                  <a:srgbClr val="C00000"/>
                </a:solidFill>
              </a:rPr>
              <a:t>/Nm</a:t>
            </a:r>
            <a:r>
              <a:rPr lang="es-ES" sz="1200" b="1" baseline="30000" dirty="0">
                <a:solidFill>
                  <a:srgbClr val="C00000"/>
                </a:solidFill>
              </a:rPr>
              <a:t>3</a:t>
            </a:r>
          </a:p>
        </p:txBody>
      </p:sp>
      <p:cxnSp>
        <p:nvCxnSpPr>
          <p:cNvPr id="39" name="38 Conector recto de flecha"/>
          <p:cNvCxnSpPr/>
          <p:nvPr/>
        </p:nvCxnSpPr>
        <p:spPr>
          <a:xfrm flipH="1">
            <a:off x="6805042" y="2269252"/>
            <a:ext cx="71214" cy="457820"/>
          </a:xfrm>
          <a:prstGeom prst="straightConnector1">
            <a:avLst/>
          </a:prstGeom>
          <a:ln w="28575">
            <a:solidFill>
              <a:srgbClr val="FF0000"/>
            </a:solidFill>
            <a:tailEnd type="oval"/>
          </a:ln>
        </p:spPr>
        <p:style>
          <a:lnRef idx="1">
            <a:schemeClr val="accent1"/>
          </a:lnRef>
          <a:fillRef idx="0">
            <a:schemeClr val="accent1"/>
          </a:fillRef>
          <a:effectRef idx="0">
            <a:schemeClr val="accent1"/>
          </a:effectRef>
          <a:fontRef idx="minor">
            <a:schemeClr val="tx1"/>
          </a:fontRef>
        </p:style>
      </p:cxnSp>
      <p:sp>
        <p:nvSpPr>
          <p:cNvPr id="40" name="39 Rectángulo"/>
          <p:cNvSpPr/>
          <p:nvPr/>
        </p:nvSpPr>
        <p:spPr>
          <a:xfrm>
            <a:off x="6310352" y="2007890"/>
            <a:ext cx="936000" cy="288000"/>
          </a:xfrm>
          <a:prstGeom prst="rect">
            <a:avLst/>
          </a:prstGeom>
          <a:solidFill>
            <a:schemeClr val="bg1"/>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b="1" dirty="0">
                <a:solidFill>
                  <a:srgbClr val="C00000"/>
                </a:solidFill>
              </a:rPr>
              <a:t>6 </a:t>
            </a:r>
            <a:r>
              <a:rPr lang="es-ES" sz="1200" b="1" dirty="0" err="1">
                <a:solidFill>
                  <a:srgbClr val="C00000"/>
                </a:solidFill>
              </a:rPr>
              <a:t>kWh</a:t>
            </a:r>
            <a:r>
              <a:rPr lang="es-ES" sz="1200" b="1" dirty="0">
                <a:solidFill>
                  <a:srgbClr val="C00000"/>
                </a:solidFill>
              </a:rPr>
              <a:t>/Nm</a:t>
            </a:r>
            <a:r>
              <a:rPr lang="es-ES" sz="1200" b="1" baseline="30000" dirty="0">
                <a:solidFill>
                  <a:srgbClr val="C00000"/>
                </a:solidFill>
              </a:rPr>
              <a:t>3</a:t>
            </a:r>
          </a:p>
        </p:txBody>
      </p:sp>
      <p:sp>
        <p:nvSpPr>
          <p:cNvPr id="47" name="46 Rectángulo"/>
          <p:cNvSpPr/>
          <p:nvPr/>
        </p:nvSpPr>
        <p:spPr>
          <a:xfrm>
            <a:off x="8172400" y="479715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353777145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2"/>
          </p:cNvPr>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2052" name="AutoShape 4"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54" name="AutoShape 6"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41" name="40 Rectángulo redondeado"/>
          <p:cNvSpPr/>
          <p:nvPr/>
        </p:nvSpPr>
        <p:spPr>
          <a:xfrm>
            <a:off x="4329688" y="1181512"/>
            <a:ext cx="4680520"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_tradnl" sz="2000" b="1" dirty="0">
                <a:solidFill>
                  <a:srgbClr val="0070C0"/>
                </a:solidFill>
              </a:rPr>
              <a:t>COMPARATIVA TIPOS DE ELECTRÓLISIS</a:t>
            </a:r>
          </a:p>
        </p:txBody>
      </p:sp>
      <p:sp>
        <p:nvSpPr>
          <p:cNvPr id="18" name="17 Rectángulo"/>
          <p:cNvSpPr/>
          <p:nvPr/>
        </p:nvSpPr>
        <p:spPr>
          <a:xfrm>
            <a:off x="308288" y="1832124"/>
            <a:ext cx="2628000" cy="354134"/>
          </a:xfrm>
          <a:prstGeom prst="rect">
            <a:avLst/>
          </a:prstGeom>
          <a:solidFill>
            <a:srgbClr val="DCE6F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a:solidFill>
                  <a:schemeClr val="tx1"/>
                </a:solidFill>
                <a:latin typeface="+mj-lt"/>
              </a:rPr>
              <a:t>ALCALINA</a:t>
            </a:r>
          </a:p>
        </p:txBody>
      </p:sp>
      <p:sp>
        <p:nvSpPr>
          <p:cNvPr id="19" name="18 Rectángulo"/>
          <p:cNvSpPr/>
          <p:nvPr/>
        </p:nvSpPr>
        <p:spPr>
          <a:xfrm>
            <a:off x="3291096" y="1832124"/>
            <a:ext cx="2628000" cy="354134"/>
          </a:xfrm>
          <a:prstGeom prst="rect">
            <a:avLst/>
          </a:prstGeom>
          <a:solidFill>
            <a:srgbClr val="DCE6F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a:solidFill>
                  <a:schemeClr val="tx1"/>
                </a:solidFill>
                <a:latin typeface="+mj-lt"/>
              </a:rPr>
              <a:t>ÁCIDA (PEM)</a:t>
            </a:r>
          </a:p>
        </p:txBody>
      </p:sp>
      <p:sp>
        <p:nvSpPr>
          <p:cNvPr id="20" name="19 Rectángulo"/>
          <p:cNvSpPr/>
          <p:nvPr/>
        </p:nvSpPr>
        <p:spPr>
          <a:xfrm>
            <a:off x="6341720" y="1832124"/>
            <a:ext cx="2556000" cy="354134"/>
          </a:xfrm>
          <a:prstGeom prst="rect">
            <a:avLst/>
          </a:prstGeom>
          <a:solidFill>
            <a:srgbClr val="DCE6F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a:solidFill>
                  <a:schemeClr val="tx1"/>
                </a:solidFill>
                <a:latin typeface="+mj-lt"/>
              </a:rPr>
              <a:t>ÓXIDO SÓLIDO</a:t>
            </a:r>
          </a:p>
        </p:txBody>
      </p:sp>
      <p:sp>
        <p:nvSpPr>
          <p:cNvPr id="21" name="20 Rectángulo"/>
          <p:cNvSpPr/>
          <p:nvPr/>
        </p:nvSpPr>
        <p:spPr>
          <a:xfrm>
            <a:off x="179512" y="2279412"/>
            <a:ext cx="2880000" cy="1815882"/>
          </a:xfrm>
          <a:prstGeom prst="rect">
            <a:avLst/>
          </a:prstGeom>
        </p:spPr>
        <p:txBody>
          <a:bodyPr wrap="square">
            <a:spAutoFit/>
          </a:bodyPr>
          <a:lstStyle/>
          <a:p>
            <a:pPr algn="just"/>
            <a:r>
              <a:rPr lang="es-ES_tradnl" sz="1600" dirty="0">
                <a:latin typeface="+mj-lt"/>
              </a:rPr>
              <a:t>Iones OH</a:t>
            </a:r>
            <a:r>
              <a:rPr lang="es-ES_tradnl" sz="1600" baseline="30000" dirty="0">
                <a:latin typeface="+mj-lt"/>
              </a:rPr>
              <a:t>-</a:t>
            </a:r>
            <a:r>
              <a:rPr lang="es-ES_tradnl" sz="1600" dirty="0">
                <a:latin typeface="+mj-lt"/>
              </a:rPr>
              <a:t> son los encargados del transporte iónico. El electrolito es una disolución de KOH o </a:t>
            </a:r>
            <a:r>
              <a:rPr lang="es-ES_tradnl" sz="1600" dirty="0" err="1">
                <a:latin typeface="+mj-lt"/>
              </a:rPr>
              <a:t>NaOH</a:t>
            </a:r>
            <a:r>
              <a:rPr lang="es-ES_tradnl" sz="1600" dirty="0">
                <a:latin typeface="+mj-lt"/>
              </a:rPr>
              <a:t>. Las cámaras anódica/catódica se encuentran separadas por un diafragma que impide la mezcla de gases.</a:t>
            </a:r>
            <a:endParaRPr lang="es-ES" sz="1600" dirty="0">
              <a:latin typeface="+mj-lt"/>
            </a:endParaRPr>
          </a:p>
        </p:txBody>
      </p:sp>
      <p:sp>
        <p:nvSpPr>
          <p:cNvPr id="22" name="21 Rectángulo"/>
          <p:cNvSpPr/>
          <p:nvPr/>
        </p:nvSpPr>
        <p:spPr>
          <a:xfrm>
            <a:off x="3153874" y="2275344"/>
            <a:ext cx="2880000" cy="1815882"/>
          </a:xfrm>
          <a:prstGeom prst="rect">
            <a:avLst/>
          </a:prstGeom>
        </p:spPr>
        <p:txBody>
          <a:bodyPr wrap="square">
            <a:spAutoFit/>
          </a:bodyPr>
          <a:lstStyle/>
          <a:p>
            <a:pPr algn="just"/>
            <a:r>
              <a:rPr lang="es-ES" sz="1600" dirty="0">
                <a:latin typeface="+mj-lt"/>
              </a:rPr>
              <a:t>Se usa un polímero de tipo ácido, denominado PEM (</a:t>
            </a:r>
            <a:r>
              <a:rPr lang="es-ES_tradnl" sz="1600" dirty="0">
                <a:latin typeface="+mj-lt"/>
              </a:rPr>
              <a:t>membrana de intercambio de protones</a:t>
            </a:r>
            <a:r>
              <a:rPr lang="es-ES" sz="1600" dirty="0">
                <a:latin typeface="+mj-lt"/>
              </a:rPr>
              <a:t>), como electrolito para transportar los iones </a:t>
            </a:r>
            <a:r>
              <a:rPr lang="es-ES_tradnl" sz="1600" dirty="0">
                <a:latin typeface="+mj-lt"/>
              </a:rPr>
              <a:t>H</a:t>
            </a:r>
            <a:r>
              <a:rPr lang="es-ES_tradnl" sz="1600" baseline="30000" dirty="0">
                <a:latin typeface="+mj-lt"/>
              </a:rPr>
              <a:t>+</a:t>
            </a:r>
            <a:r>
              <a:rPr lang="es-ES_tradnl" sz="1600" dirty="0">
                <a:latin typeface="+mj-lt"/>
              </a:rPr>
              <a:t> y al mismo tiempo para separar los gases entre las cámaras.</a:t>
            </a:r>
            <a:endParaRPr lang="es-ES" sz="1600" dirty="0">
              <a:latin typeface="+mj-lt"/>
            </a:endParaRPr>
          </a:p>
        </p:txBody>
      </p:sp>
      <p:sp>
        <p:nvSpPr>
          <p:cNvPr id="23" name="22 Rectángulo"/>
          <p:cNvSpPr/>
          <p:nvPr/>
        </p:nvSpPr>
        <p:spPr>
          <a:xfrm>
            <a:off x="6209134" y="2275344"/>
            <a:ext cx="2807992" cy="1815882"/>
          </a:xfrm>
          <a:prstGeom prst="rect">
            <a:avLst/>
          </a:prstGeom>
        </p:spPr>
        <p:txBody>
          <a:bodyPr wrap="square">
            <a:spAutoFit/>
          </a:bodyPr>
          <a:lstStyle/>
          <a:p>
            <a:pPr algn="just"/>
            <a:r>
              <a:rPr lang="es-ES" sz="1600" dirty="0">
                <a:latin typeface="+mj-lt"/>
              </a:rPr>
              <a:t>El consumo de electricidad se reduce, pero se precisa disponer de una fuente térmica de elevada temperatura. Se pueden operar con tem-peraturas de hasta 1000°C con electrolizadores de óxido sólido</a:t>
            </a:r>
          </a:p>
        </p:txBody>
      </p:sp>
      <p:sp>
        <p:nvSpPr>
          <p:cNvPr id="26" name="25 Rectángulo"/>
          <p:cNvSpPr/>
          <p:nvPr/>
        </p:nvSpPr>
        <p:spPr>
          <a:xfrm>
            <a:off x="5220072" y="5413856"/>
            <a:ext cx="720080"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9" name="Rectangle 9"/>
          <p:cNvSpPr>
            <a:spLocks noChangeArrowheads="1"/>
          </p:cNvSpPr>
          <p:nvPr/>
        </p:nvSpPr>
        <p:spPr bwMode="auto">
          <a:xfrm>
            <a:off x="251520" y="6030074"/>
            <a:ext cx="2736304"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fontAlgn="base">
              <a:spcBef>
                <a:spcPct val="0"/>
              </a:spcBef>
              <a:spcAft>
                <a:spcPct val="0"/>
              </a:spcAft>
            </a:pPr>
            <a:r>
              <a:rPr kumimoji="0" lang="es-ES" sz="1600" b="1" i="1" u="none" strike="noStrike" cap="none" normalizeH="0" baseline="0" dirty="0">
                <a:ln>
                  <a:noFill/>
                </a:ln>
                <a:solidFill>
                  <a:schemeClr val="tx1"/>
                </a:solidFill>
                <a:effectLst/>
                <a:latin typeface="+mj-lt"/>
                <a:ea typeface="Times New Roman" pitchFamily="18" charset="0"/>
                <a:cs typeface="Arial" pitchFamily="34" charset="0"/>
              </a:rPr>
              <a:t>aprox. 4.6-5.2 </a:t>
            </a:r>
            <a:r>
              <a:rPr kumimoji="0" lang="es-ES" sz="1600" b="1" i="1" u="none" strike="noStrike" cap="none" normalizeH="0" baseline="0" dirty="0" err="1">
                <a:ln>
                  <a:noFill/>
                </a:ln>
                <a:solidFill>
                  <a:schemeClr val="tx1"/>
                </a:solidFill>
                <a:effectLst/>
                <a:latin typeface="+mj-lt"/>
                <a:ea typeface="Times New Roman" pitchFamily="18" charset="0"/>
                <a:cs typeface="Arial" pitchFamily="34" charset="0"/>
              </a:rPr>
              <a:t>kWh</a:t>
            </a:r>
            <a:r>
              <a:rPr kumimoji="0" lang="es-ES" sz="1200" b="1" i="1" u="none" strike="noStrike" cap="none" normalizeH="0" baseline="0" dirty="0" err="1">
                <a:ln>
                  <a:noFill/>
                </a:ln>
                <a:solidFill>
                  <a:schemeClr val="tx1"/>
                </a:solidFill>
                <a:effectLst/>
                <a:latin typeface="+mj-lt"/>
                <a:ea typeface="Times New Roman" pitchFamily="18" charset="0"/>
                <a:cs typeface="Arial" pitchFamily="34" charset="0"/>
              </a:rPr>
              <a:t>e</a:t>
            </a:r>
            <a:r>
              <a:rPr kumimoji="0" lang="es-ES" sz="1600" b="1" i="1" u="none" strike="noStrike" cap="none" normalizeH="0" baseline="0" dirty="0">
                <a:ln>
                  <a:noFill/>
                </a:ln>
                <a:solidFill>
                  <a:schemeClr val="tx1"/>
                </a:solidFill>
                <a:effectLst/>
                <a:latin typeface="+mj-lt"/>
                <a:ea typeface="Times New Roman" pitchFamily="18" charset="0"/>
                <a:cs typeface="Arial" pitchFamily="34" charset="0"/>
              </a:rPr>
              <a:t>/Nm</a:t>
            </a:r>
            <a:r>
              <a:rPr kumimoji="0" lang="es-ES" sz="1600" b="1" i="1" u="none" strike="noStrike" cap="none" normalizeH="0" baseline="30000" dirty="0">
                <a:ln>
                  <a:noFill/>
                </a:ln>
                <a:solidFill>
                  <a:schemeClr val="tx1"/>
                </a:solidFill>
                <a:effectLst/>
                <a:latin typeface="+mj-lt"/>
                <a:ea typeface="Times New Roman" pitchFamily="18" charset="0"/>
                <a:cs typeface="Arial" pitchFamily="34" charset="0"/>
              </a:rPr>
              <a:t>3</a:t>
            </a:r>
            <a:r>
              <a:rPr kumimoji="0" lang="es-ES" sz="1600" b="1" i="1" u="none" strike="noStrike" cap="none" normalizeH="0" baseline="0" dirty="0">
                <a:ln>
                  <a:noFill/>
                </a:ln>
                <a:solidFill>
                  <a:schemeClr val="tx1"/>
                </a:solidFill>
                <a:effectLst/>
                <a:latin typeface="+mj-lt"/>
                <a:ea typeface="Times New Roman" pitchFamily="18" charset="0"/>
                <a:cs typeface="Arial" pitchFamily="34" charset="0"/>
              </a:rPr>
              <a:t> H</a:t>
            </a:r>
            <a:r>
              <a:rPr kumimoji="0" lang="es-ES" sz="1200" b="1" i="1" u="none" strike="noStrike" cap="none" normalizeH="0" baseline="0" dirty="0">
                <a:ln>
                  <a:noFill/>
                </a:ln>
                <a:solidFill>
                  <a:schemeClr val="tx1"/>
                </a:solidFill>
                <a:effectLst/>
                <a:latin typeface="+mj-lt"/>
                <a:ea typeface="Times New Roman" pitchFamily="18" charset="0"/>
                <a:cs typeface="Arial" pitchFamily="34" charset="0"/>
              </a:rPr>
              <a:t>2</a:t>
            </a:r>
            <a:endParaRPr kumimoji="0" lang="es-ES" sz="1600" b="1" i="1" u="none" strike="noStrike" cap="none" normalizeH="0" baseline="0" dirty="0">
              <a:ln>
                <a:noFill/>
              </a:ln>
              <a:solidFill>
                <a:schemeClr val="tx1"/>
              </a:solidFill>
              <a:effectLst/>
              <a:latin typeface="+mj-lt"/>
              <a:cs typeface="Arial" pitchFamily="34" charset="0"/>
            </a:endParaRPr>
          </a:p>
        </p:txBody>
      </p:sp>
      <p:sp>
        <p:nvSpPr>
          <p:cNvPr id="35" name="Rectangle 9"/>
          <p:cNvSpPr>
            <a:spLocks noChangeArrowheads="1"/>
          </p:cNvSpPr>
          <p:nvPr/>
        </p:nvSpPr>
        <p:spPr bwMode="auto">
          <a:xfrm>
            <a:off x="3375804" y="6008588"/>
            <a:ext cx="2708364"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kumimoji="0" lang="es-ES" sz="1600" b="1" i="1" u="none" strike="noStrike" cap="none" normalizeH="0" baseline="0" dirty="0">
                <a:ln>
                  <a:noFill/>
                </a:ln>
                <a:solidFill>
                  <a:schemeClr val="tx1"/>
                </a:solidFill>
                <a:effectLst/>
                <a:latin typeface="+mj-lt"/>
                <a:ea typeface="Times New Roman" pitchFamily="18" charset="0"/>
                <a:cs typeface="Arial" pitchFamily="34" charset="0"/>
              </a:rPr>
              <a:t>aprox. 4.5-4.8 </a:t>
            </a:r>
            <a:r>
              <a:rPr kumimoji="0" lang="es-ES" sz="1600" b="1" i="1" u="none" strike="noStrike" cap="none" normalizeH="0" baseline="0" dirty="0" err="1">
                <a:ln>
                  <a:noFill/>
                </a:ln>
                <a:solidFill>
                  <a:schemeClr val="tx1"/>
                </a:solidFill>
                <a:effectLst/>
                <a:latin typeface="+mj-lt"/>
                <a:ea typeface="Times New Roman" pitchFamily="18" charset="0"/>
                <a:cs typeface="Arial" pitchFamily="34" charset="0"/>
              </a:rPr>
              <a:t>kWh</a:t>
            </a:r>
            <a:r>
              <a:rPr kumimoji="0" lang="es-ES" sz="1200" b="1" i="1" u="none" strike="noStrike" cap="none" normalizeH="0" baseline="0" dirty="0" err="1">
                <a:ln>
                  <a:noFill/>
                </a:ln>
                <a:solidFill>
                  <a:schemeClr val="tx1"/>
                </a:solidFill>
                <a:effectLst/>
                <a:latin typeface="+mj-lt"/>
                <a:ea typeface="Times New Roman" pitchFamily="18" charset="0"/>
                <a:cs typeface="Arial" pitchFamily="34" charset="0"/>
              </a:rPr>
              <a:t>e</a:t>
            </a:r>
            <a:r>
              <a:rPr kumimoji="0" lang="es-ES" sz="1600" b="1" i="1" u="none" strike="noStrike" cap="none" normalizeH="0" baseline="0" dirty="0">
                <a:ln>
                  <a:noFill/>
                </a:ln>
                <a:solidFill>
                  <a:schemeClr val="tx1"/>
                </a:solidFill>
                <a:effectLst/>
                <a:latin typeface="+mj-lt"/>
                <a:ea typeface="Times New Roman" pitchFamily="18" charset="0"/>
                <a:cs typeface="Arial" pitchFamily="34" charset="0"/>
              </a:rPr>
              <a:t>/Nm</a:t>
            </a:r>
            <a:r>
              <a:rPr kumimoji="0" lang="es-ES" sz="1600" b="1" i="1" u="none" strike="noStrike" cap="none" normalizeH="0" baseline="30000" dirty="0">
                <a:ln>
                  <a:noFill/>
                </a:ln>
                <a:solidFill>
                  <a:schemeClr val="tx1"/>
                </a:solidFill>
                <a:effectLst/>
                <a:latin typeface="+mj-lt"/>
                <a:ea typeface="Times New Roman" pitchFamily="18" charset="0"/>
                <a:cs typeface="Arial" pitchFamily="34" charset="0"/>
              </a:rPr>
              <a:t>3</a:t>
            </a:r>
            <a:r>
              <a:rPr kumimoji="0" lang="es-ES" sz="1600" b="1" i="1" u="none" strike="noStrike" cap="none" normalizeH="0" baseline="0" dirty="0">
                <a:ln>
                  <a:noFill/>
                </a:ln>
                <a:solidFill>
                  <a:schemeClr val="tx1"/>
                </a:solidFill>
                <a:effectLst/>
                <a:latin typeface="+mj-lt"/>
                <a:ea typeface="Times New Roman" pitchFamily="18" charset="0"/>
                <a:cs typeface="Arial" pitchFamily="34" charset="0"/>
              </a:rPr>
              <a:t> H</a:t>
            </a:r>
            <a:r>
              <a:rPr kumimoji="0" lang="es-ES" sz="1200" b="1" i="1" u="none" strike="noStrike" cap="none" normalizeH="0" baseline="0" dirty="0">
                <a:ln>
                  <a:noFill/>
                </a:ln>
                <a:solidFill>
                  <a:schemeClr val="tx1"/>
                </a:solidFill>
                <a:effectLst/>
                <a:latin typeface="+mj-lt"/>
                <a:ea typeface="Times New Roman" pitchFamily="18" charset="0"/>
                <a:cs typeface="Arial" pitchFamily="34" charset="0"/>
              </a:rPr>
              <a:t>2</a:t>
            </a:r>
            <a:endParaRPr kumimoji="0" lang="es-ES" sz="1600" b="1" i="1" u="none" strike="noStrike" cap="none" normalizeH="0" baseline="0" dirty="0">
              <a:ln>
                <a:noFill/>
              </a:ln>
              <a:solidFill>
                <a:schemeClr val="tx1"/>
              </a:solidFill>
              <a:effectLst/>
              <a:latin typeface="+mj-lt"/>
              <a:cs typeface="Arial" pitchFamily="34" charset="0"/>
            </a:endParaRPr>
          </a:p>
        </p:txBody>
      </p:sp>
      <p:sp>
        <p:nvSpPr>
          <p:cNvPr id="36" name="Rectangle 9"/>
          <p:cNvSpPr>
            <a:spLocks noChangeArrowheads="1"/>
          </p:cNvSpPr>
          <p:nvPr/>
        </p:nvSpPr>
        <p:spPr bwMode="auto">
          <a:xfrm>
            <a:off x="6233233" y="6008588"/>
            <a:ext cx="2697347"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fontAlgn="base">
              <a:spcBef>
                <a:spcPct val="0"/>
              </a:spcBef>
              <a:spcAft>
                <a:spcPct val="0"/>
              </a:spcAft>
            </a:pPr>
            <a:r>
              <a:rPr kumimoji="0" lang="es-ES" sz="1600" b="1" i="1" u="none" strike="noStrike" cap="none" normalizeH="0" baseline="0" dirty="0">
                <a:ln>
                  <a:noFill/>
                </a:ln>
                <a:solidFill>
                  <a:schemeClr val="tx1"/>
                </a:solidFill>
                <a:effectLst/>
                <a:latin typeface="+mj-lt"/>
                <a:ea typeface="Times New Roman" pitchFamily="18" charset="0"/>
                <a:cs typeface="Arial" pitchFamily="34" charset="0"/>
              </a:rPr>
              <a:t>aprox. 3.2-3.5 </a:t>
            </a:r>
            <a:r>
              <a:rPr kumimoji="0" lang="es-ES" sz="1600" b="1" i="1" u="none" strike="noStrike" cap="none" normalizeH="0" baseline="0" dirty="0" err="1">
                <a:ln>
                  <a:noFill/>
                </a:ln>
                <a:solidFill>
                  <a:schemeClr val="tx1"/>
                </a:solidFill>
                <a:effectLst/>
                <a:latin typeface="+mj-lt"/>
                <a:ea typeface="Times New Roman" pitchFamily="18" charset="0"/>
                <a:cs typeface="Arial" pitchFamily="34" charset="0"/>
              </a:rPr>
              <a:t>kWh</a:t>
            </a:r>
            <a:r>
              <a:rPr kumimoji="0" lang="es-ES" sz="1200" b="1" i="1" u="none" strike="noStrike" cap="none" normalizeH="0" baseline="0" dirty="0" err="1">
                <a:ln>
                  <a:noFill/>
                </a:ln>
                <a:solidFill>
                  <a:schemeClr val="tx1"/>
                </a:solidFill>
                <a:effectLst/>
                <a:latin typeface="+mj-lt"/>
                <a:ea typeface="Times New Roman" pitchFamily="18" charset="0"/>
                <a:cs typeface="Arial" pitchFamily="34" charset="0"/>
              </a:rPr>
              <a:t>e</a:t>
            </a:r>
            <a:r>
              <a:rPr kumimoji="0" lang="es-ES" sz="1600" b="1" i="1" u="none" strike="noStrike" cap="none" normalizeH="0" baseline="0" dirty="0">
                <a:ln>
                  <a:noFill/>
                </a:ln>
                <a:solidFill>
                  <a:schemeClr val="tx1"/>
                </a:solidFill>
                <a:effectLst/>
                <a:latin typeface="+mj-lt"/>
                <a:ea typeface="Times New Roman" pitchFamily="18" charset="0"/>
                <a:cs typeface="Arial" pitchFamily="34" charset="0"/>
              </a:rPr>
              <a:t>/Nm</a:t>
            </a:r>
            <a:r>
              <a:rPr kumimoji="0" lang="es-ES" sz="1600" b="1" i="1" u="none" strike="noStrike" cap="none" normalizeH="0" baseline="30000" dirty="0">
                <a:ln>
                  <a:noFill/>
                </a:ln>
                <a:solidFill>
                  <a:schemeClr val="tx1"/>
                </a:solidFill>
                <a:effectLst/>
                <a:latin typeface="+mj-lt"/>
                <a:ea typeface="Times New Roman" pitchFamily="18" charset="0"/>
                <a:cs typeface="Arial" pitchFamily="34" charset="0"/>
              </a:rPr>
              <a:t>3</a:t>
            </a:r>
            <a:r>
              <a:rPr kumimoji="0" lang="es-ES" sz="1600" b="1" i="1" u="none" strike="noStrike" cap="none" normalizeH="0" baseline="0" dirty="0">
                <a:ln>
                  <a:noFill/>
                </a:ln>
                <a:solidFill>
                  <a:schemeClr val="tx1"/>
                </a:solidFill>
                <a:effectLst/>
                <a:latin typeface="+mj-lt"/>
                <a:ea typeface="Times New Roman" pitchFamily="18" charset="0"/>
                <a:cs typeface="Arial" pitchFamily="34" charset="0"/>
              </a:rPr>
              <a:t> H</a:t>
            </a:r>
            <a:r>
              <a:rPr kumimoji="0" lang="es-ES" sz="1200" b="1" i="1" u="none" strike="noStrike" cap="none" normalizeH="0" baseline="0" dirty="0">
                <a:ln>
                  <a:noFill/>
                </a:ln>
                <a:solidFill>
                  <a:schemeClr val="tx1"/>
                </a:solidFill>
                <a:effectLst/>
                <a:latin typeface="+mj-lt"/>
                <a:ea typeface="Times New Roman" pitchFamily="18" charset="0"/>
                <a:cs typeface="Arial" pitchFamily="34" charset="0"/>
              </a:rPr>
              <a:t>2</a:t>
            </a:r>
            <a:endParaRPr kumimoji="0" lang="es-ES" sz="1600" b="1" i="1" u="none" strike="noStrike" cap="none" normalizeH="0" baseline="0" dirty="0">
              <a:ln>
                <a:noFill/>
              </a:ln>
              <a:solidFill>
                <a:schemeClr val="tx1"/>
              </a:solidFill>
              <a:effectLst/>
              <a:latin typeface="+mj-lt"/>
              <a:cs typeface="Arial" pitchFamily="34" charset="0"/>
            </a:endParaRPr>
          </a:p>
        </p:txBody>
      </p:sp>
      <p:sp>
        <p:nvSpPr>
          <p:cNvPr id="30" name="Rectangle 9"/>
          <p:cNvSpPr>
            <a:spLocks noChangeArrowheads="1"/>
          </p:cNvSpPr>
          <p:nvPr/>
        </p:nvSpPr>
        <p:spPr bwMode="auto">
          <a:xfrm>
            <a:off x="2267744" y="4293096"/>
            <a:ext cx="1224136"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kumimoji="0" lang="el-GR" sz="1600" b="1" i="1" u="none" strike="noStrike" cap="none" normalizeH="0" baseline="0" dirty="0">
                <a:ln>
                  <a:noFill/>
                </a:ln>
                <a:solidFill>
                  <a:schemeClr val="tx1"/>
                </a:solidFill>
                <a:effectLst/>
                <a:latin typeface="+mj-lt"/>
                <a:ea typeface="Times New Roman" pitchFamily="18" charset="0"/>
                <a:cs typeface="Arial" pitchFamily="34" charset="0"/>
              </a:rPr>
              <a:t>η</a:t>
            </a:r>
            <a:r>
              <a:rPr kumimoji="0" lang="es-ES" sz="1600" b="1" i="1" u="none" strike="noStrike" cap="none" normalizeH="0" baseline="0" dirty="0">
                <a:ln>
                  <a:noFill/>
                </a:ln>
                <a:solidFill>
                  <a:schemeClr val="tx1"/>
                </a:solidFill>
                <a:effectLst/>
                <a:latin typeface="+mj-lt"/>
                <a:ea typeface="Times New Roman" pitchFamily="18" charset="0"/>
                <a:cs typeface="Arial" pitchFamily="34" charset="0"/>
              </a:rPr>
              <a:t> ≈</a:t>
            </a:r>
            <a:r>
              <a:rPr kumimoji="0" lang="es-ES" sz="1600" b="1" i="1" u="none" strike="noStrike" cap="none" normalizeH="0" dirty="0">
                <a:ln>
                  <a:noFill/>
                </a:ln>
                <a:solidFill>
                  <a:schemeClr val="tx1"/>
                </a:solidFill>
                <a:effectLst/>
                <a:latin typeface="+mj-lt"/>
                <a:ea typeface="Times New Roman" pitchFamily="18" charset="0"/>
                <a:cs typeface="Arial" pitchFamily="34" charset="0"/>
              </a:rPr>
              <a:t> 60-70%</a:t>
            </a:r>
            <a:endParaRPr kumimoji="0" lang="es-ES" sz="1600" b="1" i="1" u="none" strike="noStrike" cap="none" normalizeH="0" baseline="0" dirty="0">
              <a:ln>
                <a:noFill/>
              </a:ln>
              <a:solidFill>
                <a:schemeClr val="tx1"/>
              </a:solidFill>
              <a:effectLst/>
              <a:latin typeface="+mj-lt"/>
              <a:cs typeface="Arial" pitchFamily="34" charset="0"/>
            </a:endParaRPr>
          </a:p>
        </p:txBody>
      </p:sp>
      <p:sp>
        <p:nvSpPr>
          <p:cNvPr id="31" name="Rectangle 9"/>
          <p:cNvSpPr>
            <a:spLocks noChangeArrowheads="1"/>
          </p:cNvSpPr>
          <p:nvPr/>
        </p:nvSpPr>
        <p:spPr bwMode="auto">
          <a:xfrm>
            <a:off x="5047481" y="5466710"/>
            <a:ext cx="1224136"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kumimoji="0" lang="el-GR" sz="1600" b="1" i="1" u="none" strike="noStrike" cap="none" normalizeH="0" baseline="0" dirty="0">
                <a:ln>
                  <a:noFill/>
                </a:ln>
                <a:solidFill>
                  <a:schemeClr val="tx1"/>
                </a:solidFill>
                <a:effectLst/>
                <a:latin typeface="+mj-lt"/>
                <a:ea typeface="Times New Roman" pitchFamily="18" charset="0"/>
                <a:cs typeface="Arial" pitchFamily="34" charset="0"/>
              </a:rPr>
              <a:t>η</a:t>
            </a:r>
            <a:r>
              <a:rPr kumimoji="0" lang="es-ES" sz="1600" b="1" i="1" u="none" strike="noStrike" cap="none" normalizeH="0" baseline="0" dirty="0">
                <a:ln>
                  <a:noFill/>
                </a:ln>
                <a:solidFill>
                  <a:schemeClr val="tx1"/>
                </a:solidFill>
                <a:effectLst/>
                <a:latin typeface="+mj-lt"/>
                <a:ea typeface="Times New Roman" pitchFamily="18" charset="0"/>
                <a:cs typeface="Arial" pitchFamily="34" charset="0"/>
              </a:rPr>
              <a:t> ≈</a:t>
            </a:r>
            <a:r>
              <a:rPr kumimoji="0" lang="es-ES" sz="1600" b="1" i="1" u="none" strike="noStrike" cap="none" normalizeH="0" dirty="0">
                <a:ln>
                  <a:noFill/>
                </a:ln>
                <a:solidFill>
                  <a:schemeClr val="tx1"/>
                </a:solidFill>
                <a:effectLst/>
                <a:latin typeface="+mj-lt"/>
                <a:ea typeface="Times New Roman" pitchFamily="18" charset="0"/>
                <a:cs typeface="Arial" pitchFamily="34" charset="0"/>
              </a:rPr>
              <a:t> 70-80%</a:t>
            </a:r>
            <a:endParaRPr kumimoji="0" lang="es-ES" sz="1600" b="1" i="1" u="none" strike="noStrike" cap="none" normalizeH="0" baseline="0" dirty="0">
              <a:ln>
                <a:noFill/>
              </a:ln>
              <a:solidFill>
                <a:schemeClr val="tx1"/>
              </a:solidFill>
              <a:effectLst/>
              <a:latin typeface="+mj-lt"/>
              <a:cs typeface="Arial" pitchFamily="34" charset="0"/>
            </a:endParaRPr>
          </a:p>
        </p:txBody>
      </p:sp>
      <p:sp>
        <p:nvSpPr>
          <p:cNvPr id="32" name="Rectangle 9"/>
          <p:cNvSpPr>
            <a:spLocks noChangeArrowheads="1"/>
          </p:cNvSpPr>
          <p:nvPr/>
        </p:nvSpPr>
        <p:spPr bwMode="auto">
          <a:xfrm>
            <a:off x="5724128" y="4314582"/>
            <a:ext cx="1224136"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r" fontAlgn="base">
              <a:spcBef>
                <a:spcPct val="0"/>
              </a:spcBef>
              <a:spcAft>
                <a:spcPct val="0"/>
              </a:spcAft>
            </a:pPr>
            <a:r>
              <a:rPr kumimoji="0" lang="el-GR" sz="1600" b="1" i="1" u="none" strike="noStrike" cap="none" normalizeH="0" baseline="0" dirty="0">
                <a:ln>
                  <a:noFill/>
                </a:ln>
                <a:solidFill>
                  <a:schemeClr val="tx1"/>
                </a:solidFill>
                <a:effectLst/>
                <a:latin typeface="+mj-lt"/>
                <a:ea typeface="Times New Roman" pitchFamily="18" charset="0"/>
                <a:cs typeface="Arial" pitchFamily="34" charset="0"/>
              </a:rPr>
              <a:t>η</a:t>
            </a:r>
            <a:r>
              <a:rPr kumimoji="0" lang="es-ES" sz="1600" b="1" i="1" u="none" strike="noStrike" cap="none" normalizeH="0" baseline="0" dirty="0">
                <a:ln>
                  <a:noFill/>
                </a:ln>
                <a:solidFill>
                  <a:schemeClr val="tx1"/>
                </a:solidFill>
                <a:effectLst/>
                <a:latin typeface="+mj-lt"/>
                <a:ea typeface="Times New Roman" pitchFamily="18" charset="0"/>
                <a:cs typeface="Arial" pitchFamily="34" charset="0"/>
              </a:rPr>
              <a:t> ≈</a:t>
            </a:r>
            <a:r>
              <a:rPr kumimoji="0" lang="es-ES" sz="1600" b="1" i="1" u="none" strike="noStrike" cap="none" normalizeH="0" dirty="0">
                <a:ln>
                  <a:noFill/>
                </a:ln>
                <a:solidFill>
                  <a:schemeClr val="tx1"/>
                </a:solidFill>
                <a:effectLst/>
                <a:latin typeface="+mj-lt"/>
                <a:ea typeface="Times New Roman" pitchFamily="18" charset="0"/>
                <a:cs typeface="Arial" pitchFamily="34" charset="0"/>
              </a:rPr>
              <a:t> 85-95%</a:t>
            </a:r>
            <a:endParaRPr kumimoji="0" lang="es-ES" sz="1600" b="1" i="1" u="none" strike="noStrike" cap="none" normalizeH="0" baseline="0" dirty="0">
              <a:ln>
                <a:noFill/>
              </a:ln>
              <a:solidFill>
                <a:schemeClr val="tx1"/>
              </a:solidFill>
              <a:effectLst/>
              <a:latin typeface="+mj-lt"/>
              <a:cs typeface="Arial" pitchFamily="34" charset="0"/>
            </a:endParaRPr>
          </a:p>
        </p:txBody>
      </p:sp>
      <p:sp>
        <p:nvSpPr>
          <p:cNvPr id="38"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3</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FUNDAMENTOS DE </a:t>
            </a: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00519E"/>
                </a:solidFill>
                <a:latin typeface="Arial" pitchFamily="34" charset="0"/>
                <a:ea typeface="TitilliumText22L Regular"/>
                <a:cs typeface="Arial" pitchFamily="34" charset="0"/>
              </a:rPr>
              <a:t>LA ELECTRÓLISIS</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
        <p:nvSpPr>
          <p:cNvPr id="39" name="38 Rectángulo"/>
          <p:cNvSpPr/>
          <p:nvPr/>
        </p:nvSpPr>
        <p:spPr>
          <a:xfrm>
            <a:off x="251520" y="1202080"/>
            <a:ext cx="331236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Tipos de Electrólisis</a:t>
            </a:r>
          </a:p>
        </p:txBody>
      </p:sp>
      <p:sp>
        <p:nvSpPr>
          <p:cNvPr id="37" name="29 Rectángulo">
            <a:extLst>
              <a:ext uri="{FF2B5EF4-FFF2-40B4-BE49-F238E27FC236}">
                <a16:creationId xmlns:a16="http://schemas.microsoft.com/office/drawing/2014/main" id="{24112AE9-0DA6-4035-8585-2BE79800A923}"/>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1			</a:t>
            </a:r>
          </a:p>
        </p:txBody>
      </p:sp>
      <p:sp>
        <p:nvSpPr>
          <p:cNvPr id="40" name="Rectángulo 39">
            <a:extLst>
              <a:ext uri="{FF2B5EF4-FFF2-40B4-BE49-F238E27FC236}">
                <a16:creationId xmlns:a16="http://schemas.microsoft.com/office/drawing/2014/main" id="{B3386DEF-7549-4D20-8991-F0D451B9B9D3}"/>
              </a:ext>
            </a:extLst>
          </p:cNvPr>
          <p:cNvSpPr/>
          <p:nvPr/>
        </p:nvSpPr>
        <p:spPr>
          <a:xfrm>
            <a:off x="2843808" y="6486868"/>
            <a:ext cx="6297792" cy="371132"/>
          </a:xfrm>
          <a:prstGeom prst="rect">
            <a:avLst/>
          </a:prstGeom>
        </p:spPr>
        <p:txBody>
          <a:bodyPr wrap="square">
            <a:spAutoFit/>
          </a:bodyPr>
          <a:lstStyle/>
          <a:p>
            <a:pPr algn="r"/>
            <a:r>
              <a:rPr lang="es-ES_tradnl" b="1" dirty="0">
                <a:solidFill>
                  <a:schemeClr val="bg1"/>
                </a:solidFill>
                <a:latin typeface="TitilliumText22L Regular"/>
                <a:cs typeface="TitilliumText22L Regular"/>
              </a:rPr>
              <a:t> Producción de Hidrógeno. Equipos en el mercado</a:t>
            </a:r>
            <a:endParaRPr lang="es-ES" dirty="0"/>
          </a:p>
        </p:txBody>
      </p:sp>
      <p:pic>
        <p:nvPicPr>
          <p:cNvPr id="33" name="32 Imagen"/>
          <p:cNvPicPr>
            <a:picLocks noChangeAspect="1"/>
          </p:cNvPicPr>
          <p:nvPr/>
        </p:nvPicPr>
        <p:blipFill>
          <a:blip r:embed="rId4" cstate="print"/>
          <a:srcRect l="3495" t="2008" r="5625"/>
          <a:stretch>
            <a:fillRect/>
          </a:stretch>
        </p:blipFill>
        <p:spPr bwMode="auto">
          <a:xfrm>
            <a:off x="309811" y="4120505"/>
            <a:ext cx="2556000" cy="1984464"/>
          </a:xfrm>
          <a:prstGeom prst="rect">
            <a:avLst/>
          </a:prstGeom>
          <a:noFill/>
          <a:ln w="9525">
            <a:noFill/>
            <a:miter lim="800000"/>
            <a:headEnd/>
            <a:tailEnd/>
          </a:ln>
        </p:spPr>
      </p:pic>
      <p:pic>
        <p:nvPicPr>
          <p:cNvPr id="34" name="33 Imagen"/>
          <p:cNvPicPr>
            <a:picLocks noChangeAspect="1"/>
          </p:cNvPicPr>
          <p:nvPr/>
        </p:nvPicPr>
        <p:blipFill>
          <a:blip r:embed="rId5" cstate="print"/>
          <a:srcRect b="6032"/>
          <a:stretch>
            <a:fillRect/>
          </a:stretch>
        </p:blipFill>
        <p:spPr bwMode="auto">
          <a:xfrm>
            <a:off x="3491880" y="4149080"/>
            <a:ext cx="2160000" cy="1800000"/>
          </a:xfrm>
          <a:prstGeom prst="rect">
            <a:avLst/>
          </a:prstGeom>
          <a:noFill/>
          <a:ln w="9525">
            <a:noFill/>
            <a:miter lim="800000"/>
            <a:headEnd/>
            <a:tailEnd/>
          </a:ln>
        </p:spPr>
      </p:pic>
      <p:pic>
        <p:nvPicPr>
          <p:cNvPr id="42" name="41 Imagen"/>
          <p:cNvPicPr>
            <a:picLocks noChangeAspect="1"/>
          </p:cNvPicPr>
          <p:nvPr/>
        </p:nvPicPr>
        <p:blipFill>
          <a:blip r:embed="rId6" cstate="print"/>
          <a:srcRect b="3887"/>
          <a:stretch>
            <a:fillRect/>
          </a:stretch>
        </p:blipFill>
        <p:spPr bwMode="auto">
          <a:xfrm>
            <a:off x="6768480" y="4149079"/>
            <a:ext cx="2124000" cy="1854293"/>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2" grpId="0"/>
      <p:bldP spid="23" grpId="0"/>
      <p:bldP spid="26" grpId="0" animBg="1"/>
      <p:bldP spid="35" grpId="0"/>
      <p:bldP spid="36" grpId="0"/>
      <p:bldP spid="31" grpId="0"/>
      <p:bldP spid="3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3"/>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2052" name="AutoShape 4"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54" name="AutoShape 6"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4098" name="AutoShape 2" descr="https://www.cnh2.es/wp-content/uploads/2019/01/02_Balance-de-planta-Banco-de-ensayos-1030x77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4100" name="AutoShape 4" descr="https://www.cnh2.es/wp-content/uploads/2019/01/02_Balance-de-planta-Banco-de-ensayos-1030x77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2" name="29 Rectángulo">
            <a:extLst>
              <a:ext uri="{FF2B5EF4-FFF2-40B4-BE49-F238E27FC236}">
                <a16:creationId xmlns:a16="http://schemas.microsoft.com/office/drawing/2014/main" id="{07C6DE98-5B6F-4288-9301-F1C7019265B5}"/>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1			</a:t>
            </a:r>
          </a:p>
        </p:txBody>
      </p:sp>
      <p:sp>
        <p:nvSpPr>
          <p:cNvPr id="23" name="Rectángulo 22">
            <a:extLst>
              <a:ext uri="{FF2B5EF4-FFF2-40B4-BE49-F238E27FC236}">
                <a16:creationId xmlns:a16="http://schemas.microsoft.com/office/drawing/2014/main" id="{CCA51722-D02A-49D5-B241-0B9A2E24E15F}"/>
              </a:ext>
            </a:extLst>
          </p:cNvPr>
          <p:cNvSpPr/>
          <p:nvPr/>
        </p:nvSpPr>
        <p:spPr>
          <a:xfrm>
            <a:off x="3275856" y="6486868"/>
            <a:ext cx="5865744" cy="371132"/>
          </a:xfrm>
          <a:prstGeom prst="rect">
            <a:avLst/>
          </a:prstGeom>
        </p:spPr>
        <p:txBody>
          <a:bodyPr wrap="square">
            <a:spAutoFit/>
          </a:bodyPr>
          <a:lstStyle/>
          <a:p>
            <a:pPr algn="r"/>
            <a:r>
              <a:rPr lang="es-ES_tradnl" b="1" dirty="0">
                <a:solidFill>
                  <a:schemeClr val="bg1"/>
                </a:solidFill>
                <a:latin typeface="TitilliumText22L Regular"/>
                <a:cs typeface="TitilliumText22L Regular"/>
              </a:rPr>
              <a:t> Producción de Hidrógeno. Equipos en el mercado</a:t>
            </a:r>
            <a:endParaRPr lang="es-ES" dirty="0"/>
          </a:p>
        </p:txBody>
      </p:sp>
      <p:pic>
        <p:nvPicPr>
          <p:cNvPr id="9218" name="Picture 2" descr="https://ars.els-cdn.com/content/image/1-s2.0-S0360319920310715-gr15_lrg.jpg"/>
          <p:cNvPicPr>
            <a:picLocks noChangeAspect="1" noChangeArrowheads="1"/>
          </p:cNvPicPr>
          <p:nvPr/>
        </p:nvPicPr>
        <p:blipFill>
          <a:blip r:embed="rId5" cstate="print"/>
          <a:srcRect/>
          <a:stretch>
            <a:fillRect/>
          </a:stretch>
        </p:blipFill>
        <p:spPr bwMode="auto">
          <a:xfrm>
            <a:off x="179512" y="1916832"/>
            <a:ext cx="6510253" cy="4405858"/>
          </a:xfrm>
          <a:prstGeom prst="rect">
            <a:avLst/>
          </a:prstGeom>
          <a:noFill/>
        </p:spPr>
      </p:pic>
      <p:sp>
        <p:nvSpPr>
          <p:cNvPr id="26" name="25 Rectángulo"/>
          <p:cNvSpPr/>
          <p:nvPr/>
        </p:nvSpPr>
        <p:spPr>
          <a:xfrm>
            <a:off x="6732240" y="5805264"/>
            <a:ext cx="2232248" cy="553998"/>
          </a:xfrm>
          <a:prstGeom prst="rect">
            <a:avLst/>
          </a:prstGeom>
        </p:spPr>
        <p:txBody>
          <a:bodyPr wrap="square">
            <a:spAutoFit/>
          </a:bodyPr>
          <a:lstStyle/>
          <a:p>
            <a:r>
              <a:rPr lang="es-ES" sz="1000" b="1" u="sng" dirty="0"/>
              <a:t>FUENTE</a:t>
            </a:r>
            <a:r>
              <a:rPr lang="es-ES" sz="1000" b="1" dirty="0"/>
              <a:t>: International </a:t>
            </a:r>
            <a:r>
              <a:rPr lang="es-ES" sz="1000" b="1" dirty="0" err="1"/>
              <a:t>Journal</a:t>
            </a:r>
            <a:r>
              <a:rPr lang="es-ES" sz="1000" b="1" dirty="0"/>
              <a:t> of </a:t>
            </a:r>
            <a:r>
              <a:rPr lang="es-ES" sz="1000" b="1" dirty="0" err="1"/>
              <a:t>Hydrogen</a:t>
            </a:r>
            <a:r>
              <a:rPr lang="es-ES" sz="1000" b="1" dirty="0"/>
              <a:t> </a:t>
            </a:r>
            <a:r>
              <a:rPr lang="es-ES" sz="1000" b="1" dirty="0" err="1"/>
              <a:t>Energy</a:t>
            </a:r>
            <a:r>
              <a:rPr lang="es-ES" sz="1000" b="1" dirty="0"/>
              <a:t>, 2020 (DOI: 10.1016/j.ijhydene.2020.03.109) </a:t>
            </a:r>
          </a:p>
        </p:txBody>
      </p:sp>
      <p:sp>
        <p:nvSpPr>
          <p:cNvPr id="20"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3</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FUNDAMENTOS DE </a:t>
            </a: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00519E"/>
                </a:solidFill>
                <a:latin typeface="Arial" pitchFamily="34" charset="0"/>
                <a:ea typeface="TitilliumText22L Regular"/>
                <a:cs typeface="Arial" pitchFamily="34" charset="0"/>
              </a:rPr>
              <a:t>LA ELECTRÓLISIS</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
        <p:nvSpPr>
          <p:cNvPr id="27" name="26 Rectángulo redondeado"/>
          <p:cNvSpPr/>
          <p:nvPr/>
        </p:nvSpPr>
        <p:spPr>
          <a:xfrm>
            <a:off x="4329688" y="1181512"/>
            <a:ext cx="4680520"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_tradnl" sz="2000" b="1" dirty="0">
                <a:solidFill>
                  <a:srgbClr val="0070C0"/>
                </a:solidFill>
              </a:rPr>
              <a:t>COMPARATIVA TIPOS DE ELECTRÓLISIS</a:t>
            </a:r>
          </a:p>
        </p:txBody>
      </p:sp>
      <p:sp>
        <p:nvSpPr>
          <p:cNvPr id="28" name="27 Rectángulo"/>
          <p:cNvSpPr/>
          <p:nvPr/>
        </p:nvSpPr>
        <p:spPr>
          <a:xfrm>
            <a:off x="251520" y="1202080"/>
            <a:ext cx="331236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Tipos de Electrólisis</a:t>
            </a:r>
          </a:p>
        </p:txBody>
      </p:sp>
      <p:sp>
        <p:nvSpPr>
          <p:cNvPr id="29" name="28 Rectángulo"/>
          <p:cNvSpPr/>
          <p:nvPr/>
        </p:nvSpPr>
        <p:spPr>
          <a:xfrm>
            <a:off x="2536726" y="4274046"/>
            <a:ext cx="936104"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sz="1400" b="1" dirty="0">
                <a:solidFill>
                  <a:schemeClr val="tx2"/>
                </a:solidFill>
              </a:rPr>
              <a:t>(1.23V)</a:t>
            </a:r>
          </a:p>
        </p:txBody>
      </p:sp>
      <p:sp>
        <p:nvSpPr>
          <p:cNvPr id="30" name="29 Rectángulo"/>
          <p:cNvSpPr/>
          <p:nvPr/>
        </p:nvSpPr>
        <p:spPr>
          <a:xfrm>
            <a:off x="2879626" y="5310733"/>
            <a:ext cx="936104"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sz="1400" b="1" dirty="0">
                <a:solidFill>
                  <a:schemeClr val="tx2"/>
                </a:solidFill>
              </a:rPr>
              <a:t>(0.85V)</a:t>
            </a:r>
          </a:p>
        </p:txBody>
      </p:sp>
      <p:sp>
        <p:nvSpPr>
          <p:cNvPr id="31" name="30 Rectángulo"/>
          <p:cNvSpPr/>
          <p:nvPr/>
        </p:nvSpPr>
        <p:spPr>
          <a:xfrm>
            <a:off x="7005414" y="1888257"/>
            <a:ext cx="1222995" cy="22703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s-ES" sz="1200" b="1" dirty="0">
                <a:solidFill>
                  <a:srgbClr val="C00000"/>
                </a:solidFill>
              </a:rPr>
              <a:t>5.39 </a:t>
            </a:r>
            <a:r>
              <a:rPr lang="es-ES" sz="1200" b="1" dirty="0" err="1">
                <a:solidFill>
                  <a:srgbClr val="C00000"/>
                </a:solidFill>
              </a:rPr>
              <a:t>kWh</a:t>
            </a:r>
            <a:r>
              <a:rPr lang="es-ES" sz="1200" b="1" dirty="0">
                <a:solidFill>
                  <a:srgbClr val="C00000"/>
                </a:solidFill>
              </a:rPr>
              <a:t>/Nm</a:t>
            </a:r>
            <a:r>
              <a:rPr lang="es-ES" sz="1200" b="1" baseline="30000" dirty="0">
                <a:solidFill>
                  <a:srgbClr val="C00000"/>
                </a:solidFill>
              </a:rPr>
              <a:t>3</a:t>
            </a:r>
          </a:p>
          <a:p>
            <a:endParaRPr lang="es-ES" sz="1200" b="1" baseline="30000" dirty="0">
              <a:solidFill>
                <a:srgbClr val="C00000"/>
              </a:solidFill>
            </a:endParaRPr>
          </a:p>
          <a:p>
            <a:endParaRPr lang="es-ES" sz="1200" b="1" baseline="30000" dirty="0">
              <a:solidFill>
                <a:srgbClr val="C00000"/>
              </a:solidFill>
            </a:endParaRPr>
          </a:p>
          <a:p>
            <a:endParaRPr lang="es-ES" sz="1200" b="1" baseline="30000" dirty="0">
              <a:solidFill>
                <a:srgbClr val="C00000"/>
              </a:solidFill>
            </a:endParaRPr>
          </a:p>
          <a:p>
            <a:endParaRPr lang="es-ES" sz="1000" b="1" baseline="30000" dirty="0">
              <a:solidFill>
                <a:srgbClr val="C00000"/>
              </a:solidFill>
            </a:endParaRPr>
          </a:p>
          <a:p>
            <a:endParaRPr lang="es-ES" sz="1200" b="1" baseline="30000" dirty="0">
              <a:solidFill>
                <a:srgbClr val="C00000"/>
              </a:solidFill>
            </a:endParaRPr>
          </a:p>
          <a:p>
            <a:endParaRPr lang="es-ES" sz="1200" b="1" baseline="30000" dirty="0">
              <a:solidFill>
                <a:srgbClr val="C00000"/>
              </a:solidFill>
            </a:endParaRPr>
          </a:p>
          <a:p>
            <a:r>
              <a:rPr lang="es-ES" sz="1200" b="1" dirty="0">
                <a:solidFill>
                  <a:srgbClr val="C00000"/>
                </a:solidFill>
              </a:rPr>
              <a:t>4.49 </a:t>
            </a:r>
            <a:r>
              <a:rPr lang="es-ES" sz="1200" b="1" dirty="0" err="1">
                <a:solidFill>
                  <a:srgbClr val="C00000"/>
                </a:solidFill>
              </a:rPr>
              <a:t>kWh</a:t>
            </a:r>
            <a:r>
              <a:rPr lang="es-ES" sz="1200" b="1" dirty="0">
                <a:solidFill>
                  <a:srgbClr val="C00000"/>
                </a:solidFill>
              </a:rPr>
              <a:t>/Nm</a:t>
            </a:r>
            <a:r>
              <a:rPr lang="es-ES" sz="1200" b="1" baseline="30000" dirty="0">
                <a:solidFill>
                  <a:srgbClr val="C00000"/>
                </a:solidFill>
              </a:rPr>
              <a:t>3</a:t>
            </a:r>
          </a:p>
          <a:p>
            <a:endParaRPr lang="es-ES" sz="1200" b="1" baseline="30000" dirty="0">
              <a:solidFill>
                <a:srgbClr val="C00000"/>
              </a:solidFill>
            </a:endParaRPr>
          </a:p>
          <a:p>
            <a:endParaRPr lang="es-ES" sz="1200" b="1" baseline="30000" dirty="0">
              <a:solidFill>
                <a:srgbClr val="C00000"/>
              </a:solidFill>
            </a:endParaRPr>
          </a:p>
          <a:p>
            <a:endParaRPr lang="es-ES" sz="1200" b="1" baseline="30000" dirty="0">
              <a:solidFill>
                <a:srgbClr val="C00000"/>
              </a:solidFill>
            </a:endParaRPr>
          </a:p>
          <a:p>
            <a:endParaRPr lang="es-ES" sz="1200" b="1" baseline="30000" dirty="0">
              <a:solidFill>
                <a:srgbClr val="C00000"/>
              </a:solidFill>
            </a:endParaRPr>
          </a:p>
          <a:p>
            <a:endParaRPr lang="es-ES" sz="1000" b="1" baseline="30000" dirty="0">
              <a:solidFill>
                <a:srgbClr val="C00000"/>
              </a:solidFill>
            </a:endParaRPr>
          </a:p>
          <a:p>
            <a:endParaRPr lang="es-ES" sz="1200" b="1" baseline="30000" dirty="0">
              <a:solidFill>
                <a:srgbClr val="C00000"/>
              </a:solidFill>
            </a:endParaRPr>
          </a:p>
          <a:p>
            <a:r>
              <a:rPr lang="es-ES" sz="1200" b="1" dirty="0">
                <a:solidFill>
                  <a:srgbClr val="C00000"/>
                </a:solidFill>
              </a:rPr>
              <a:t>3.59 </a:t>
            </a:r>
            <a:r>
              <a:rPr lang="es-ES" sz="1200" b="1" dirty="0" err="1">
                <a:solidFill>
                  <a:srgbClr val="C00000"/>
                </a:solidFill>
              </a:rPr>
              <a:t>kWh</a:t>
            </a:r>
            <a:r>
              <a:rPr lang="es-ES" sz="1200" b="1" dirty="0">
                <a:solidFill>
                  <a:srgbClr val="C00000"/>
                </a:solidFill>
              </a:rPr>
              <a:t>/Nm</a:t>
            </a:r>
            <a:r>
              <a:rPr lang="es-ES" sz="1200" b="1" baseline="30000" dirty="0">
                <a:solidFill>
                  <a:srgbClr val="C00000"/>
                </a:solidFill>
              </a:rPr>
              <a:t>3</a:t>
            </a:r>
          </a:p>
          <a:p>
            <a:endParaRPr lang="es-ES" sz="1200" b="1" baseline="30000" dirty="0">
              <a:solidFill>
                <a:srgbClr val="C00000"/>
              </a:solidFill>
            </a:endParaRPr>
          </a:p>
          <a:p>
            <a:endParaRPr lang="es-ES" sz="1200" b="1" baseline="30000" dirty="0">
              <a:solidFill>
                <a:srgbClr val="C00000"/>
              </a:solidFill>
            </a:endParaRPr>
          </a:p>
        </p:txBody>
      </p:sp>
      <p:cxnSp>
        <p:nvCxnSpPr>
          <p:cNvPr id="33" name="32 Conector recto de flecha"/>
          <p:cNvCxnSpPr/>
          <p:nvPr/>
        </p:nvCxnSpPr>
        <p:spPr>
          <a:xfrm>
            <a:off x="6804248" y="2022748"/>
            <a:ext cx="216000" cy="0"/>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33 Conector recto de flecha"/>
          <p:cNvCxnSpPr/>
          <p:nvPr/>
        </p:nvCxnSpPr>
        <p:spPr>
          <a:xfrm>
            <a:off x="6794723" y="2924944"/>
            <a:ext cx="216000" cy="0"/>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5" name="34 Conector recto de flecha"/>
          <p:cNvCxnSpPr/>
          <p:nvPr/>
        </p:nvCxnSpPr>
        <p:spPr>
          <a:xfrm>
            <a:off x="6804248" y="3817615"/>
            <a:ext cx="216000" cy="0"/>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2"/>
          </p:cNvPr>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2052" name="AutoShape 4"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54" name="AutoShape 6"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38"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3</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FUNDAMENTOS DE </a:t>
            </a: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00519E"/>
                </a:solidFill>
                <a:latin typeface="Arial" pitchFamily="34" charset="0"/>
                <a:ea typeface="TitilliumText22L Regular"/>
                <a:cs typeface="Arial" pitchFamily="34" charset="0"/>
              </a:rPr>
              <a:t>LA ELECTRÓLISIS</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
        <p:nvSpPr>
          <p:cNvPr id="37" name="29 Rectángulo">
            <a:extLst>
              <a:ext uri="{FF2B5EF4-FFF2-40B4-BE49-F238E27FC236}">
                <a16:creationId xmlns:a16="http://schemas.microsoft.com/office/drawing/2014/main" id="{24112AE9-0DA6-4035-8585-2BE79800A923}"/>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1			</a:t>
            </a:r>
          </a:p>
        </p:txBody>
      </p:sp>
      <p:sp>
        <p:nvSpPr>
          <p:cNvPr id="40" name="Rectángulo 39">
            <a:extLst>
              <a:ext uri="{FF2B5EF4-FFF2-40B4-BE49-F238E27FC236}">
                <a16:creationId xmlns:a16="http://schemas.microsoft.com/office/drawing/2014/main" id="{B3386DEF-7549-4D20-8991-F0D451B9B9D3}"/>
              </a:ext>
            </a:extLst>
          </p:cNvPr>
          <p:cNvSpPr/>
          <p:nvPr/>
        </p:nvSpPr>
        <p:spPr>
          <a:xfrm>
            <a:off x="2843808" y="6486868"/>
            <a:ext cx="6297792" cy="371132"/>
          </a:xfrm>
          <a:prstGeom prst="rect">
            <a:avLst/>
          </a:prstGeom>
        </p:spPr>
        <p:txBody>
          <a:bodyPr wrap="square">
            <a:spAutoFit/>
          </a:bodyPr>
          <a:lstStyle/>
          <a:p>
            <a:pPr algn="r"/>
            <a:r>
              <a:rPr lang="es-ES_tradnl" b="1" dirty="0">
                <a:solidFill>
                  <a:schemeClr val="bg1"/>
                </a:solidFill>
                <a:latin typeface="TitilliumText22L Regular"/>
                <a:cs typeface="TitilliumText22L Regular"/>
              </a:rPr>
              <a:t> Producción de Hidrógeno. Equipos en el mercado</a:t>
            </a:r>
            <a:endParaRPr lang="es-ES" dirty="0"/>
          </a:p>
        </p:txBody>
      </p:sp>
      <p:graphicFrame>
        <p:nvGraphicFramePr>
          <p:cNvPr id="15" name="14 Tabla"/>
          <p:cNvGraphicFramePr>
            <a:graphicFrameLocks noGrp="1"/>
          </p:cNvGraphicFramePr>
          <p:nvPr/>
        </p:nvGraphicFramePr>
        <p:xfrm>
          <a:off x="251520" y="1166816"/>
          <a:ext cx="8640960" cy="5179506"/>
        </p:xfrm>
        <a:graphic>
          <a:graphicData uri="http://schemas.openxmlformats.org/drawingml/2006/table">
            <a:tbl>
              <a:tblPr/>
              <a:tblGrid>
                <a:gridCol w="1656184">
                  <a:extLst>
                    <a:ext uri="{9D8B030D-6E8A-4147-A177-3AD203B41FA5}">
                      <a16:colId xmlns:a16="http://schemas.microsoft.com/office/drawing/2014/main" val="20000"/>
                    </a:ext>
                  </a:extLst>
                </a:gridCol>
                <a:gridCol w="2304256">
                  <a:extLst>
                    <a:ext uri="{9D8B030D-6E8A-4147-A177-3AD203B41FA5}">
                      <a16:colId xmlns:a16="http://schemas.microsoft.com/office/drawing/2014/main" val="20001"/>
                    </a:ext>
                  </a:extLst>
                </a:gridCol>
                <a:gridCol w="2304256">
                  <a:extLst>
                    <a:ext uri="{9D8B030D-6E8A-4147-A177-3AD203B41FA5}">
                      <a16:colId xmlns:a16="http://schemas.microsoft.com/office/drawing/2014/main" val="20002"/>
                    </a:ext>
                  </a:extLst>
                </a:gridCol>
                <a:gridCol w="2376264">
                  <a:extLst>
                    <a:ext uri="{9D8B030D-6E8A-4147-A177-3AD203B41FA5}">
                      <a16:colId xmlns:a16="http://schemas.microsoft.com/office/drawing/2014/main" val="20003"/>
                    </a:ext>
                  </a:extLst>
                </a:gridCol>
              </a:tblGrid>
              <a:tr h="305488">
                <a:tc>
                  <a:txBody>
                    <a:bodyPr/>
                    <a:lstStyle/>
                    <a:p>
                      <a:pPr algn="ctr">
                        <a:spcAft>
                          <a:spcPts val="1000"/>
                        </a:spcAft>
                        <a:tabLst>
                          <a:tab pos="2700020" algn="ctr"/>
                          <a:tab pos="5400040" algn="r"/>
                        </a:tabLst>
                      </a:pPr>
                      <a:endParaRPr lang="es-ES_tradnl" sz="1100" dirty="0">
                        <a:latin typeface="+mj-lt"/>
                        <a:ea typeface="Cambria"/>
                        <a:cs typeface="Times New Roman"/>
                      </a:endParaRPr>
                    </a:p>
                  </a:txBody>
                  <a:tcPr marL="61576" marR="61576"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400"/>
                        </a:spcAft>
                        <a:tabLst>
                          <a:tab pos="2700020" algn="ctr"/>
                          <a:tab pos="5400040" algn="r"/>
                        </a:tabLst>
                      </a:pPr>
                      <a:r>
                        <a:rPr lang="es-ES_tradnl" sz="1200" b="1" dirty="0">
                          <a:latin typeface="+mj-lt"/>
                          <a:ea typeface="Cambria"/>
                          <a:cs typeface="Times New Roman"/>
                        </a:rPr>
                        <a:t>ALKALINE ELECTROLYSIS</a:t>
                      </a:r>
                      <a:endParaRPr lang="es-ES" sz="12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marL="106045" marR="111125" algn="ctr">
                        <a:spcBef>
                          <a:spcPts val="400"/>
                        </a:spcBef>
                        <a:spcAft>
                          <a:spcPts val="400"/>
                        </a:spcAft>
                        <a:tabLst>
                          <a:tab pos="2700020" algn="ctr"/>
                          <a:tab pos="5400040" algn="r"/>
                        </a:tabLst>
                      </a:pPr>
                      <a:r>
                        <a:rPr lang="es-ES_tradnl" sz="1200" b="1" dirty="0">
                          <a:latin typeface="+mj-lt"/>
                          <a:ea typeface="Cambria"/>
                          <a:cs typeface="Times New Roman"/>
                        </a:rPr>
                        <a:t>PEM ELECTROLYSIS</a:t>
                      </a:r>
                      <a:endParaRPr lang="es-ES" sz="12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algn="ctr">
                        <a:spcBef>
                          <a:spcPts val="400"/>
                        </a:spcBef>
                        <a:spcAft>
                          <a:spcPts val="400"/>
                        </a:spcAft>
                        <a:tabLst>
                          <a:tab pos="2700020" algn="ctr"/>
                          <a:tab pos="5400040" algn="r"/>
                        </a:tabLst>
                      </a:pPr>
                      <a:r>
                        <a:rPr lang="es-ES_tradnl" sz="1200" b="1" dirty="0">
                          <a:latin typeface="+mj-lt"/>
                          <a:ea typeface="Cambria"/>
                          <a:cs typeface="Times New Roman"/>
                        </a:rPr>
                        <a:t>SOLID OXIDE ELECTROLYSIS</a:t>
                      </a:r>
                      <a:endParaRPr lang="es-ES" sz="12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extLst>
                  <a:ext uri="{0D108BD9-81ED-4DB2-BD59-A6C34878D82A}">
                    <a16:rowId xmlns:a16="http://schemas.microsoft.com/office/drawing/2014/main" val="10000"/>
                  </a:ext>
                </a:extLst>
              </a:tr>
              <a:tr h="458233">
                <a:tc>
                  <a:txBody>
                    <a:bodyPr/>
                    <a:lstStyle/>
                    <a:p>
                      <a:pPr marL="21590" algn="ctr">
                        <a:spcBef>
                          <a:spcPts val="400"/>
                        </a:spcBef>
                        <a:spcAft>
                          <a:spcPts val="400"/>
                        </a:spcAft>
                        <a:tabLst>
                          <a:tab pos="2700020" algn="ctr"/>
                          <a:tab pos="5400040" algn="r"/>
                        </a:tabLst>
                      </a:pPr>
                      <a:r>
                        <a:rPr lang="es-ES_tradnl" sz="1100" b="1" dirty="0" err="1">
                          <a:latin typeface="+mj-lt"/>
                          <a:ea typeface="Cambria"/>
                          <a:cs typeface="Times New Roman"/>
                        </a:rPr>
                        <a:t>Semi-reactions</a:t>
                      </a:r>
                      <a:endParaRPr lang="es-ES" sz="11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algn="ctr">
                        <a:spcBef>
                          <a:spcPts val="400"/>
                        </a:spcBef>
                        <a:spcAft>
                          <a:spcPts val="0"/>
                        </a:spcAft>
                        <a:tabLst>
                          <a:tab pos="2700020" algn="ctr"/>
                          <a:tab pos="5400040" algn="r"/>
                        </a:tabLst>
                      </a:pPr>
                      <a:r>
                        <a:rPr lang="es-ES" sz="1100" dirty="0" err="1">
                          <a:latin typeface="+mj-lt"/>
                          <a:ea typeface="Cambria"/>
                          <a:cs typeface="Times New Roman"/>
                        </a:rPr>
                        <a:t>Anode</a:t>
                      </a:r>
                      <a:r>
                        <a:rPr lang="es-ES" sz="1100" dirty="0">
                          <a:latin typeface="+mj-lt"/>
                          <a:ea typeface="Cambria"/>
                          <a:cs typeface="Times New Roman"/>
                        </a:rPr>
                        <a:t>:  2OH</a:t>
                      </a:r>
                      <a:r>
                        <a:rPr lang="es-ES" sz="1100" baseline="30000" dirty="0">
                          <a:latin typeface="+mj-lt"/>
                          <a:ea typeface="Cambria"/>
                          <a:cs typeface="Times New Roman"/>
                        </a:rPr>
                        <a:t>-</a:t>
                      </a:r>
                      <a:r>
                        <a:rPr lang="es-ES" sz="1100" dirty="0">
                          <a:latin typeface="+mj-lt"/>
                          <a:ea typeface="Cambria"/>
                          <a:cs typeface="Times New Roman"/>
                        </a:rPr>
                        <a:t> </a:t>
                      </a:r>
                      <a:r>
                        <a:rPr lang="es-ES_tradnl" sz="1100" dirty="0">
                          <a:latin typeface="+mj-lt"/>
                          <a:ea typeface="Cambria"/>
                          <a:cs typeface="Times"/>
                          <a:sym typeface="Wingdings"/>
                        </a:rPr>
                        <a:t></a:t>
                      </a:r>
                      <a:r>
                        <a:rPr lang="es-ES" sz="1100" dirty="0">
                          <a:latin typeface="+mj-lt"/>
                          <a:ea typeface="Cambria"/>
                          <a:cs typeface="Times New Roman"/>
                        </a:rPr>
                        <a:t> ½ O</a:t>
                      </a:r>
                      <a:r>
                        <a:rPr lang="es-ES" sz="1100" baseline="-25000" dirty="0">
                          <a:latin typeface="+mj-lt"/>
                          <a:ea typeface="Cambria"/>
                          <a:cs typeface="Times New Roman"/>
                        </a:rPr>
                        <a:t>2</a:t>
                      </a:r>
                      <a:r>
                        <a:rPr lang="es-ES" sz="1100" dirty="0">
                          <a:latin typeface="+mj-lt"/>
                          <a:ea typeface="Cambria"/>
                          <a:cs typeface="Times New Roman"/>
                        </a:rPr>
                        <a:t> + H</a:t>
                      </a:r>
                      <a:r>
                        <a:rPr lang="es-ES" sz="1100" baseline="-25000" dirty="0">
                          <a:latin typeface="+mj-lt"/>
                          <a:ea typeface="Cambria"/>
                          <a:cs typeface="Times New Roman"/>
                        </a:rPr>
                        <a:t>2</a:t>
                      </a:r>
                      <a:r>
                        <a:rPr lang="es-ES" sz="1100" dirty="0">
                          <a:latin typeface="+mj-lt"/>
                          <a:ea typeface="Cambria"/>
                          <a:cs typeface="Times New Roman"/>
                        </a:rPr>
                        <a:t>O + 2e</a:t>
                      </a:r>
                      <a:r>
                        <a:rPr lang="es-ES" sz="1100" baseline="30000" dirty="0">
                          <a:latin typeface="+mj-lt"/>
                          <a:ea typeface="Cambria"/>
                          <a:cs typeface="Times New Roman"/>
                        </a:rPr>
                        <a:t>-</a:t>
                      </a:r>
                      <a:r>
                        <a:rPr lang="es-ES" sz="1100" dirty="0">
                          <a:latin typeface="+mj-lt"/>
                          <a:ea typeface="Cambria"/>
                          <a:cs typeface="Times New Roman"/>
                        </a:rPr>
                        <a:t>                      </a:t>
                      </a:r>
                    </a:p>
                    <a:p>
                      <a:pPr algn="ctr">
                        <a:spcAft>
                          <a:spcPts val="400"/>
                        </a:spcAft>
                        <a:tabLst>
                          <a:tab pos="2700020" algn="ctr"/>
                          <a:tab pos="5400040" algn="r"/>
                        </a:tabLst>
                      </a:pPr>
                      <a:r>
                        <a:rPr lang="es-ES" sz="1100" dirty="0" err="1">
                          <a:latin typeface="+mj-lt"/>
                          <a:ea typeface="Cambria"/>
                          <a:cs typeface="Times New Roman"/>
                        </a:rPr>
                        <a:t>Cathode</a:t>
                      </a:r>
                      <a:r>
                        <a:rPr lang="es-ES" sz="1100" dirty="0">
                          <a:latin typeface="+mj-lt"/>
                          <a:ea typeface="Cambria"/>
                          <a:cs typeface="Times New Roman"/>
                        </a:rPr>
                        <a:t>: 2H</a:t>
                      </a:r>
                      <a:r>
                        <a:rPr lang="es-ES" sz="1100" baseline="-25000" dirty="0">
                          <a:latin typeface="+mj-lt"/>
                          <a:ea typeface="Cambria"/>
                          <a:cs typeface="Times New Roman"/>
                        </a:rPr>
                        <a:t>2</a:t>
                      </a:r>
                      <a:r>
                        <a:rPr lang="es-ES" sz="1100" dirty="0">
                          <a:latin typeface="+mj-lt"/>
                          <a:ea typeface="Cambria"/>
                          <a:cs typeface="Times New Roman"/>
                        </a:rPr>
                        <a:t>O + 2e</a:t>
                      </a:r>
                      <a:r>
                        <a:rPr lang="es-ES" sz="1100" baseline="30000" dirty="0">
                          <a:latin typeface="+mj-lt"/>
                          <a:ea typeface="Cambria"/>
                          <a:cs typeface="Times New Roman"/>
                        </a:rPr>
                        <a:t>- </a:t>
                      </a:r>
                      <a:r>
                        <a:rPr lang="es-ES_tradnl" sz="1100" dirty="0">
                          <a:latin typeface="+mj-lt"/>
                          <a:ea typeface="Cambria"/>
                          <a:cs typeface="Times"/>
                          <a:sym typeface="Wingdings"/>
                        </a:rPr>
                        <a:t></a:t>
                      </a:r>
                      <a:r>
                        <a:rPr lang="es-ES" sz="1100" dirty="0">
                          <a:latin typeface="+mj-lt"/>
                          <a:ea typeface="Cambria"/>
                          <a:cs typeface="Times New Roman"/>
                        </a:rPr>
                        <a:t> H</a:t>
                      </a:r>
                      <a:r>
                        <a:rPr lang="es-ES" sz="1100" baseline="-25000" dirty="0">
                          <a:latin typeface="+mj-lt"/>
                          <a:ea typeface="Cambria"/>
                          <a:cs typeface="Times New Roman"/>
                        </a:rPr>
                        <a:t>2 </a:t>
                      </a:r>
                      <a:r>
                        <a:rPr lang="es-ES" sz="1100" dirty="0">
                          <a:latin typeface="+mj-lt"/>
                          <a:ea typeface="Cambria"/>
                          <a:cs typeface="Times New Roman"/>
                        </a:rPr>
                        <a:t>+ 2OH</a:t>
                      </a:r>
                      <a:r>
                        <a:rPr lang="es-ES" sz="1100" baseline="30000" dirty="0">
                          <a:latin typeface="+mj-lt"/>
                          <a:ea typeface="Cambria"/>
                          <a:cs typeface="Times New Roman"/>
                        </a:rPr>
                        <a:t>-</a:t>
                      </a:r>
                      <a:endParaRPr lang="es-ES" sz="11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400"/>
                        </a:spcAft>
                        <a:tabLst>
                          <a:tab pos="2700020" algn="ctr"/>
                          <a:tab pos="5400040" algn="r"/>
                        </a:tabLst>
                      </a:pPr>
                      <a:r>
                        <a:rPr lang="es-ES" sz="1100" dirty="0" err="1">
                          <a:latin typeface="+mj-lt"/>
                          <a:ea typeface="Cambria"/>
                          <a:cs typeface="Times New Roman"/>
                        </a:rPr>
                        <a:t>Anode</a:t>
                      </a:r>
                      <a:r>
                        <a:rPr lang="es-ES" sz="1100" dirty="0">
                          <a:latin typeface="+mj-lt"/>
                          <a:ea typeface="Cambria"/>
                          <a:cs typeface="Times New Roman"/>
                        </a:rPr>
                        <a:t>: 2H</a:t>
                      </a:r>
                      <a:r>
                        <a:rPr lang="es-ES" sz="1100" baseline="-25000" dirty="0">
                          <a:latin typeface="+mj-lt"/>
                          <a:ea typeface="Cambria"/>
                          <a:cs typeface="Times New Roman"/>
                        </a:rPr>
                        <a:t>2</a:t>
                      </a:r>
                      <a:r>
                        <a:rPr lang="es-ES" sz="1100" dirty="0">
                          <a:latin typeface="+mj-lt"/>
                          <a:ea typeface="Cambria"/>
                          <a:cs typeface="Times New Roman"/>
                        </a:rPr>
                        <a:t>O </a:t>
                      </a:r>
                      <a:r>
                        <a:rPr lang="es-ES_tradnl" sz="1100" dirty="0">
                          <a:latin typeface="+mj-lt"/>
                          <a:ea typeface="Cambria"/>
                          <a:cs typeface="Times"/>
                          <a:sym typeface="Wingdings"/>
                        </a:rPr>
                        <a:t></a:t>
                      </a:r>
                      <a:r>
                        <a:rPr lang="es-ES" sz="1100" dirty="0">
                          <a:latin typeface="+mj-lt"/>
                          <a:ea typeface="Cambria"/>
                          <a:cs typeface="Times New Roman"/>
                        </a:rPr>
                        <a:t> O</a:t>
                      </a:r>
                      <a:r>
                        <a:rPr lang="es-ES" sz="1100" baseline="-25000" dirty="0">
                          <a:latin typeface="+mj-lt"/>
                          <a:ea typeface="Cambria"/>
                          <a:cs typeface="Times New Roman"/>
                        </a:rPr>
                        <a:t>2 </a:t>
                      </a:r>
                      <a:r>
                        <a:rPr lang="es-ES" sz="1100" dirty="0">
                          <a:latin typeface="+mj-lt"/>
                          <a:ea typeface="Cambria"/>
                          <a:cs typeface="Times New Roman"/>
                        </a:rPr>
                        <a:t>+ 4H</a:t>
                      </a:r>
                      <a:r>
                        <a:rPr lang="es-ES" sz="1100" baseline="30000" dirty="0">
                          <a:latin typeface="+mj-lt"/>
                          <a:ea typeface="Cambria"/>
                          <a:cs typeface="Times New Roman"/>
                        </a:rPr>
                        <a:t>+ </a:t>
                      </a:r>
                      <a:r>
                        <a:rPr lang="es-ES" sz="1100" dirty="0">
                          <a:latin typeface="+mj-lt"/>
                          <a:ea typeface="Cambria"/>
                          <a:cs typeface="Times New Roman"/>
                        </a:rPr>
                        <a:t>+ 4e</a:t>
                      </a:r>
                      <a:r>
                        <a:rPr lang="es-ES" sz="1100" baseline="30000" dirty="0">
                          <a:latin typeface="+mj-lt"/>
                          <a:ea typeface="Cambria"/>
                          <a:cs typeface="Times New Roman"/>
                        </a:rPr>
                        <a:t>-</a:t>
                      </a:r>
                      <a:r>
                        <a:rPr lang="es-ES" sz="1100" dirty="0">
                          <a:latin typeface="+mj-lt"/>
                          <a:ea typeface="Cambria"/>
                          <a:cs typeface="Times New Roman"/>
                        </a:rPr>
                        <a:t>                                                                                   </a:t>
                      </a:r>
                      <a:r>
                        <a:rPr lang="es-ES" sz="1100" dirty="0" err="1">
                          <a:latin typeface="+mj-lt"/>
                          <a:ea typeface="Cambria"/>
                          <a:cs typeface="Times New Roman"/>
                        </a:rPr>
                        <a:t>Cathode</a:t>
                      </a:r>
                      <a:r>
                        <a:rPr lang="es-ES" sz="1100" dirty="0">
                          <a:latin typeface="+mj-lt"/>
                          <a:ea typeface="Cambria"/>
                          <a:cs typeface="Times New Roman"/>
                        </a:rPr>
                        <a:t>: 2H</a:t>
                      </a:r>
                      <a:r>
                        <a:rPr lang="es-ES" sz="1100" baseline="30000" dirty="0">
                          <a:latin typeface="+mj-lt"/>
                          <a:ea typeface="Cambria"/>
                          <a:cs typeface="Times New Roman"/>
                        </a:rPr>
                        <a:t>+</a:t>
                      </a:r>
                      <a:r>
                        <a:rPr lang="es-ES" sz="1100" dirty="0">
                          <a:latin typeface="+mj-lt"/>
                          <a:ea typeface="Cambria"/>
                          <a:cs typeface="Times New Roman"/>
                        </a:rPr>
                        <a:t> + 2e</a:t>
                      </a:r>
                      <a:r>
                        <a:rPr lang="es-ES" sz="1100" baseline="30000" dirty="0">
                          <a:latin typeface="+mj-lt"/>
                          <a:ea typeface="Cambria"/>
                          <a:cs typeface="Times New Roman"/>
                        </a:rPr>
                        <a:t>- </a:t>
                      </a:r>
                      <a:r>
                        <a:rPr lang="es-ES_tradnl" sz="1100" dirty="0">
                          <a:latin typeface="+mj-lt"/>
                          <a:ea typeface="Cambria"/>
                          <a:cs typeface="Times"/>
                          <a:sym typeface="Wingdings"/>
                        </a:rPr>
                        <a:t></a:t>
                      </a:r>
                      <a:r>
                        <a:rPr lang="es-ES" sz="1100" baseline="30000" dirty="0">
                          <a:latin typeface="+mj-lt"/>
                          <a:ea typeface="Cambria"/>
                          <a:cs typeface="Times New Roman"/>
                        </a:rPr>
                        <a:t>  </a:t>
                      </a:r>
                      <a:r>
                        <a:rPr lang="es-ES" sz="1100" dirty="0">
                          <a:latin typeface="+mj-lt"/>
                          <a:ea typeface="Cambria"/>
                          <a:cs typeface="Times New Roman"/>
                        </a:rPr>
                        <a:t>H</a:t>
                      </a:r>
                      <a:r>
                        <a:rPr lang="es-ES" sz="1100" baseline="-25000" dirty="0">
                          <a:latin typeface="+mj-lt"/>
                          <a:ea typeface="Cambria"/>
                          <a:cs typeface="Times New Roman"/>
                        </a:rPr>
                        <a:t>2</a:t>
                      </a:r>
                      <a:endParaRPr lang="es-ES" sz="11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400"/>
                        </a:spcAft>
                        <a:tabLst>
                          <a:tab pos="2700020" algn="ctr"/>
                          <a:tab pos="5400040" algn="r"/>
                        </a:tabLst>
                      </a:pPr>
                      <a:r>
                        <a:rPr lang="es-ES" sz="1100" dirty="0" err="1">
                          <a:latin typeface="+mj-lt"/>
                          <a:ea typeface="Cambria"/>
                          <a:cs typeface="Times New Roman"/>
                        </a:rPr>
                        <a:t>Anode</a:t>
                      </a:r>
                      <a:r>
                        <a:rPr lang="es-ES" sz="1100" dirty="0">
                          <a:latin typeface="+mj-lt"/>
                          <a:ea typeface="Cambria"/>
                          <a:cs typeface="Times New Roman"/>
                        </a:rPr>
                        <a:t>: 2O</a:t>
                      </a:r>
                      <a:r>
                        <a:rPr lang="es-ES" sz="1100" baseline="30000" dirty="0">
                          <a:latin typeface="+mj-lt"/>
                          <a:ea typeface="Cambria"/>
                          <a:cs typeface="Times New Roman"/>
                        </a:rPr>
                        <a:t>2-</a:t>
                      </a:r>
                      <a:r>
                        <a:rPr lang="es-ES" sz="1100" dirty="0">
                          <a:latin typeface="+mj-lt"/>
                          <a:ea typeface="Cambria"/>
                          <a:cs typeface="Times New Roman"/>
                        </a:rPr>
                        <a:t> </a:t>
                      </a:r>
                      <a:r>
                        <a:rPr lang="es-ES_tradnl" sz="1100" dirty="0">
                          <a:latin typeface="+mj-lt"/>
                          <a:ea typeface="Cambria"/>
                          <a:cs typeface="Times"/>
                          <a:sym typeface="Wingdings"/>
                        </a:rPr>
                        <a:t></a:t>
                      </a:r>
                      <a:r>
                        <a:rPr lang="es-ES" sz="1100" dirty="0">
                          <a:latin typeface="+mj-lt"/>
                          <a:ea typeface="Cambria"/>
                          <a:cs typeface="Times New Roman"/>
                        </a:rPr>
                        <a:t> O</a:t>
                      </a:r>
                      <a:r>
                        <a:rPr lang="es-ES" sz="1100" baseline="-25000" dirty="0">
                          <a:latin typeface="+mj-lt"/>
                          <a:ea typeface="Cambria"/>
                          <a:cs typeface="Times New Roman"/>
                        </a:rPr>
                        <a:t>2</a:t>
                      </a:r>
                      <a:r>
                        <a:rPr lang="es-ES" sz="1100" dirty="0">
                          <a:latin typeface="+mj-lt"/>
                          <a:ea typeface="Cambria"/>
                          <a:cs typeface="Times New Roman"/>
                        </a:rPr>
                        <a:t> + 4e</a:t>
                      </a:r>
                      <a:r>
                        <a:rPr lang="es-ES" sz="1100" baseline="30000" dirty="0">
                          <a:latin typeface="+mj-lt"/>
                          <a:ea typeface="Cambria"/>
                          <a:cs typeface="Times New Roman"/>
                        </a:rPr>
                        <a:t>-                            </a:t>
                      </a:r>
                      <a:r>
                        <a:rPr lang="es-ES" sz="1100" dirty="0" err="1">
                          <a:latin typeface="+mj-lt"/>
                          <a:ea typeface="Cambria"/>
                          <a:cs typeface="Times New Roman"/>
                        </a:rPr>
                        <a:t>Cathode</a:t>
                      </a:r>
                      <a:r>
                        <a:rPr lang="es-ES" sz="1100" dirty="0">
                          <a:latin typeface="+mj-lt"/>
                          <a:ea typeface="Cambria"/>
                          <a:cs typeface="Times New Roman"/>
                        </a:rPr>
                        <a:t>: H</a:t>
                      </a:r>
                      <a:r>
                        <a:rPr lang="es-ES" sz="1100" baseline="-25000" dirty="0">
                          <a:latin typeface="+mj-lt"/>
                          <a:ea typeface="Cambria"/>
                          <a:cs typeface="Times New Roman"/>
                        </a:rPr>
                        <a:t>2</a:t>
                      </a:r>
                      <a:r>
                        <a:rPr lang="es-ES" sz="1100" dirty="0">
                          <a:latin typeface="+mj-lt"/>
                          <a:ea typeface="Cambria"/>
                          <a:cs typeface="Times New Roman"/>
                        </a:rPr>
                        <a:t>O + 2e</a:t>
                      </a:r>
                      <a:r>
                        <a:rPr lang="es-ES" sz="1100" baseline="30000" dirty="0">
                          <a:latin typeface="+mj-lt"/>
                          <a:ea typeface="Cambria"/>
                          <a:cs typeface="Times New Roman"/>
                        </a:rPr>
                        <a:t>-</a:t>
                      </a:r>
                      <a:r>
                        <a:rPr lang="es-ES" sz="1100" dirty="0">
                          <a:latin typeface="+mj-lt"/>
                          <a:ea typeface="Cambria"/>
                          <a:cs typeface="Times New Roman"/>
                        </a:rPr>
                        <a:t> </a:t>
                      </a:r>
                      <a:r>
                        <a:rPr lang="es-ES_tradnl" sz="1100" dirty="0">
                          <a:latin typeface="+mj-lt"/>
                          <a:ea typeface="Cambria"/>
                          <a:cs typeface="Times"/>
                          <a:sym typeface="Wingdings"/>
                        </a:rPr>
                        <a:t></a:t>
                      </a:r>
                      <a:r>
                        <a:rPr lang="es-ES" sz="1100" dirty="0">
                          <a:latin typeface="+mj-lt"/>
                          <a:ea typeface="Cambria"/>
                          <a:cs typeface="Times New Roman"/>
                        </a:rPr>
                        <a:t> O</a:t>
                      </a:r>
                      <a:r>
                        <a:rPr lang="es-ES" sz="1100" baseline="30000" dirty="0">
                          <a:latin typeface="+mj-lt"/>
                          <a:ea typeface="Cambria"/>
                          <a:cs typeface="Times New Roman"/>
                        </a:rPr>
                        <a:t>2-</a:t>
                      </a:r>
                      <a:r>
                        <a:rPr lang="es-ES" sz="1100" dirty="0">
                          <a:latin typeface="+mj-lt"/>
                          <a:ea typeface="Cambria"/>
                          <a:cs typeface="Times New Roman"/>
                        </a:rPr>
                        <a:t> + H</a:t>
                      </a:r>
                      <a:r>
                        <a:rPr lang="es-ES" sz="1100" baseline="-25000" dirty="0">
                          <a:latin typeface="+mj-lt"/>
                          <a:ea typeface="Cambria"/>
                          <a:cs typeface="Times New Roman"/>
                        </a:rPr>
                        <a:t>2              </a:t>
                      </a:r>
                      <a:r>
                        <a:rPr lang="es-ES" sz="1100" dirty="0">
                          <a:latin typeface="+mj-lt"/>
                          <a:ea typeface="Cambria"/>
                          <a:cs typeface="Times New Roman"/>
                        </a:rPr>
                        <a:t> </a:t>
                      </a: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60415">
                <a:tc>
                  <a:txBody>
                    <a:bodyPr/>
                    <a:lstStyle/>
                    <a:p>
                      <a:pPr algn="ctr">
                        <a:spcBef>
                          <a:spcPts val="0"/>
                        </a:spcBef>
                        <a:spcAft>
                          <a:spcPts val="0"/>
                        </a:spcAft>
                        <a:tabLst>
                          <a:tab pos="2700020" algn="ctr"/>
                          <a:tab pos="5400040" algn="r"/>
                        </a:tabLst>
                      </a:pPr>
                      <a:endParaRPr lang="es-ES_tradnl" sz="200" b="1" kern="1200" dirty="0">
                        <a:solidFill>
                          <a:schemeClr val="tx1"/>
                        </a:solidFill>
                        <a:latin typeface="+mj-lt"/>
                        <a:ea typeface="Cambria"/>
                        <a:cs typeface="Times New Roman"/>
                      </a:endParaRPr>
                    </a:p>
                    <a:p>
                      <a:pPr algn="ctr">
                        <a:spcBef>
                          <a:spcPts val="400"/>
                        </a:spcBef>
                        <a:spcAft>
                          <a:spcPts val="400"/>
                        </a:spcAft>
                        <a:tabLst>
                          <a:tab pos="2700020" algn="ctr"/>
                          <a:tab pos="5400040" algn="r"/>
                        </a:tabLst>
                      </a:pPr>
                      <a:r>
                        <a:rPr lang="es-ES_tradnl" sz="1100" b="1" kern="1200" dirty="0" err="1">
                          <a:solidFill>
                            <a:schemeClr val="tx1"/>
                          </a:solidFill>
                          <a:latin typeface="+mj-lt"/>
                          <a:ea typeface="Cambria"/>
                          <a:cs typeface="Times New Roman"/>
                        </a:rPr>
                        <a:t>Electrodes</a:t>
                      </a:r>
                      <a:r>
                        <a:rPr lang="es-ES_tradnl" sz="1100" b="1" kern="1200" dirty="0">
                          <a:solidFill>
                            <a:schemeClr val="tx1"/>
                          </a:solidFill>
                          <a:latin typeface="+mj-lt"/>
                          <a:ea typeface="Cambria"/>
                          <a:cs typeface="Times New Roman"/>
                        </a:rPr>
                        <a:t> and </a:t>
                      </a:r>
                      <a:r>
                        <a:rPr lang="es-ES_tradnl" sz="1100" b="1" kern="1200" dirty="0" err="1">
                          <a:solidFill>
                            <a:schemeClr val="tx1"/>
                          </a:solidFill>
                          <a:latin typeface="+mj-lt"/>
                          <a:ea typeface="Cambria"/>
                          <a:cs typeface="Times New Roman"/>
                        </a:rPr>
                        <a:t>catalysts</a:t>
                      </a:r>
                      <a:endParaRPr lang="es-ES_tradnl" sz="1100" b="1" kern="1200" dirty="0">
                        <a:solidFill>
                          <a:schemeClr val="tx1"/>
                        </a:solidFill>
                        <a:latin typeface="+mj-lt"/>
                        <a:ea typeface="Cambria"/>
                        <a:cs typeface="Times New Roman"/>
                      </a:endParaRPr>
                    </a:p>
                    <a:p>
                      <a:pPr algn="ctr">
                        <a:spcBef>
                          <a:spcPts val="0"/>
                        </a:spcBef>
                        <a:spcAft>
                          <a:spcPts val="0"/>
                        </a:spcAft>
                        <a:tabLst>
                          <a:tab pos="2700020" algn="ctr"/>
                          <a:tab pos="5400040" algn="r"/>
                        </a:tabLst>
                      </a:pPr>
                      <a:endParaRPr lang="es-ES" sz="200" b="1" kern="1200" dirty="0">
                        <a:solidFill>
                          <a:schemeClr val="tx1"/>
                        </a:solidFill>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algn="ctr">
                        <a:spcBef>
                          <a:spcPts val="400"/>
                        </a:spcBef>
                        <a:spcAft>
                          <a:spcPts val="400"/>
                        </a:spcAft>
                        <a:tabLst>
                          <a:tab pos="2700020" algn="ctr"/>
                          <a:tab pos="5400040" algn="r"/>
                        </a:tabLst>
                      </a:pPr>
                      <a:r>
                        <a:rPr lang="es-ES" sz="1100" dirty="0" err="1">
                          <a:latin typeface="+mj-lt"/>
                          <a:ea typeface="Cambria"/>
                          <a:cs typeface="Times New Roman"/>
                        </a:rPr>
                        <a:t>Anode</a:t>
                      </a:r>
                      <a:r>
                        <a:rPr lang="es-ES" sz="1100" dirty="0">
                          <a:latin typeface="+mj-lt"/>
                          <a:ea typeface="Cambria"/>
                          <a:cs typeface="Times New Roman"/>
                        </a:rPr>
                        <a:t>: Ni, Fe, metal oxides                                               </a:t>
                      </a:r>
                      <a:r>
                        <a:rPr lang="es-ES" sz="1100" dirty="0" err="1">
                          <a:latin typeface="+mj-lt"/>
                          <a:ea typeface="Cambria"/>
                          <a:cs typeface="Times New Roman"/>
                        </a:rPr>
                        <a:t>Cathode</a:t>
                      </a:r>
                      <a:r>
                        <a:rPr lang="es-ES" sz="1100" dirty="0">
                          <a:latin typeface="+mj-lt"/>
                          <a:ea typeface="Cambria"/>
                          <a:cs typeface="Times New Roman"/>
                        </a:rPr>
                        <a:t>: Ni/Ni-Co, metal oxides                                                             </a:t>
                      </a: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400"/>
                        </a:spcAft>
                        <a:tabLst>
                          <a:tab pos="2700020" algn="ctr"/>
                          <a:tab pos="5400040" algn="r"/>
                        </a:tabLst>
                      </a:pPr>
                      <a:r>
                        <a:rPr lang="en-US" sz="1100" dirty="0">
                          <a:latin typeface="+mj-lt"/>
                          <a:ea typeface="Cambria"/>
                          <a:cs typeface="Times New Roman"/>
                        </a:rPr>
                        <a:t>Anode: Ti + Ti/RuO</a:t>
                      </a:r>
                      <a:r>
                        <a:rPr lang="en-US" sz="1100" baseline="-25000" dirty="0">
                          <a:latin typeface="+mj-lt"/>
                          <a:ea typeface="Cambria"/>
                          <a:cs typeface="Times New Roman"/>
                        </a:rPr>
                        <a:t>2</a:t>
                      </a:r>
                      <a:r>
                        <a:rPr lang="en-US" sz="1100" dirty="0">
                          <a:latin typeface="+mj-lt"/>
                          <a:ea typeface="Cambria"/>
                          <a:cs typeface="Times New Roman"/>
                        </a:rPr>
                        <a:t>, IrO</a:t>
                      </a:r>
                      <a:r>
                        <a:rPr lang="en-US" sz="1100" baseline="-25000" dirty="0">
                          <a:latin typeface="+mj-lt"/>
                          <a:ea typeface="Cambria"/>
                          <a:cs typeface="Times New Roman"/>
                        </a:rPr>
                        <a:t>2</a:t>
                      </a:r>
                      <a:r>
                        <a:rPr lang="en-US" sz="1100" dirty="0">
                          <a:latin typeface="+mj-lt"/>
                          <a:ea typeface="Cambria"/>
                          <a:cs typeface="Times New Roman"/>
                        </a:rPr>
                        <a:t>                                               Cathode: Graphite, Ti + Pt </a:t>
                      </a:r>
                      <a:endParaRPr lang="es-ES" sz="11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400"/>
                        </a:spcAft>
                        <a:tabLst>
                          <a:tab pos="2700020" algn="ctr"/>
                          <a:tab pos="5400040" algn="r"/>
                        </a:tabLst>
                      </a:pPr>
                      <a:r>
                        <a:rPr lang="es-ES" sz="1100" dirty="0" err="1">
                          <a:latin typeface="+mj-lt"/>
                          <a:ea typeface="Cambria"/>
                          <a:cs typeface="Times New Roman"/>
                        </a:rPr>
                        <a:t>Anode</a:t>
                      </a:r>
                      <a:r>
                        <a:rPr lang="es-ES" sz="1100" dirty="0">
                          <a:latin typeface="+mj-lt"/>
                          <a:ea typeface="Cambria"/>
                          <a:cs typeface="Times New Roman"/>
                        </a:rPr>
                        <a:t>: </a:t>
                      </a:r>
                      <a:r>
                        <a:rPr lang="es-ES" sz="1100" dirty="0" err="1">
                          <a:latin typeface="+mj-lt"/>
                          <a:ea typeface="Cambria"/>
                          <a:cs typeface="Times New Roman"/>
                        </a:rPr>
                        <a:t>Ceramic</a:t>
                      </a:r>
                      <a:r>
                        <a:rPr lang="es-ES" sz="1100" dirty="0">
                          <a:latin typeface="+mj-lt"/>
                          <a:ea typeface="Cambria"/>
                          <a:cs typeface="Times New Roman"/>
                        </a:rPr>
                        <a:t> (</a:t>
                      </a:r>
                      <a:r>
                        <a:rPr lang="es-ES" sz="1100" dirty="0" err="1">
                          <a:latin typeface="+mj-lt"/>
                          <a:ea typeface="Cambria"/>
                          <a:cs typeface="Times New Roman"/>
                        </a:rPr>
                        <a:t>Mn,La,Cr</a:t>
                      </a:r>
                      <a:r>
                        <a:rPr lang="es-ES" sz="1100" dirty="0">
                          <a:latin typeface="+mj-lt"/>
                          <a:ea typeface="Cambria"/>
                          <a:cs typeface="Times New Roman"/>
                        </a:rPr>
                        <a:t>), Ni        </a:t>
                      </a:r>
                      <a:r>
                        <a:rPr lang="es-ES" sz="1100" dirty="0" err="1">
                          <a:latin typeface="+mj-lt"/>
                          <a:ea typeface="Cambria"/>
                          <a:cs typeface="Times New Roman"/>
                        </a:rPr>
                        <a:t>Cathode</a:t>
                      </a:r>
                      <a:r>
                        <a:rPr lang="es-ES" sz="1100" dirty="0">
                          <a:latin typeface="+mj-lt"/>
                          <a:ea typeface="Cambria"/>
                          <a:cs typeface="Times New Roman"/>
                        </a:rPr>
                        <a:t>: Zr + Ni / </a:t>
                      </a:r>
                      <a:r>
                        <a:rPr lang="es-ES" sz="1100" dirty="0" err="1">
                          <a:latin typeface="+mj-lt"/>
                          <a:ea typeface="Cambria"/>
                          <a:cs typeface="Times New Roman"/>
                        </a:rPr>
                        <a:t>CeOx</a:t>
                      </a:r>
                      <a:endParaRPr lang="es-ES" sz="11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35074">
                <a:tc>
                  <a:txBody>
                    <a:bodyPr/>
                    <a:lstStyle/>
                    <a:p>
                      <a:pPr algn="ctr">
                        <a:spcBef>
                          <a:spcPts val="0"/>
                        </a:spcBef>
                        <a:spcAft>
                          <a:spcPts val="0"/>
                        </a:spcAft>
                        <a:tabLst>
                          <a:tab pos="2700020" algn="ctr"/>
                          <a:tab pos="5400040" algn="r"/>
                        </a:tabLst>
                      </a:pPr>
                      <a:endParaRPr lang="es-ES_tradnl" sz="200" b="1" kern="1200" dirty="0">
                        <a:solidFill>
                          <a:schemeClr val="tx1"/>
                        </a:solidFill>
                        <a:latin typeface="+mj-lt"/>
                        <a:ea typeface="Cambria"/>
                        <a:cs typeface="Times New Roman"/>
                      </a:endParaRPr>
                    </a:p>
                    <a:p>
                      <a:pPr algn="ctr">
                        <a:spcBef>
                          <a:spcPts val="0"/>
                        </a:spcBef>
                        <a:spcAft>
                          <a:spcPts val="0"/>
                        </a:spcAft>
                        <a:tabLst>
                          <a:tab pos="2700020" algn="ctr"/>
                          <a:tab pos="5400040" algn="r"/>
                        </a:tabLst>
                      </a:pPr>
                      <a:r>
                        <a:rPr lang="es-ES_tradnl" sz="1100" b="1" dirty="0" err="1">
                          <a:latin typeface="+mj-lt"/>
                          <a:ea typeface="Cambria"/>
                          <a:cs typeface="Times New Roman"/>
                        </a:rPr>
                        <a:t>Separator</a:t>
                      </a:r>
                      <a:endParaRPr lang="es-ES" sz="1100" b="1" kern="1200" dirty="0">
                        <a:solidFill>
                          <a:schemeClr val="tx1"/>
                        </a:solidFill>
                        <a:latin typeface="+mj-lt"/>
                        <a:ea typeface="Cambria"/>
                        <a:cs typeface="Times New Roman"/>
                      </a:endParaRPr>
                    </a:p>
                    <a:p>
                      <a:pPr algn="ctr">
                        <a:spcBef>
                          <a:spcPts val="0"/>
                        </a:spcBef>
                        <a:spcAft>
                          <a:spcPts val="0"/>
                        </a:spcAft>
                        <a:tabLst>
                          <a:tab pos="2700020" algn="ctr"/>
                          <a:tab pos="5400040" algn="r"/>
                        </a:tabLst>
                      </a:pPr>
                      <a:endParaRPr lang="es-ES_tradnl" sz="200" b="1"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algn="ctr">
                        <a:spcBef>
                          <a:spcPts val="400"/>
                        </a:spcBef>
                        <a:spcAft>
                          <a:spcPts val="400"/>
                        </a:spcAft>
                        <a:tabLst>
                          <a:tab pos="2700020" algn="ctr"/>
                          <a:tab pos="5400040" algn="r"/>
                        </a:tabLst>
                      </a:pPr>
                      <a:r>
                        <a:rPr lang="en-US" sz="1100" dirty="0">
                          <a:latin typeface="+mj-lt"/>
                          <a:ea typeface="Cambria"/>
                          <a:cs typeface="Times New Roman"/>
                        </a:rPr>
                        <a:t>Diaphragm (</a:t>
                      </a:r>
                      <a:r>
                        <a:rPr lang="en-US" sz="1100" dirty="0" err="1">
                          <a:latin typeface="+mj-lt"/>
                          <a:ea typeface="Cambria"/>
                          <a:cs typeface="Times New Roman"/>
                        </a:rPr>
                        <a:t>NiO</a:t>
                      </a:r>
                      <a:r>
                        <a:rPr lang="en-US" sz="1100" dirty="0">
                          <a:latin typeface="+mj-lt"/>
                          <a:ea typeface="Cambria"/>
                          <a:cs typeface="Times New Roman"/>
                        </a:rPr>
                        <a:t>, PAM, Zirfon®)</a:t>
                      </a:r>
                      <a:endParaRPr lang="es-ES" sz="11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400"/>
                        </a:spcAft>
                        <a:tabLst>
                          <a:tab pos="2700020" algn="ctr"/>
                          <a:tab pos="5400040" algn="r"/>
                        </a:tabLst>
                      </a:pPr>
                      <a:r>
                        <a:rPr lang="es-ES_tradnl" sz="1100">
                          <a:latin typeface="+mj-lt"/>
                          <a:ea typeface="Cambria"/>
                          <a:cs typeface="Times New Roman"/>
                        </a:rPr>
                        <a:t>Membrane (PEM)</a:t>
                      </a:r>
                      <a:endParaRPr lang="es-ES" sz="110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400"/>
                        </a:spcAft>
                        <a:tabLst>
                          <a:tab pos="2700020" algn="ctr"/>
                          <a:tab pos="5400040" algn="r"/>
                        </a:tabLst>
                      </a:pPr>
                      <a:r>
                        <a:rPr lang="es-ES_tradnl" sz="1100" dirty="0" err="1">
                          <a:latin typeface="+mj-lt"/>
                          <a:ea typeface="Cambria"/>
                          <a:cs typeface="Times New Roman"/>
                        </a:rPr>
                        <a:t>Membrane</a:t>
                      </a:r>
                      <a:r>
                        <a:rPr lang="es-ES_tradnl" sz="1100" dirty="0">
                          <a:latin typeface="+mj-lt"/>
                          <a:ea typeface="Cambria"/>
                          <a:cs typeface="Times New Roman"/>
                        </a:rPr>
                        <a:t> (</a:t>
                      </a:r>
                      <a:r>
                        <a:rPr lang="es-ES_tradnl" sz="1100" dirty="0" err="1">
                          <a:latin typeface="+mj-lt"/>
                          <a:ea typeface="Cambria"/>
                          <a:cs typeface="Times New Roman"/>
                        </a:rPr>
                        <a:t>ceramic</a:t>
                      </a:r>
                      <a:r>
                        <a:rPr lang="es-ES_tradnl" sz="1100" dirty="0">
                          <a:latin typeface="+mj-lt"/>
                          <a:ea typeface="Cambria"/>
                          <a:cs typeface="Times New Roman"/>
                        </a:rPr>
                        <a:t>)</a:t>
                      </a:r>
                      <a:endParaRPr lang="es-ES" sz="11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78921">
                <a:tc>
                  <a:txBody>
                    <a:bodyPr/>
                    <a:lstStyle/>
                    <a:p>
                      <a:pPr algn="ctr">
                        <a:spcBef>
                          <a:spcPts val="400"/>
                        </a:spcBef>
                        <a:spcAft>
                          <a:spcPts val="400"/>
                        </a:spcAft>
                        <a:tabLst>
                          <a:tab pos="2700020" algn="ctr"/>
                          <a:tab pos="5400040" algn="r"/>
                        </a:tabLst>
                      </a:pPr>
                      <a:r>
                        <a:rPr lang="es-ES_tradnl" sz="1100" b="1" dirty="0" err="1">
                          <a:latin typeface="+mj-lt"/>
                          <a:ea typeface="Cambria"/>
                          <a:cs typeface="Times New Roman"/>
                        </a:rPr>
                        <a:t>Electrolyte</a:t>
                      </a:r>
                      <a:endParaRPr lang="es-ES" sz="11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algn="ctr">
                        <a:spcBef>
                          <a:spcPts val="400"/>
                        </a:spcBef>
                        <a:spcAft>
                          <a:spcPts val="400"/>
                        </a:spcAft>
                        <a:tabLst>
                          <a:tab pos="2700020" algn="ctr"/>
                          <a:tab pos="5400040" algn="r"/>
                        </a:tabLst>
                      </a:pPr>
                      <a:r>
                        <a:rPr lang="en-US" sz="1100" dirty="0">
                          <a:latin typeface="+mj-lt"/>
                          <a:ea typeface="Cambria"/>
                          <a:cs typeface="Times New Roman"/>
                        </a:rPr>
                        <a:t>KOH (about 32 wt%),                            NaOH (about 18 wt%)</a:t>
                      </a:r>
                      <a:endParaRPr lang="es-ES" sz="11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400"/>
                        </a:spcAft>
                        <a:tabLst>
                          <a:tab pos="2700020" algn="ctr"/>
                          <a:tab pos="5400040" algn="r"/>
                        </a:tabLst>
                      </a:pPr>
                      <a:r>
                        <a:rPr lang="en-US" sz="1100" dirty="0">
                          <a:latin typeface="+mj-lt"/>
                          <a:ea typeface="Cambria"/>
                          <a:cs typeface="Times New Roman"/>
                        </a:rPr>
                        <a:t>Solid polymer electrolyte                 (PFSA, usually Nafion®)</a:t>
                      </a:r>
                      <a:endParaRPr lang="es-ES" sz="11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400"/>
                        </a:spcAft>
                        <a:tabLst>
                          <a:tab pos="2700020" algn="ctr"/>
                          <a:tab pos="5400040" algn="r"/>
                        </a:tabLst>
                      </a:pPr>
                      <a:r>
                        <a:rPr lang="es-ES" sz="1100" dirty="0">
                          <a:latin typeface="+mj-lt"/>
                          <a:ea typeface="Cambria"/>
                          <a:cs typeface="Times New Roman"/>
                        </a:rPr>
                        <a:t>Y</a:t>
                      </a:r>
                      <a:r>
                        <a:rPr lang="es-ES" sz="1100" baseline="-25000" dirty="0">
                          <a:latin typeface="+mj-lt"/>
                          <a:ea typeface="Cambria"/>
                          <a:cs typeface="Times New Roman"/>
                        </a:rPr>
                        <a:t>2</a:t>
                      </a:r>
                      <a:r>
                        <a:rPr lang="es-ES" sz="1100" dirty="0">
                          <a:latin typeface="+mj-lt"/>
                          <a:ea typeface="Cambria"/>
                          <a:cs typeface="Times New Roman"/>
                        </a:rPr>
                        <a:t>O</a:t>
                      </a:r>
                      <a:r>
                        <a:rPr lang="es-ES" sz="1100" baseline="-25000" dirty="0">
                          <a:latin typeface="+mj-lt"/>
                          <a:ea typeface="Cambria"/>
                          <a:cs typeface="Times New Roman"/>
                        </a:rPr>
                        <a:t>3</a:t>
                      </a:r>
                      <a:r>
                        <a:rPr lang="es-ES" sz="1100" dirty="0">
                          <a:latin typeface="+mj-lt"/>
                          <a:ea typeface="Cambria"/>
                          <a:cs typeface="Times New Roman"/>
                        </a:rPr>
                        <a:t>-ZrO</a:t>
                      </a:r>
                      <a:r>
                        <a:rPr lang="es-ES" sz="1100" baseline="-25000" dirty="0">
                          <a:latin typeface="+mj-lt"/>
                          <a:ea typeface="Cambria"/>
                          <a:cs typeface="Times New Roman"/>
                        </a:rPr>
                        <a:t>2</a:t>
                      </a:r>
                      <a:r>
                        <a:rPr lang="es-ES" sz="1100" dirty="0">
                          <a:latin typeface="+mj-lt"/>
                          <a:ea typeface="Cambria"/>
                          <a:cs typeface="Times New Roman"/>
                        </a:rPr>
                        <a:t>, Sc</a:t>
                      </a:r>
                      <a:r>
                        <a:rPr lang="es-ES" sz="1100" baseline="-25000" dirty="0">
                          <a:latin typeface="+mj-lt"/>
                          <a:ea typeface="Cambria"/>
                          <a:cs typeface="Times New Roman"/>
                        </a:rPr>
                        <a:t>2</a:t>
                      </a:r>
                      <a:r>
                        <a:rPr lang="es-ES" sz="1100" dirty="0">
                          <a:latin typeface="+mj-lt"/>
                          <a:ea typeface="Cambria"/>
                          <a:cs typeface="Times New Roman"/>
                        </a:rPr>
                        <a:t>O</a:t>
                      </a:r>
                      <a:r>
                        <a:rPr lang="es-ES" sz="1100" baseline="-25000" dirty="0">
                          <a:latin typeface="+mj-lt"/>
                          <a:ea typeface="Cambria"/>
                          <a:cs typeface="Times New Roman"/>
                        </a:rPr>
                        <a:t>3</a:t>
                      </a:r>
                      <a:r>
                        <a:rPr lang="es-ES" sz="1100" dirty="0">
                          <a:latin typeface="+mj-lt"/>
                          <a:ea typeface="Cambria"/>
                          <a:cs typeface="Times New Roman"/>
                        </a:rPr>
                        <a:t>-ZrO</a:t>
                      </a:r>
                      <a:r>
                        <a:rPr lang="es-ES" sz="1100" baseline="-25000" dirty="0">
                          <a:latin typeface="+mj-lt"/>
                          <a:ea typeface="Cambria"/>
                          <a:cs typeface="Times New Roman"/>
                        </a:rPr>
                        <a:t>2</a:t>
                      </a:r>
                      <a:r>
                        <a:rPr lang="es-ES" sz="1100" dirty="0">
                          <a:latin typeface="+mj-lt"/>
                          <a:ea typeface="Cambria"/>
                          <a:cs typeface="Times New Roman"/>
                        </a:rPr>
                        <a:t>,                          MgO-ZrO</a:t>
                      </a:r>
                      <a:r>
                        <a:rPr lang="es-ES" sz="1100" baseline="-25000" dirty="0">
                          <a:latin typeface="+mj-lt"/>
                          <a:ea typeface="Cambria"/>
                          <a:cs typeface="Times New Roman"/>
                        </a:rPr>
                        <a:t>2</a:t>
                      </a:r>
                      <a:r>
                        <a:rPr lang="es-ES" sz="1100" dirty="0">
                          <a:latin typeface="+mj-lt"/>
                          <a:ea typeface="Cambria"/>
                          <a:cs typeface="Times New Roman"/>
                        </a:rPr>
                        <a:t>, CaO-ZrO</a:t>
                      </a:r>
                      <a:r>
                        <a:rPr lang="es-ES" sz="1100" baseline="-25000" dirty="0">
                          <a:latin typeface="+mj-lt"/>
                          <a:ea typeface="Cambria"/>
                          <a:cs typeface="Times New Roman"/>
                        </a:rPr>
                        <a:t>2</a:t>
                      </a:r>
                      <a:endParaRPr lang="es-ES" sz="11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52745">
                <a:tc>
                  <a:txBody>
                    <a:bodyPr/>
                    <a:lstStyle/>
                    <a:p>
                      <a:pPr algn="ctr">
                        <a:spcBef>
                          <a:spcPts val="0"/>
                        </a:spcBef>
                        <a:spcAft>
                          <a:spcPts val="0"/>
                        </a:spcAft>
                        <a:tabLst>
                          <a:tab pos="2700020" algn="ctr"/>
                          <a:tab pos="5400040" algn="r"/>
                        </a:tabLst>
                      </a:pPr>
                      <a:endParaRPr lang="es-ES_tradnl" sz="200" b="1" dirty="0">
                        <a:latin typeface="+mj-lt"/>
                        <a:ea typeface="Cambria"/>
                        <a:cs typeface="Times New Roman"/>
                      </a:endParaRPr>
                    </a:p>
                    <a:p>
                      <a:pPr algn="ctr">
                        <a:spcBef>
                          <a:spcPts val="0"/>
                        </a:spcBef>
                        <a:spcAft>
                          <a:spcPts val="0"/>
                        </a:spcAft>
                        <a:tabLst>
                          <a:tab pos="2700020" algn="ctr"/>
                          <a:tab pos="5400040" algn="r"/>
                        </a:tabLst>
                      </a:pPr>
                      <a:r>
                        <a:rPr lang="es-ES_tradnl" sz="1100" b="1" dirty="0">
                          <a:latin typeface="+mj-lt"/>
                          <a:ea typeface="Cambria"/>
                          <a:cs typeface="Times New Roman"/>
                        </a:rPr>
                        <a:t>Ion </a:t>
                      </a:r>
                      <a:r>
                        <a:rPr lang="es-ES_tradnl" sz="1100" b="1" dirty="0" err="1">
                          <a:latin typeface="+mj-lt"/>
                          <a:ea typeface="Cambria"/>
                          <a:cs typeface="Times New Roman"/>
                        </a:rPr>
                        <a:t>transport</a:t>
                      </a:r>
                      <a:endParaRPr lang="es-ES_tradnl" sz="1100" b="1" dirty="0">
                        <a:latin typeface="+mj-lt"/>
                        <a:ea typeface="Cambria"/>
                        <a:cs typeface="Times New Roman"/>
                      </a:endParaRPr>
                    </a:p>
                    <a:p>
                      <a:pPr algn="ctr">
                        <a:spcBef>
                          <a:spcPts val="0"/>
                        </a:spcBef>
                        <a:spcAft>
                          <a:spcPts val="0"/>
                        </a:spcAft>
                        <a:tabLst>
                          <a:tab pos="2700020" algn="ctr"/>
                          <a:tab pos="5400040" algn="r"/>
                        </a:tabLst>
                      </a:pPr>
                      <a:endParaRPr lang="es-ES" sz="2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algn="ctr">
                        <a:spcBef>
                          <a:spcPts val="400"/>
                        </a:spcBef>
                        <a:spcAft>
                          <a:spcPts val="400"/>
                        </a:spcAft>
                        <a:tabLst>
                          <a:tab pos="2700020" algn="ctr"/>
                          <a:tab pos="5400040" algn="r"/>
                        </a:tabLst>
                      </a:pPr>
                      <a:r>
                        <a:rPr lang="es-ES_tradnl" sz="1100">
                          <a:latin typeface="+mj-lt"/>
                          <a:ea typeface="Cambria"/>
                          <a:cs typeface="Times New Roman"/>
                        </a:rPr>
                        <a:t>OH</a:t>
                      </a:r>
                      <a:r>
                        <a:rPr lang="es-ES_tradnl" sz="1100" baseline="30000">
                          <a:latin typeface="+mj-lt"/>
                          <a:ea typeface="Cambria"/>
                          <a:cs typeface="Times New Roman"/>
                        </a:rPr>
                        <a:t>-</a:t>
                      </a:r>
                      <a:endParaRPr lang="es-ES" sz="110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400"/>
                        </a:spcBef>
                        <a:spcAft>
                          <a:spcPts val="400"/>
                        </a:spcAft>
                        <a:tabLst>
                          <a:tab pos="2700020" algn="ctr"/>
                          <a:tab pos="5400040" algn="r"/>
                        </a:tabLst>
                      </a:pPr>
                      <a:r>
                        <a:rPr lang="es-ES_tradnl" sz="1100" dirty="0">
                          <a:latin typeface="+mj-lt"/>
                          <a:ea typeface="Cambria"/>
                          <a:cs typeface="Times New Roman"/>
                        </a:rPr>
                        <a:t>H</a:t>
                      </a:r>
                      <a:r>
                        <a:rPr lang="es-ES_tradnl" sz="1100" baseline="30000" dirty="0">
                          <a:latin typeface="+mj-lt"/>
                          <a:ea typeface="Cambria"/>
                          <a:cs typeface="Times New Roman"/>
                        </a:rPr>
                        <a:t>+</a:t>
                      </a:r>
                      <a:r>
                        <a:rPr lang="es-ES_tradnl" sz="1100" dirty="0">
                          <a:latin typeface="+mj-lt"/>
                          <a:ea typeface="Cambria"/>
                          <a:cs typeface="Times New Roman"/>
                        </a:rPr>
                        <a:t> </a:t>
                      </a:r>
                      <a:endParaRPr lang="es-ES" sz="11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400"/>
                        </a:spcAft>
                        <a:tabLst>
                          <a:tab pos="2700020" algn="ctr"/>
                          <a:tab pos="5400040" algn="r"/>
                        </a:tabLst>
                      </a:pPr>
                      <a:r>
                        <a:rPr lang="es-ES_tradnl" sz="1100" dirty="0">
                          <a:latin typeface="+mj-lt"/>
                          <a:ea typeface="Cambria"/>
                          <a:cs typeface="Times New Roman"/>
                        </a:rPr>
                        <a:t>O</a:t>
                      </a:r>
                      <a:r>
                        <a:rPr lang="es-ES_tradnl" sz="1100" baseline="30000" dirty="0">
                          <a:latin typeface="+mj-lt"/>
                          <a:ea typeface="Cambria"/>
                          <a:cs typeface="Times New Roman"/>
                        </a:rPr>
                        <a:t>2-</a:t>
                      </a:r>
                      <a:endParaRPr lang="es-ES" sz="11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34087">
                <a:tc>
                  <a:txBody>
                    <a:bodyPr/>
                    <a:lstStyle/>
                    <a:p>
                      <a:pPr algn="ctr">
                        <a:spcBef>
                          <a:spcPts val="400"/>
                        </a:spcBef>
                        <a:spcAft>
                          <a:spcPts val="400"/>
                        </a:spcAft>
                        <a:tabLst>
                          <a:tab pos="2700020" algn="ctr"/>
                          <a:tab pos="5400040" algn="r"/>
                        </a:tabLst>
                      </a:pPr>
                      <a:r>
                        <a:rPr lang="es-ES_tradnl" sz="1100" b="1" dirty="0" err="1">
                          <a:latin typeface="+mj-lt"/>
                          <a:ea typeface="Cambria"/>
                          <a:cs typeface="Times New Roman"/>
                        </a:rPr>
                        <a:t>Temperature</a:t>
                      </a:r>
                      <a:r>
                        <a:rPr lang="es-ES_tradnl" sz="1100" b="1" dirty="0">
                          <a:latin typeface="+mj-lt"/>
                          <a:ea typeface="Cambria"/>
                          <a:cs typeface="Times New Roman"/>
                        </a:rPr>
                        <a:t> (°C)</a:t>
                      </a:r>
                      <a:endParaRPr lang="es-ES" sz="11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algn="ctr">
                        <a:spcBef>
                          <a:spcPts val="400"/>
                        </a:spcBef>
                        <a:spcAft>
                          <a:spcPts val="400"/>
                        </a:spcAft>
                        <a:tabLst>
                          <a:tab pos="2700020" algn="ctr"/>
                          <a:tab pos="5400040" algn="r"/>
                        </a:tabLst>
                      </a:pPr>
                      <a:r>
                        <a:rPr lang="es-ES_tradnl" sz="1100" dirty="0">
                          <a:latin typeface="+mj-lt"/>
                          <a:ea typeface="Cambria"/>
                          <a:cs typeface="Times New Roman"/>
                        </a:rPr>
                        <a:t>60 - 85</a:t>
                      </a:r>
                      <a:endParaRPr lang="es-ES" sz="1100" dirty="0">
                        <a:latin typeface="+mj-lt"/>
                        <a:ea typeface="Cambria"/>
                        <a:cs typeface="Times New Roman"/>
                      </a:endParaRPr>
                    </a:p>
                  </a:txBody>
                  <a:tcPr marL="61576" marR="6157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400"/>
                        </a:spcBef>
                        <a:spcAft>
                          <a:spcPts val="400"/>
                        </a:spcAft>
                        <a:tabLst>
                          <a:tab pos="2700020" algn="ctr"/>
                          <a:tab pos="5400040" algn="r"/>
                        </a:tabLst>
                      </a:pPr>
                      <a:r>
                        <a:rPr lang="es-ES_tradnl" sz="1100" dirty="0">
                          <a:latin typeface="+mj-lt"/>
                          <a:ea typeface="Cambria"/>
                          <a:cs typeface="Times New Roman"/>
                        </a:rPr>
                        <a:t>50 - 80</a:t>
                      </a:r>
                      <a:endParaRPr lang="es-ES" sz="1100" dirty="0">
                        <a:latin typeface="+mj-lt"/>
                        <a:ea typeface="Cambria"/>
                        <a:cs typeface="Times New Roman"/>
                      </a:endParaRPr>
                    </a:p>
                  </a:txBody>
                  <a:tcPr marL="61576" marR="61576"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400"/>
                        </a:spcAft>
                        <a:tabLst>
                          <a:tab pos="2700020" algn="ctr"/>
                          <a:tab pos="5400040" algn="r"/>
                        </a:tabLst>
                      </a:pPr>
                      <a:r>
                        <a:rPr lang="es-ES_tradnl" sz="1100" dirty="0">
                          <a:latin typeface="+mj-lt"/>
                          <a:ea typeface="Cambria"/>
                          <a:cs typeface="Times New Roman"/>
                        </a:rPr>
                        <a:t>800 - 1000</a:t>
                      </a:r>
                      <a:endParaRPr lang="es-ES" sz="11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16024">
                <a:tc>
                  <a:txBody>
                    <a:bodyPr/>
                    <a:lstStyle/>
                    <a:p>
                      <a:pPr algn="ctr">
                        <a:spcBef>
                          <a:spcPts val="400"/>
                        </a:spcBef>
                        <a:spcAft>
                          <a:spcPts val="400"/>
                        </a:spcAft>
                        <a:tabLst>
                          <a:tab pos="2700020" algn="ctr"/>
                          <a:tab pos="5400040" algn="r"/>
                        </a:tabLst>
                      </a:pPr>
                      <a:r>
                        <a:rPr lang="es-ES_tradnl" sz="1100" b="1" dirty="0" err="1">
                          <a:latin typeface="+mj-lt"/>
                          <a:ea typeface="Cambria"/>
                          <a:cs typeface="Times New Roman"/>
                        </a:rPr>
                        <a:t>Pressure</a:t>
                      </a:r>
                      <a:r>
                        <a:rPr lang="es-ES_tradnl" sz="1100" b="1" dirty="0">
                          <a:latin typeface="+mj-lt"/>
                          <a:ea typeface="Cambria"/>
                          <a:cs typeface="Times New Roman"/>
                        </a:rPr>
                        <a:t> (bar)</a:t>
                      </a:r>
                      <a:endParaRPr lang="es-ES" sz="11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algn="ctr">
                        <a:spcBef>
                          <a:spcPts val="400"/>
                        </a:spcBef>
                        <a:spcAft>
                          <a:spcPts val="400"/>
                        </a:spcAft>
                        <a:tabLst>
                          <a:tab pos="2700020" algn="ctr"/>
                          <a:tab pos="5400040" algn="r"/>
                        </a:tabLst>
                      </a:pPr>
                      <a:r>
                        <a:rPr lang="es-ES_tradnl" sz="1100" dirty="0">
                          <a:latin typeface="+mj-lt"/>
                          <a:ea typeface="Cambria"/>
                          <a:cs typeface="Times New Roman"/>
                        </a:rPr>
                        <a:t>&lt; 30</a:t>
                      </a:r>
                      <a:endParaRPr lang="es-ES" sz="11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400"/>
                        </a:spcAft>
                        <a:tabLst>
                          <a:tab pos="2700020" algn="ctr"/>
                          <a:tab pos="5400040" algn="r"/>
                        </a:tabLst>
                      </a:pPr>
                      <a:r>
                        <a:rPr lang="es-ES_tradnl" sz="1100" dirty="0">
                          <a:latin typeface="+mj-lt"/>
                          <a:ea typeface="Cambria"/>
                          <a:cs typeface="Times New Roman"/>
                        </a:rPr>
                        <a:t>&lt; 35</a:t>
                      </a:r>
                      <a:endParaRPr lang="es-ES" sz="11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400"/>
                        </a:spcAft>
                        <a:tabLst>
                          <a:tab pos="2700020" algn="ctr"/>
                          <a:tab pos="5400040" algn="r"/>
                        </a:tabLst>
                      </a:pPr>
                      <a:r>
                        <a:rPr lang="es-ES_tradnl" sz="1100" dirty="0">
                          <a:latin typeface="+mj-lt"/>
                          <a:ea typeface="Cambria"/>
                          <a:cs typeface="Times New Roman"/>
                        </a:rPr>
                        <a:t>1 – 5</a:t>
                      </a:r>
                      <a:endParaRPr lang="es-ES" sz="11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265015">
                <a:tc>
                  <a:txBody>
                    <a:bodyPr/>
                    <a:lstStyle/>
                    <a:p>
                      <a:pPr algn="ctr">
                        <a:spcBef>
                          <a:spcPts val="400"/>
                        </a:spcBef>
                        <a:spcAft>
                          <a:spcPts val="400"/>
                        </a:spcAft>
                        <a:tabLst>
                          <a:tab pos="2700020" algn="ctr"/>
                          <a:tab pos="5400040" algn="r"/>
                        </a:tabLst>
                      </a:pPr>
                      <a:r>
                        <a:rPr lang="es-ES_tradnl" sz="1100" b="1" dirty="0" err="1">
                          <a:latin typeface="+mj-lt"/>
                          <a:ea typeface="Cambria"/>
                          <a:cs typeface="Times New Roman"/>
                        </a:rPr>
                        <a:t>Current</a:t>
                      </a:r>
                      <a:r>
                        <a:rPr lang="es-ES_tradnl" sz="1100" b="1" dirty="0">
                          <a:latin typeface="+mj-lt"/>
                          <a:ea typeface="Cambria"/>
                          <a:cs typeface="Times New Roman"/>
                        </a:rPr>
                        <a:t> </a:t>
                      </a:r>
                      <a:r>
                        <a:rPr lang="es-ES_tradnl" sz="1100" b="1" dirty="0" err="1">
                          <a:latin typeface="+mj-lt"/>
                          <a:ea typeface="Cambria"/>
                          <a:cs typeface="Times New Roman"/>
                        </a:rPr>
                        <a:t>density</a:t>
                      </a:r>
                      <a:r>
                        <a:rPr lang="es-ES_tradnl" sz="1100" b="1" dirty="0">
                          <a:latin typeface="+mj-lt"/>
                          <a:ea typeface="Cambria"/>
                          <a:cs typeface="Times New Roman"/>
                        </a:rPr>
                        <a:t> (</a:t>
                      </a:r>
                      <a:r>
                        <a:rPr lang="es-ES_tradnl" sz="1100" b="1" dirty="0" err="1">
                          <a:latin typeface="+mj-lt"/>
                          <a:ea typeface="Cambria"/>
                          <a:cs typeface="Times New Roman"/>
                        </a:rPr>
                        <a:t>mA</a:t>
                      </a:r>
                      <a:r>
                        <a:rPr lang="es-ES_tradnl" sz="1100" b="1" dirty="0">
                          <a:latin typeface="+mj-lt"/>
                          <a:ea typeface="Cambria"/>
                          <a:cs typeface="Times New Roman"/>
                        </a:rPr>
                        <a:t>/cm</a:t>
                      </a:r>
                      <a:r>
                        <a:rPr lang="es-ES_tradnl" sz="1100" b="1" baseline="30000" dirty="0">
                          <a:latin typeface="+mj-lt"/>
                          <a:ea typeface="Cambria"/>
                          <a:cs typeface="Times New Roman"/>
                        </a:rPr>
                        <a:t>2</a:t>
                      </a:r>
                      <a:r>
                        <a:rPr lang="es-ES_tradnl" sz="1100" b="1" dirty="0">
                          <a:latin typeface="+mj-lt"/>
                          <a:ea typeface="Cambria"/>
                          <a:cs typeface="Times New Roman"/>
                        </a:rPr>
                        <a:t>)</a:t>
                      </a:r>
                      <a:endParaRPr lang="es-ES" sz="11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algn="ctr">
                        <a:spcBef>
                          <a:spcPts val="400"/>
                        </a:spcBef>
                        <a:spcAft>
                          <a:spcPts val="400"/>
                        </a:spcAft>
                        <a:tabLst>
                          <a:tab pos="2700020" algn="ctr"/>
                          <a:tab pos="5400040" algn="r"/>
                        </a:tabLst>
                      </a:pPr>
                      <a:r>
                        <a:rPr lang="es-ES_tradnl" sz="1100" dirty="0">
                          <a:latin typeface="+mj-lt"/>
                          <a:ea typeface="Cambria"/>
                          <a:cs typeface="Times New Roman"/>
                        </a:rPr>
                        <a:t>200 - 600</a:t>
                      </a:r>
                      <a:endParaRPr lang="es-ES" sz="11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400"/>
                        </a:spcAft>
                        <a:tabLst>
                          <a:tab pos="2700020" algn="ctr"/>
                          <a:tab pos="5400040" algn="r"/>
                        </a:tabLst>
                      </a:pPr>
                      <a:r>
                        <a:rPr lang="es-ES_tradnl" sz="1100" dirty="0">
                          <a:latin typeface="+mj-lt"/>
                          <a:ea typeface="Cambria"/>
                          <a:cs typeface="Times New Roman"/>
                        </a:rPr>
                        <a:t>≤ 2000</a:t>
                      </a:r>
                      <a:endParaRPr lang="es-ES" sz="11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400"/>
                        </a:spcAft>
                        <a:tabLst>
                          <a:tab pos="2700020" algn="ctr"/>
                          <a:tab pos="5400040" algn="r"/>
                        </a:tabLst>
                      </a:pPr>
                      <a:r>
                        <a:rPr lang="es-ES_tradnl" sz="1100" dirty="0">
                          <a:latin typeface="+mj-lt"/>
                          <a:ea typeface="Cambria"/>
                          <a:cs typeface="Times New Roman"/>
                        </a:rPr>
                        <a:t>≤ 2000</a:t>
                      </a:r>
                      <a:endParaRPr lang="es-ES" sz="11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383057">
                <a:tc>
                  <a:txBody>
                    <a:bodyPr/>
                    <a:lstStyle/>
                    <a:p>
                      <a:pPr algn="ctr">
                        <a:spcBef>
                          <a:spcPts val="400"/>
                        </a:spcBef>
                        <a:spcAft>
                          <a:spcPts val="400"/>
                        </a:spcAft>
                        <a:tabLst>
                          <a:tab pos="2700020" algn="ctr"/>
                          <a:tab pos="5400040" algn="r"/>
                        </a:tabLst>
                      </a:pPr>
                      <a:r>
                        <a:rPr lang="en-US" sz="1100" b="1" dirty="0">
                          <a:latin typeface="+mj-lt"/>
                          <a:ea typeface="Cambria"/>
                          <a:cs typeface="Times New Roman"/>
                        </a:rPr>
                        <a:t>Energy consumption (kWh/Nm</a:t>
                      </a:r>
                      <a:r>
                        <a:rPr lang="en-US" sz="1100" b="1" baseline="30000" dirty="0">
                          <a:latin typeface="+mj-lt"/>
                          <a:ea typeface="Cambria"/>
                          <a:cs typeface="Times New Roman"/>
                        </a:rPr>
                        <a:t>3 </a:t>
                      </a:r>
                      <a:r>
                        <a:rPr lang="en-US" sz="1100" b="1" dirty="0">
                          <a:latin typeface="+mj-lt"/>
                          <a:ea typeface="Cambria"/>
                          <a:cs typeface="Times New Roman"/>
                        </a:rPr>
                        <a:t>H</a:t>
                      </a:r>
                      <a:r>
                        <a:rPr lang="en-US" sz="1100" b="1" baseline="-25000" dirty="0">
                          <a:latin typeface="+mj-lt"/>
                          <a:ea typeface="Cambria"/>
                          <a:cs typeface="Times New Roman"/>
                        </a:rPr>
                        <a:t>2</a:t>
                      </a:r>
                      <a:r>
                        <a:rPr lang="en-US" sz="1100" b="1" dirty="0">
                          <a:latin typeface="+mj-lt"/>
                          <a:ea typeface="Cambria"/>
                          <a:cs typeface="Times New Roman"/>
                        </a:rPr>
                        <a:t>)</a:t>
                      </a:r>
                      <a:endParaRPr lang="es-ES" sz="11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algn="ctr">
                        <a:spcBef>
                          <a:spcPts val="400"/>
                        </a:spcBef>
                        <a:spcAft>
                          <a:spcPts val="400"/>
                        </a:spcAft>
                        <a:tabLst>
                          <a:tab pos="2700020" algn="ctr"/>
                          <a:tab pos="5400040" algn="r"/>
                        </a:tabLst>
                      </a:pPr>
                      <a:r>
                        <a:rPr lang="es-ES_tradnl" sz="1100">
                          <a:latin typeface="+mj-lt"/>
                          <a:ea typeface="Cambria"/>
                          <a:cs typeface="Times New Roman"/>
                        </a:rPr>
                        <a:t>4.3 – 5.0</a:t>
                      </a:r>
                      <a:endParaRPr lang="es-ES" sz="110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400"/>
                        </a:spcAft>
                        <a:tabLst>
                          <a:tab pos="2700020" algn="ctr"/>
                          <a:tab pos="5400040" algn="r"/>
                        </a:tabLst>
                      </a:pPr>
                      <a:r>
                        <a:rPr lang="es-ES_tradnl" sz="1100" dirty="0">
                          <a:latin typeface="+mj-lt"/>
                          <a:ea typeface="Cambria"/>
                          <a:cs typeface="Times New Roman"/>
                        </a:rPr>
                        <a:t>4.2 – 4.7</a:t>
                      </a:r>
                      <a:endParaRPr lang="es-ES" sz="11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400"/>
                        </a:spcAft>
                        <a:tabLst>
                          <a:tab pos="2700020" algn="ctr"/>
                          <a:tab pos="5400040" algn="r"/>
                        </a:tabLst>
                      </a:pPr>
                      <a:r>
                        <a:rPr lang="es-ES_tradnl" sz="1100" dirty="0">
                          <a:latin typeface="+mj-lt"/>
                          <a:ea typeface="Cambria"/>
                          <a:cs typeface="Times New Roman"/>
                        </a:rPr>
                        <a:t>3.2 – 3.7</a:t>
                      </a:r>
                      <a:endParaRPr lang="es-ES" sz="11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257393">
                <a:tc>
                  <a:txBody>
                    <a:bodyPr/>
                    <a:lstStyle/>
                    <a:p>
                      <a:pPr algn="ctr">
                        <a:spcBef>
                          <a:spcPts val="400"/>
                        </a:spcBef>
                        <a:spcAft>
                          <a:spcPts val="400"/>
                        </a:spcAft>
                        <a:tabLst>
                          <a:tab pos="2700020" algn="ctr"/>
                          <a:tab pos="5400040" algn="r"/>
                        </a:tabLst>
                      </a:pPr>
                      <a:r>
                        <a:rPr lang="es-ES_tradnl" sz="1100" b="1" dirty="0" err="1">
                          <a:latin typeface="+mj-lt"/>
                          <a:ea typeface="Cambria"/>
                          <a:cs typeface="Times New Roman"/>
                        </a:rPr>
                        <a:t>Costs</a:t>
                      </a:r>
                      <a:r>
                        <a:rPr lang="es-ES_tradnl" sz="1100" b="1" dirty="0">
                          <a:latin typeface="+mj-lt"/>
                          <a:ea typeface="Cambria"/>
                          <a:cs typeface="Times New Roman"/>
                        </a:rPr>
                        <a:t> (€/</a:t>
                      </a:r>
                      <a:r>
                        <a:rPr lang="es-ES_tradnl" sz="1100" b="1" dirty="0" err="1">
                          <a:latin typeface="+mj-lt"/>
                          <a:ea typeface="Cambria"/>
                          <a:cs typeface="Times New Roman"/>
                        </a:rPr>
                        <a:t>kW</a:t>
                      </a:r>
                      <a:r>
                        <a:rPr lang="es-ES_tradnl" sz="1100" b="1" dirty="0">
                          <a:latin typeface="+mj-lt"/>
                          <a:ea typeface="Cambria"/>
                          <a:cs typeface="Times New Roman"/>
                        </a:rPr>
                        <a:t>)</a:t>
                      </a:r>
                      <a:endParaRPr lang="es-ES" sz="11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algn="ctr">
                        <a:spcBef>
                          <a:spcPts val="400"/>
                        </a:spcBef>
                        <a:spcAft>
                          <a:spcPts val="400"/>
                        </a:spcAft>
                        <a:tabLst>
                          <a:tab pos="2700020" algn="ctr"/>
                          <a:tab pos="5400040" algn="r"/>
                        </a:tabLst>
                      </a:pPr>
                      <a:r>
                        <a:rPr lang="es-ES_tradnl" sz="1100">
                          <a:latin typeface="+mj-lt"/>
                          <a:ea typeface="Cambria"/>
                          <a:cs typeface="Times New Roman"/>
                        </a:rPr>
                        <a:t>1000 - 1500</a:t>
                      </a:r>
                      <a:endParaRPr lang="es-ES" sz="110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400"/>
                        </a:spcAft>
                        <a:tabLst>
                          <a:tab pos="2700020" algn="ctr"/>
                          <a:tab pos="5400040" algn="r"/>
                        </a:tabLst>
                      </a:pPr>
                      <a:r>
                        <a:rPr lang="es-ES_tradnl" sz="1100" dirty="0">
                          <a:latin typeface="+mj-lt"/>
                          <a:ea typeface="Cambria"/>
                          <a:cs typeface="Times New Roman"/>
                        </a:rPr>
                        <a:t>1500 - 2000</a:t>
                      </a:r>
                      <a:endParaRPr lang="es-ES" sz="11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400"/>
                        </a:spcAft>
                        <a:tabLst>
                          <a:tab pos="2700020" algn="ctr"/>
                          <a:tab pos="5400040" algn="r"/>
                        </a:tabLst>
                      </a:pPr>
                      <a:r>
                        <a:rPr lang="es-ES_tradnl" sz="1100" dirty="0" err="1">
                          <a:latin typeface="+mj-lt"/>
                          <a:ea typeface="Cambria"/>
                          <a:cs typeface="Times New Roman"/>
                        </a:rPr>
                        <a:t>Prototypes</a:t>
                      </a:r>
                      <a:endParaRPr lang="es-ES" sz="11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260561">
                <a:tc>
                  <a:txBody>
                    <a:bodyPr/>
                    <a:lstStyle/>
                    <a:p>
                      <a:pPr algn="ctr">
                        <a:spcBef>
                          <a:spcPts val="400"/>
                        </a:spcBef>
                        <a:spcAft>
                          <a:spcPts val="400"/>
                        </a:spcAft>
                        <a:tabLst>
                          <a:tab pos="2700020" algn="ctr"/>
                          <a:tab pos="5400040" algn="r"/>
                        </a:tabLst>
                      </a:pPr>
                      <a:r>
                        <a:rPr lang="es-ES_tradnl" sz="1100" b="1" dirty="0">
                          <a:latin typeface="+mj-lt"/>
                          <a:ea typeface="Cambria"/>
                          <a:cs typeface="Times New Roman"/>
                        </a:rPr>
                        <a:t>Global </a:t>
                      </a:r>
                      <a:r>
                        <a:rPr lang="es-ES_tradnl" sz="1100" b="1" dirty="0" err="1">
                          <a:latin typeface="+mj-lt"/>
                          <a:ea typeface="Cambria"/>
                          <a:cs typeface="Times New Roman"/>
                        </a:rPr>
                        <a:t>efficiency</a:t>
                      </a:r>
                      <a:endParaRPr lang="es-ES" sz="11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algn="ctr">
                        <a:spcBef>
                          <a:spcPts val="400"/>
                        </a:spcBef>
                        <a:spcAft>
                          <a:spcPts val="400"/>
                        </a:spcAft>
                        <a:tabLst>
                          <a:tab pos="2700020" algn="ctr"/>
                          <a:tab pos="5400040" algn="r"/>
                        </a:tabLst>
                      </a:pPr>
                      <a:r>
                        <a:rPr lang="es-ES_tradnl" sz="1100">
                          <a:latin typeface="+mj-lt"/>
                          <a:ea typeface="Cambria"/>
                          <a:cs typeface="Times New Roman"/>
                        </a:rPr>
                        <a:t>60 – 70 %</a:t>
                      </a:r>
                      <a:endParaRPr lang="es-ES" sz="110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400"/>
                        </a:spcAft>
                        <a:tabLst>
                          <a:tab pos="2700020" algn="ctr"/>
                          <a:tab pos="5400040" algn="r"/>
                        </a:tabLst>
                      </a:pPr>
                      <a:r>
                        <a:rPr lang="es-ES_tradnl" sz="1100">
                          <a:latin typeface="+mj-lt"/>
                          <a:ea typeface="Cambria"/>
                          <a:cs typeface="Times New Roman"/>
                        </a:rPr>
                        <a:t>70 – 80 %</a:t>
                      </a:r>
                      <a:endParaRPr lang="es-ES" sz="110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400"/>
                        </a:spcAft>
                        <a:tabLst>
                          <a:tab pos="2700020" algn="ctr"/>
                          <a:tab pos="5400040" algn="r"/>
                        </a:tabLst>
                      </a:pPr>
                      <a:r>
                        <a:rPr lang="es-ES_tradnl" sz="1100" dirty="0">
                          <a:latin typeface="+mj-lt"/>
                          <a:ea typeface="Cambria"/>
                          <a:cs typeface="Times New Roman"/>
                        </a:rPr>
                        <a:t>85 – 95 %</a:t>
                      </a:r>
                      <a:endParaRPr lang="es-ES" sz="11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260561">
                <a:tc>
                  <a:txBody>
                    <a:bodyPr/>
                    <a:lstStyle/>
                    <a:p>
                      <a:pPr algn="ctr">
                        <a:spcBef>
                          <a:spcPts val="400"/>
                        </a:spcBef>
                        <a:spcAft>
                          <a:spcPts val="400"/>
                        </a:spcAft>
                        <a:tabLst>
                          <a:tab pos="2700020" algn="ctr"/>
                          <a:tab pos="5400040" algn="r"/>
                        </a:tabLst>
                      </a:pPr>
                      <a:r>
                        <a:rPr lang="es-ES_tradnl" sz="1100" b="1" dirty="0" err="1">
                          <a:latin typeface="+mj-lt"/>
                          <a:ea typeface="Cambria"/>
                          <a:cs typeface="Times New Roman"/>
                        </a:rPr>
                        <a:t>Lifetime</a:t>
                      </a:r>
                      <a:r>
                        <a:rPr lang="es-ES_tradnl" sz="1100" b="1" dirty="0">
                          <a:latin typeface="+mj-lt"/>
                          <a:ea typeface="Cambria"/>
                          <a:cs typeface="Times New Roman"/>
                        </a:rPr>
                        <a:t> (h)</a:t>
                      </a:r>
                      <a:endParaRPr lang="es-ES" sz="11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algn="ctr">
                        <a:spcBef>
                          <a:spcPts val="400"/>
                        </a:spcBef>
                        <a:spcAft>
                          <a:spcPts val="400"/>
                        </a:spcAft>
                        <a:tabLst>
                          <a:tab pos="2700020" algn="ctr"/>
                          <a:tab pos="5400040" algn="r"/>
                        </a:tabLst>
                      </a:pPr>
                      <a:r>
                        <a:rPr lang="es-ES_tradnl" sz="1100" dirty="0">
                          <a:latin typeface="+mj-lt"/>
                          <a:ea typeface="Cambria"/>
                          <a:cs typeface="Times New Roman"/>
                        </a:rPr>
                        <a:t>&gt; 95000</a:t>
                      </a:r>
                      <a:endParaRPr lang="es-ES" sz="11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400"/>
                        </a:spcAft>
                        <a:tabLst>
                          <a:tab pos="2700020" algn="ctr"/>
                          <a:tab pos="5400040" algn="r"/>
                        </a:tabLst>
                      </a:pPr>
                      <a:r>
                        <a:rPr lang="es-ES_tradnl" sz="1100">
                          <a:latin typeface="+mj-lt"/>
                          <a:ea typeface="Cambria"/>
                          <a:cs typeface="Times New Roman"/>
                        </a:rPr>
                        <a:t>50000 – 75000</a:t>
                      </a:r>
                      <a:endParaRPr lang="es-ES" sz="110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400"/>
                        </a:spcAft>
                        <a:tabLst>
                          <a:tab pos="2700020" algn="ctr"/>
                          <a:tab pos="5400040" algn="r"/>
                        </a:tabLst>
                      </a:pPr>
                      <a:r>
                        <a:rPr lang="es-ES_tradnl" sz="1100" dirty="0">
                          <a:latin typeface="+mj-lt"/>
                          <a:ea typeface="Cambria"/>
                          <a:cs typeface="Times New Roman"/>
                        </a:rPr>
                        <a:t>In </a:t>
                      </a:r>
                      <a:r>
                        <a:rPr lang="es-ES_tradnl" sz="1100" dirty="0" err="1">
                          <a:latin typeface="+mj-lt"/>
                          <a:ea typeface="Cambria"/>
                          <a:cs typeface="Times New Roman"/>
                        </a:rPr>
                        <a:t>research</a:t>
                      </a:r>
                      <a:endParaRPr lang="es-ES" sz="11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565517">
                <a:tc>
                  <a:txBody>
                    <a:bodyPr/>
                    <a:lstStyle/>
                    <a:p>
                      <a:pPr algn="ctr">
                        <a:spcBef>
                          <a:spcPts val="400"/>
                        </a:spcBef>
                        <a:spcAft>
                          <a:spcPts val="400"/>
                        </a:spcAft>
                        <a:tabLst>
                          <a:tab pos="2700020" algn="ctr"/>
                          <a:tab pos="5400040" algn="r"/>
                        </a:tabLst>
                      </a:pPr>
                      <a:r>
                        <a:rPr lang="es-ES_tradnl" sz="1100" b="1" dirty="0" err="1">
                          <a:latin typeface="+mj-lt"/>
                          <a:ea typeface="Cambria"/>
                          <a:cs typeface="Times New Roman"/>
                        </a:rPr>
                        <a:t>Advantages</a:t>
                      </a:r>
                      <a:r>
                        <a:rPr lang="es-ES_tradnl" sz="1100" b="1" dirty="0">
                          <a:latin typeface="+mj-lt"/>
                          <a:ea typeface="Cambria"/>
                          <a:cs typeface="Times New Roman"/>
                        </a:rPr>
                        <a:t> </a:t>
                      </a:r>
                      <a:endParaRPr lang="es-ES" sz="11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algn="ctr">
                        <a:spcBef>
                          <a:spcPts val="400"/>
                        </a:spcBef>
                        <a:spcAft>
                          <a:spcPts val="400"/>
                        </a:spcAft>
                        <a:tabLst>
                          <a:tab pos="2700020" algn="ctr"/>
                          <a:tab pos="5400040" algn="r"/>
                        </a:tabLst>
                      </a:pPr>
                      <a:r>
                        <a:rPr lang="en-US" sz="1100" dirty="0">
                          <a:latin typeface="+mj-lt"/>
                          <a:ea typeface="Cambria"/>
                          <a:cs typeface="Times New Roman"/>
                        </a:rPr>
                        <a:t>Technology well tested and commercially developed. Technology of greater durability and lower cost</a:t>
                      </a:r>
                      <a:endParaRPr lang="es-ES" sz="11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400"/>
                        </a:spcAft>
                        <a:tabLst>
                          <a:tab pos="2700020" algn="ctr"/>
                          <a:tab pos="5400040" algn="r"/>
                        </a:tabLst>
                      </a:pPr>
                      <a:r>
                        <a:rPr lang="en-US" sz="1100">
                          <a:latin typeface="+mj-lt"/>
                          <a:ea typeface="Cambria"/>
                          <a:cs typeface="Times New Roman"/>
                        </a:rPr>
                        <a:t>Solid electrolyte. High pressure of the gases produced. Operation at high current densities</a:t>
                      </a:r>
                      <a:endParaRPr lang="es-ES" sz="110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400"/>
                        </a:spcAft>
                        <a:tabLst>
                          <a:tab pos="2700020" algn="ctr"/>
                          <a:tab pos="5400040" algn="r"/>
                        </a:tabLst>
                      </a:pPr>
                      <a:r>
                        <a:rPr lang="en-US" sz="1100" dirty="0">
                          <a:latin typeface="+mj-lt"/>
                          <a:ea typeface="Cambria"/>
                          <a:cs typeface="Times New Roman"/>
                        </a:rPr>
                        <a:t>Solid electrolyte. Low electricity consumption. Lower demand on water quality</a:t>
                      </a:r>
                      <a:endParaRPr lang="es-ES" sz="11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610976">
                <a:tc>
                  <a:txBody>
                    <a:bodyPr/>
                    <a:lstStyle/>
                    <a:p>
                      <a:pPr algn="ctr">
                        <a:spcBef>
                          <a:spcPts val="400"/>
                        </a:spcBef>
                        <a:spcAft>
                          <a:spcPts val="400"/>
                        </a:spcAft>
                        <a:tabLst>
                          <a:tab pos="2700020" algn="ctr"/>
                          <a:tab pos="5400040" algn="r"/>
                        </a:tabLst>
                      </a:pPr>
                      <a:r>
                        <a:rPr lang="es-ES" sz="1100" b="1" dirty="0" err="1">
                          <a:latin typeface="+mj-lt"/>
                          <a:ea typeface="Cambria"/>
                          <a:cs typeface="Times New Roman"/>
                        </a:rPr>
                        <a:t>Disadvantages</a:t>
                      </a:r>
                      <a:endParaRPr lang="es-ES" sz="11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algn="ctr">
                        <a:spcBef>
                          <a:spcPts val="400"/>
                        </a:spcBef>
                        <a:spcAft>
                          <a:spcPts val="400"/>
                        </a:spcAft>
                        <a:tabLst>
                          <a:tab pos="2700020" algn="ctr"/>
                          <a:tab pos="5400040" algn="r"/>
                        </a:tabLst>
                      </a:pPr>
                      <a:r>
                        <a:rPr lang="en-US" sz="1100" dirty="0">
                          <a:latin typeface="+mj-lt"/>
                          <a:ea typeface="Cambria"/>
                          <a:cs typeface="Times New Roman"/>
                        </a:rPr>
                        <a:t>Corrosive liquid electrolyte. Low pressure of the generated gases. </a:t>
                      </a:r>
                      <a:r>
                        <a:rPr lang="es-ES" sz="1100" dirty="0" err="1">
                          <a:latin typeface="+mj-lt"/>
                          <a:ea typeface="Cambria"/>
                          <a:cs typeface="Times New Roman"/>
                        </a:rPr>
                        <a:t>It</a:t>
                      </a:r>
                      <a:r>
                        <a:rPr lang="es-ES" sz="1100" dirty="0">
                          <a:latin typeface="+mj-lt"/>
                          <a:ea typeface="Cambria"/>
                          <a:cs typeface="Times New Roman"/>
                        </a:rPr>
                        <a:t> </a:t>
                      </a:r>
                      <a:r>
                        <a:rPr lang="es-ES" sz="1100" dirty="0" err="1">
                          <a:latin typeface="+mj-lt"/>
                          <a:ea typeface="Cambria"/>
                          <a:cs typeface="Times New Roman"/>
                        </a:rPr>
                        <a:t>requires</a:t>
                      </a:r>
                      <a:r>
                        <a:rPr lang="es-ES" sz="1100" dirty="0">
                          <a:latin typeface="+mj-lt"/>
                          <a:ea typeface="Cambria"/>
                          <a:cs typeface="Times New Roman"/>
                        </a:rPr>
                        <a:t> a </a:t>
                      </a:r>
                      <a:r>
                        <a:rPr lang="es-ES" sz="1100" dirty="0" err="1">
                          <a:latin typeface="+mj-lt"/>
                          <a:ea typeface="Cambria"/>
                          <a:cs typeface="Times New Roman"/>
                        </a:rPr>
                        <a:t>purification</a:t>
                      </a:r>
                      <a:r>
                        <a:rPr lang="es-ES" sz="1100" dirty="0">
                          <a:latin typeface="+mj-lt"/>
                          <a:ea typeface="Cambria"/>
                          <a:cs typeface="Times New Roman"/>
                        </a:rPr>
                        <a:t> </a:t>
                      </a:r>
                      <a:r>
                        <a:rPr lang="es-ES" sz="1100" dirty="0" err="1">
                          <a:latin typeface="+mj-lt"/>
                          <a:ea typeface="Cambria"/>
                          <a:cs typeface="Times New Roman"/>
                        </a:rPr>
                        <a:t>stage</a:t>
                      </a:r>
                      <a:r>
                        <a:rPr lang="es-ES" sz="1100" dirty="0">
                          <a:latin typeface="+mj-lt"/>
                          <a:ea typeface="Cambria"/>
                          <a:cs typeface="Times New Roman"/>
                        </a:rPr>
                        <a:t> </a:t>
                      </a:r>
                      <a:r>
                        <a:rPr lang="es-ES" sz="1100" dirty="0" err="1">
                          <a:latin typeface="+mj-lt"/>
                          <a:ea typeface="Cambria"/>
                          <a:cs typeface="Times New Roman"/>
                        </a:rPr>
                        <a:t>for</a:t>
                      </a:r>
                      <a:r>
                        <a:rPr lang="es-ES" sz="1100" dirty="0">
                          <a:latin typeface="+mj-lt"/>
                          <a:ea typeface="Cambria"/>
                          <a:cs typeface="Times New Roman"/>
                        </a:rPr>
                        <a:t> </a:t>
                      </a:r>
                      <a:r>
                        <a:rPr lang="es-ES" sz="1100" dirty="0" err="1">
                          <a:latin typeface="+mj-lt"/>
                          <a:ea typeface="Cambria"/>
                          <a:cs typeface="Times New Roman"/>
                        </a:rPr>
                        <a:t>the</a:t>
                      </a:r>
                      <a:r>
                        <a:rPr lang="es-ES" sz="1100" dirty="0">
                          <a:latin typeface="+mj-lt"/>
                          <a:ea typeface="Cambria"/>
                          <a:cs typeface="Times New Roman"/>
                        </a:rPr>
                        <a:t> </a:t>
                      </a:r>
                      <a:r>
                        <a:rPr lang="es-ES" sz="1100" dirty="0" err="1">
                          <a:latin typeface="+mj-lt"/>
                          <a:ea typeface="Cambria"/>
                          <a:cs typeface="Times New Roman"/>
                        </a:rPr>
                        <a:t>hydrogen</a:t>
                      </a:r>
                      <a:r>
                        <a:rPr lang="es-ES" sz="1100" dirty="0">
                          <a:latin typeface="+mj-lt"/>
                          <a:ea typeface="Cambria"/>
                          <a:cs typeface="Times New Roman"/>
                        </a:rPr>
                        <a:t> </a:t>
                      </a:r>
                      <a:r>
                        <a:rPr lang="es-ES" sz="1100" dirty="0" err="1">
                          <a:latin typeface="+mj-lt"/>
                          <a:ea typeface="Cambria"/>
                          <a:cs typeface="Times New Roman"/>
                        </a:rPr>
                        <a:t>produced</a:t>
                      </a:r>
                      <a:endParaRPr lang="es-ES" sz="11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400"/>
                        </a:spcAft>
                        <a:tabLst>
                          <a:tab pos="2700020" algn="ctr"/>
                          <a:tab pos="5400040" algn="r"/>
                        </a:tabLst>
                      </a:pPr>
                      <a:r>
                        <a:rPr lang="en-US" sz="1100" dirty="0">
                          <a:latin typeface="+mj-lt"/>
                          <a:ea typeface="Cambria"/>
                          <a:cs typeface="Times New Roman"/>
                        </a:rPr>
                        <a:t>High costs of catalysts and membranes. Great requirement in inlet water</a:t>
                      </a:r>
                      <a:endParaRPr lang="es-ES" sz="11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400"/>
                        </a:spcAft>
                        <a:tabLst>
                          <a:tab pos="2700020" algn="ctr"/>
                          <a:tab pos="5400040" algn="r"/>
                        </a:tabLst>
                      </a:pPr>
                      <a:r>
                        <a:rPr lang="en-US" sz="1100" dirty="0">
                          <a:latin typeface="+mj-lt"/>
                          <a:ea typeface="Cambria"/>
                          <a:cs typeface="Times New Roman"/>
                        </a:rPr>
                        <a:t>Limited lifetime due to thermal cycles. Limitations on applications due to operating temperatures</a:t>
                      </a:r>
                      <a:endParaRPr lang="es-ES" sz="1100" dirty="0">
                        <a:latin typeface="+mj-lt"/>
                        <a:ea typeface="Cambria"/>
                        <a:cs typeface="Times New Roman"/>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bl>
          </a:graphicData>
        </a:graphic>
      </p:graphicFrame>
      <p:sp>
        <p:nvSpPr>
          <p:cNvPr id="19" name="18 Esquina doblada"/>
          <p:cNvSpPr/>
          <p:nvPr/>
        </p:nvSpPr>
        <p:spPr>
          <a:xfrm>
            <a:off x="257870" y="1137444"/>
            <a:ext cx="432000" cy="252000"/>
          </a:xfrm>
          <a:prstGeom prst="foldedCorner">
            <a:avLst>
              <a:gd name="adj" fmla="val 41359"/>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600" b="1" dirty="0">
              <a:solidFill>
                <a:schemeClr val="tx1"/>
              </a:solidFill>
            </a:endParaRPr>
          </a:p>
          <a:p>
            <a:pPr algn="ctr"/>
            <a:r>
              <a:rPr lang="es-ES" sz="1200" b="1" dirty="0">
                <a:solidFill>
                  <a:schemeClr val="tx1"/>
                </a:solidFill>
              </a:rPr>
              <a:t>A1</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ÍNDICE</a:t>
            </a:r>
          </a:p>
        </p:txBody>
      </p:sp>
      <p:sp>
        <p:nvSpPr>
          <p:cNvPr id="5" name="Marcador de contenido 2"/>
          <p:cNvSpPr>
            <a:spLocks noGrp="1"/>
          </p:cNvSpPr>
          <p:nvPr>
            <p:ph idx="1"/>
          </p:nvPr>
        </p:nvSpPr>
        <p:spPr>
          <a:xfrm>
            <a:off x="323528" y="1268760"/>
            <a:ext cx="8712968" cy="5184576"/>
          </a:xfrm>
        </p:spPr>
        <p:txBody>
          <a:bodyPr>
            <a:noAutofit/>
          </a:bodyPr>
          <a:lstStyle/>
          <a:p>
            <a:pPr>
              <a:buNone/>
            </a:pPr>
            <a:endParaRPr lang="es-ES_tradnl" sz="1400" b="1" dirty="0">
              <a:solidFill>
                <a:srgbClr val="00519E"/>
              </a:solidFill>
              <a:latin typeface="Arial" pitchFamily="34" charset="0"/>
              <a:cs typeface="Arial" pitchFamily="34" charset="0"/>
            </a:endParaRPr>
          </a:p>
          <a:p>
            <a:pPr marL="514350" indent="-514350">
              <a:buNone/>
            </a:pPr>
            <a:r>
              <a:rPr lang="es-ES_tradnl" sz="2800" b="1" dirty="0">
                <a:solidFill>
                  <a:srgbClr val="2F9E37"/>
                </a:solidFill>
                <a:latin typeface="Arial" pitchFamily="34" charset="0"/>
                <a:cs typeface="Arial" pitchFamily="34" charset="0"/>
              </a:rPr>
              <a:t>1. </a:t>
            </a:r>
            <a:r>
              <a:rPr lang="es-ES_tradnl" sz="2800" b="1" dirty="0">
                <a:solidFill>
                  <a:srgbClr val="00519E"/>
                </a:solidFill>
                <a:latin typeface="Arial" pitchFamily="34" charset="0"/>
                <a:cs typeface="Arial" pitchFamily="34" charset="0"/>
              </a:rPr>
              <a:t>HIDRÓGENO COMO VECTOR ENERGÉTICO</a:t>
            </a:r>
            <a:endParaRPr lang="es-ES_tradnl" sz="2800" b="1" dirty="0">
              <a:solidFill>
                <a:srgbClr val="2F9E37"/>
              </a:solidFill>
              <a:latin typeface="Arial" pitchFamily="34" charset="0"/>
              <a:cs typeface="Arial" pitchFamily="34" charset="0"/>
            </a:endParaRPr>
          </a:p>
          <a:p>
            <a:pPr marL="514350" indent="-514350">
              <a:buNone/>
            </a:pPr>
            <a:r>
              <a:rPr lang="es-ES_tradnl" sz="2800" b="1" dirty="0">
                <a:solidFill>
                  <a:srgbClr val="2F9E37"/>
                </a:solidFill>
                <a:latin typeface="Arial" pitchFamily="34" charset="0"/>
                <a:cs typeface="Arial" pitchFamily="34" charset="0"/>
              </a:rPr>
              <a:t>2. </a:t>
            </a:r>
            <a:r>
              <a:rPr lang="es-ES_tradnl" sz="2800" b="1" dirty="0">
                <a:solidFill>
                  <a:srgbClr val="00519E"/>
                </a:solidFill>
                <a:latin typeface="Arial" pitchFamily="34" charset="0"/>
                <a:cs typeface="Arial" pitchFamily="34" charset="0"/>
              </a:rPr>
              <a:t>MÉTODOS DE PRODUCCIÓN DE HIDRÓGENO</a:t>
            </a:r>
            <a:endParaRPr lang="es-ES_tradnl" sz="1400" b="1" dirty="0">
              <a:solidFill>
                <a:srgbClr val="00519E"/>
              </a:solidFill>
              <a:latin typeface="Arial" pitchFamily="34" charset="0"/>
              <a:cs typeface="Arial" pitchFamily="34" charset="0"/>
            </a:endParaRPr>
          </a:p>
          <a:p>
            <a:pPr marL="514350" indent="-514350">
              <a:buNone/>
            </a:pPr>
            <a:r>
              <a:rPr lang="es-ES_tradnl" sz="2800" b="1" dirty="0">
                <a:solidFill>
                  <a:srgbClr val="2F9E37"/>
                </a:solidFill>
                <a:latin typeface="Arial" pitchFamily="34" charset="0"/>
                <a:cs typeface="Arial" pitchFamily="34" charset="0"/>
              </a:rPr>
              <a:t>3.  </a:t>
            </a:r>
            <a:r>
              <a:rPr lang="es-ES_tradnl" sz="2800" b="1" dirty="0">
                <a:solidFill>
                  <a:srgbClr val="00519E"/>
                </a:solidFill>
                <a:latin typeface="Arial" pitchFamily="34" charset="0"/>
                <a:cs typeface="Arial" pitchFamily="34" charset="0"/>
              </a:rPr>
              <a:t>FUNDAMENTOS DE LA ELECTRÓLISIS</a:t>
            </a:r>
            <a:endParaRPr lang="es-ES_tradnl" sz="1400" b="1" dirty="0">
              <a:solidFill>
                <a:srgbClr val="2F9E37"/>
              </a:solidFill>
              <a:latin typeface="Arial" pitchFamily="34" charset="0"/>
              <a:cs typeface="Arial" pitchFamily="34" charset="0"/>
            </a:endParaRPr>
          </a:p>
          <a:p>
            <a:pPr marL="514350" indent="-514350">
              <a:buNone/>
            </a:pPr>
            <a:r>
              <a:rPr lang="es-ES_tradnl" sz="2800" b="1" dirty="0">
                <a:solidFill>
                  <a:srgbClr val="2F9E37"/>
                </a:solidFill>
                <a:latin typeface="Arial" pitchFamily="34" charset="0"/>
                <a:cs typeface="Arial" pitchFamily="34" charset="0"/>
              </a:rPr>
              <a:t>4.  </a:t>
            </a:r>
            <a:r>
              <a:rPr lang="es-ES_tradnl" sz="2800" b="1" dirty="0">
                <a:solidFill>
                  <a:srgbClr val="00519E"/>
                </a:solidFill>
                <a:latin typeface="Arial" pitchFamily="34" charset="0"/>
                <a:cs typeface="Arial" pitchFamily="34" charset="0"/>
              </a:rPr>
              <a:t>ELECTRÓLISIS ALCALINA</a:t>
            </a:r>
            <a:endParaRPr lang="es-ES_tradnl" sz="1400" b="1" dirty="0">
              <a:solidFill>
                <a:schemeClr val="bg1">
                  <a:lumMod val="65000"/>
                </a:schemeClr>
              </a:solidFill>
              <a:latin typeface="Arial" pitchFamily="34" charset="0"/>
              <a:cs typeface="Arial" pitchFamily="34" charset="0"/>
            </a:endParaRPr>
          </a:p>
          <a:p>
            <a:pPr marL="0" indent="0">
              <a:buNone/>
            </a:pPr>
            <a:r>
              <a:rPr lang="es-ES_tradnl" sz="2800" b="1" dirty="0">
                <a:solidFill>
                  <a:schemeClr val="tx1">
                    <a:lumMod val="50000"/>
                    <a:lumOff val="50000"/>
                  </a:schemeClr>
                </a:solidFill>
                <a:latin typeface="Arial" pitchFamily="34" charset="0"/>
                <a:cs typeface="Arial" pitchFamily="34" charset="0"/>
              </a:rPr>
              <a:t>5.  ELECTRÓLISIS PEM</a:t>
            </a:r>
            <a:endParaRPr lang="es-ES_tradnl" sz="1400" b="1" dirty="0">
              <a:solidFill>
                <a:schemeClr val="tx1">
                  <a:lumMod val="50000"/>
                  <a:lumOff val="50000"/>
                </a:schemeClr>
              </a:solidFill>
              <a:latin typeface="Arial" pitchFamily="34" charset="0"/>
              <a:cs typeface="Arial" pitchFamily="34" charset="0"/>
            </a:endParaRPr>
          </a:p>
          <a:p>
            <a:pPr marL="0" indent="0">
              <a:buNone/>
            </a:pPr>
            <a:r>
              <a:rPr lang="es-ES_tradnl" sz="2800" b="1" dirty="0">
                <a:solidFill>
                  <a:schemeClr val="tx1">
                    <a:lumMod val="50000"/>
                    <a:lumOff val="50000"/>
                  </a:schemeClr>
                </a:solidFill>
                <a:latin typeface="Arial" pitchFamily="34" charset="0"/>
                <a:cs typeface="Arial" pitchFamily="34" charset="0"/>
              </a:rPr>
              <a:t>6. ELECTRÓLISIS DE ALTA TEMPERATURA</a:t>
            </a:r>
          </a:p>
          <a:p>
            <a:pPr marL="0" indent="0">
              <a:buNone/>
            </a:pPr>
            <a:r>
              <a:rPr lang="es-ES_tradnl" sz="2800" b="1" dirty="0">
                <a:solidFill>
                  <a:schemeClr val="tx1">
                    <a:lumMod val="50000"/>
                    <a:lumOff val="50000"/>
                  </a:schemeClr>
                </a:solidFill>
                <a:latin typeface="Arial" pitchFamily="34" charset="0"/>
                <a:cs typeface="Arial" pitchFamily="34" charset="0"/>
              </a:rPr>
              <a:t>7. SISTEMAS COMERCIALES ELECTROLISIS</a:t>
            </a:r>
          </a:p>
          <a:p>
            <a:pPr marL="0" indent="0">
              <a:buNone/>
            </a:pPr>
            <a:r>
              <a:rPr lang="es-ES_tradnl" sz="2800" b="1" dirty="0">
                <a:solidFill>
                  <a:schemeClr val="tx1">
                    <a:lumMod val="50000"/>
                    <a:lumOff val="50000"/>
                  </a:schemeClr>
                </a:solidFill>
                <a:latin typeface="Arial" pitchFamily="34" charset="0"/>
                <a:cs typeface="Arial" pitchFamily="34" charset="0"/>
              </a:rPr>
              <a:t>8.  COSTES DE PRODUCCIÓN DE HIDRÓGENO</a:t>
            </a:r>
          </a:p>
          <a:p>
            <a:pPr marL="0" indent="0">
              <a:buNone/>
            </a:pPr>
            <a:r>
              <a:rPr lang="es-ES_tradnl" sz="2800" b="1" dirty="0">
                <a:solidFill>
                  <a:schemeClr val="tx1">
                    <a:lumMod val="50000"/>
                    <a:lumOff val="50000"/>
                  </a:schemeClr>
                </a:solidFill>
                <a:latin typeface="Arial" pitchFamily="34" charset="0"/>
                <a:cs typeface="Arial" pitchFamily="34" charset="0"/>
              </a:rPr>
              <a:t>9.  NORMATIVA AMBIENTAL</a:t>
            </a:r>
          </a:p>
          <a:p>
            <a:pPr marL="514350" indent="-514350">
              <a:buAutoNum type="arabicPeriod" startAt="5"/>
            </a:pPr>
            <a:endParaRPr lang="es-ES_tradnl" sz="2800" b="1" dirty="0">
              <a:solidFill>
                <a:srgbClr val="00519E"/>
              </a:solidFill>
              <a:latin typeface="Arial" pitchFamily="34" charset="0"/>
              <a:cs typeface="Arial" pitchFamily="34" charset="0"/>
            </a:endParaRPr>
          </a:p>
          <a:p>
            <a:pPr marL="514350" indent="-514350">
              <a:buNone/>
            </a:pPr>
            <a:endParaRPr lang="es-ES_tradnl" sz="1500" b="1" dirty="0">
              <a:solidFill>
                <a:schemeClr val="bg1">
                  <a:lumMod val="65000"/>
                </a:schemeClr>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AutoNum type="arabicPeriod"/>
            </a:pPr>
            <a:endParaRPr lang="es-ES_tradnl" sz="2800" b="1" i="1"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000" dirty="0">
              <a:solidFill>
                <a:srgbClr val="00519E"/>
              </a:solidFill>
              <a:latin typeface="Arial" pitchFamily="34" charset="0"/>
              <a:cs typeface="Arial" pitchFamily="34" charset="0"/>
            </a:endParaRPr>
          </a:p>
          <a:p>
            <a:pPr>
              <a:buNone/>
            </a:pPr>
            <a:endParaRPr lang="es-ES_tradnl" sz="2000" dirty="0">
              <a:solidFill>
                <a:srgbClr val="97BE0D"/>
              </a:solidFill>
              <a:latin typeface="Arial" pitchFamily="34" charset="0"/>
              <a:cs typeface="Arial" pitchFamily="34" charset="0"/>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Tree>
    <p:extLst>
      <p:ext uri="{BB962C8B-B14F-4D97-AF65-F5344CB8AC3E}">
        <p14:creationId xmlns:p14="http://schemas.microsoft.com/office/powerpoint/2010/main" val="3126098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3"/>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2052" name="AutoShape 4"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54" name="AutoShape 6"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1"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4</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ELECTRÓLISIS</a:t>
            </a: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00519E"/>
                </a:solidFill>
                <a:latin typeface="Arial" pitchFamily="34" charset="0"/>
                <a:ea typeface="TitilliumText22L Regular"/>
                <a:cs typeface="Arial" pitchFamily="34" charset="0"/>
              </a:rPr>
              <a:t>ALCALINA</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pic>
        <p:nvPicPr>
          <p:cNvPr id="23" name="22 Imagen"/>
          <p:cNvPicPr/>
          <p:nvPr/>
        </p:nvPicPr>
        <p:blipFill>
          <a:blip r:embed="rId5" cstate="print"/>
          <a:stretch>
            <a:fillRect/>
          </a:stretch>
        </p:blipFill>
        <p:spPr bwMode="auto">
          <a:xfrm>
            <a:off x="7307440" y="1190058"/>
            <a:ext cx="1685714" cy="2580953"/>
          </a:xfrm>
          <a:prstGeom prst="rect">
            <a:avLst/>
          </a:prstGeom>
          <a:noFill/>
          <a:ln>
            <a:noFill/>
          </a:ln>
        </p:spPr>
      </p:pic>
      <p:sp>
        <p:nvSpPr>
          <p:cNvPr id="14" name="13 Rectángulo"/>
          <p:cNvSpPr/>
          <p:nvPr/>
        </p:nvSpPr>
        <p:spPr>
          <a:xfrm>
            <a:off x="179512" y="1209334"/>
            <a:ext cx="4320000"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Funcionamiento y Diseño</a:t>
            </a:r>
          </a:p>
        </p:txBody>
      </p:sp>
      <p:sp>
        <p:nvSpPr>
          <p:cNvPr id="15" name="14 Rectángulo"/>
          <p:cNvSpPr/>
          <p:nvPr/>
        </p:nvSpPr>
        <p:spPr>
          <a:xfrm>
            <a:off x="149032" y="1798380"/>
            <a:ext cx="7020000" cy="1200329"/>
          </a:xfrm>
          <a:prstGeom prst="rect">
            <a:avLst/>
          </a:prstGeom>
        </p:spPr>
        <p:txBody>
          <a:bodyPr wrap="square">
            <a:spAutoFit/>
          </a:bodyPr>
          <a:lstStyle/>
          <a:p>
            <a:pPr algn="just"/>
            <a:r>
              <a:rPr lang="es-ES_tradnl" dirty="0"/>
              <a:t>Una celda de </a:t>
            </a:r>
            <a:r>
              <a:rPr lang="es-ES_tradnl" b="1" dirty="0"/>
              <a:t>electrólisis alcalina</a:t>
            </a:r>
            <a:r>
              <a:rPr lang="es-ES_tradnl" dirty="0"/>
              <a:t> se compone de dos electrodos inmersos en un electrolito líquido (disolución alcalina acuosa) y un diafragma poroso que actúa como separador entre la cámara catódica y anódica, que permite el transporte iónico (OH</a:t>
            </a:r>
            <a:r>
              <a:rPr lang="es-ES_tradnl" baseline="30000" dirty="0"/>
              <a:t>-</a:t>
            </a:r>
            <a:r>
              <a:rPr lang="es-ES_tradnl" dirty="0"/>
              <a:t>), pero es impermeable a los gases:</a:t>
            </a:r>
            <a:endParaRPr lang="es-ES" dirty="0"/>
          </a:p>
        </p:txBody>
      </p:sp>
      <p:pic>
        <p:nvPicPr>
          <p:cNvPr id="1026" name="Picture 2"/>
          <p:cNvPicPr>
            <a:picLocks noChangeAspect="1" noChangeArrowheads="1"/>
          </p:cNvPicPr>
          <p:nvPr/>
        </p:nvPicPr>
        <p:blipFill>
          <a:blip r:embed="rId6" cstate="print"/>
          <a:srcRect/>
          <a:stretch>
            <a:fillRect/>
          </a:stretch>
        </p:blipFill>
        <p:spPr bwMode="auto">
          <a:xfrm>
            <a:off x="360000" y="3081139"/>
            <a:ext cx="4212000" cy="785700"/>
          </a:xfrm>
          <a:prstGeom prst="rect">
            <a:avLst/>
          </a:prstGeom>
          <a:noFill/>
          <a:ln w="9525">
            <a:noFill/>
            <a:miter lim="800000"/>
            <a:headEnd/>
            <a:tailEnd/>
          </a:ln>
        </p:spPr>
      </p:pic>
      <p:pic>
        <p:nvPicPr>
          <p:cNvPr id="1027" name="Picture 3"/>
          <p:cNvPicPr>
            <a:picLocks noChangeAspect="1" noChangeArrowheads="1"/>
          </p:cNvPicPr>
          <p:nvPr/>
        </p:nvPicPr>
        <p:blipFill>
          <a:blip r:embed="rId7" cstate="print"/>
          <a:srcRect l="45690" r="32583"/>
          <a:stretch>
            <a:fillRect/>
          </a:stretch>
        </p:blipFill>
        <p:spPr bwMode="auto">
          <a:xfrm>
            <a:off x="3695804" y="3974083"/>
            <a:ext cx="1740292" cy="2421770"/>
          </a:xfrm>
          <a:prstGeom prst="rect">
            <a:avLst/>
          </a:prstGeom>
          <a:noFill/>
          <a:ln w="9525">
            <a:noFill/>
            <a:miter lim="800000"/>
            <a:headEnd/>
            <a:tailEnd/>
          </a:ln>
        </p:spPr>
      </p:pic>
      <p:sp>
        <p:nvSpPr>
          <p:cNvPr id="18" name="17 Rectángulo redondeado"/>
          <p:cNvSpPr/>
          <p:nvPr/>
        </p:nvSpPr>
        <p:spPr>
          <a:xfrm>
            <a:off x="5698728" y="3775253"/>
            <a:ext cx="2808312"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b="1" dirty="0">
                <a:solidFill>
                  <a:srgbClr val="0070C0"/>
                </a:solidFill>
              </a:rPr>
              <a:t>ELECTRODOS</a:t>
            </a:r>
          </a:p>
        </p:txBody>
      </p:sp>
      <p:sp>
        <p:nvSpPr>
          <p:cNvPr id="19" name="18 Rectángulo redondeado"/>
          <p:cNvSpPr/>
          <p:nvPr/>
        </p:nvSpPr>
        <p:spPr>
          <a:xfrm>
            <a:off x="5707236" y="5555332"/>
            <a:ext cx="2952000" cy="360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b="1" dirty="0">
                <a:solidFill>
                  <a:srgbClr val="0070C0"/>
                </a:solidFill>
              </a:rPr>
              <a:t>DIAFRAGMA (medio poroso)</a:t>
            </a:r>
          </a:p>
        </p:txBody>
      </p:sp>
      <p:sp>
        <p:nvSpPr>
          <p:cNvPr id="24" name="23 Rectángulo"/>
          <p:cNvSpPr/>
          <p:nvPr/>
        </p:nvSpPr>
        <p:spPr>
          <a:xfrm>
            <a:off x="5719936" y="5844178"/>
            <a:ext cx="3312000" cy="576000"/>
          </a:xfrm>
          <a:prstGeom prst="rect">
            <a:avLst/>
          </a:prstGeom>
        </p:spPr>
        <p:txBody>
          <a:bodyPr wrap="square">
            <a:spAutoFit/>
          </a:bodyPr>
          <a:lstStyle/>
          <a:p>
            <a:r>
              <a:rPr lang="es-ES" sz="1600" dirty="0"/>
              <a:t>Zirfon® es el separador más usado. Se basa en una red de </a:t>
            </a:r>
            <a:r>
              <a:rPr lang="es-ES" sz="1600" dirty="0" err="1"/>
              <a:t>polisulfona</a:t>
            </a:r>
            <a:r>
              <a:rPr lang="es-ES" sz="1600" dirty="0"/>
              <a:t> y ZrO</a:t>
            </a:r>
            <a:r>
              <a:rPr lang="es-ES" sz="1600" baseline="-25000" dirty="0"/>
              <a:t>2</a:t>
            </a:r>
          </a:p>
        </p:txBody>
      </p:sp>
      <p:sp>
        <p:nvSpPr>
          <p:cNvPr id="25" name="24 Rectángulo"/>
          <p:cNvSpPr/>
          <p:nvPr/>
        </p:nvSpPr>
        <p:spPr>
          <a:xfrm>
            <a:off x="5724128" y="4084771"/>
            <a:ext cx="3420000" cy="576000"/>
          </a:xfrm>
          <a:prstGeom prst="rect">
            <a:avLst/>
          </a:prstGeom>
        </p:spPr>
        <p:txBody>
          <a:bodyPr wrap="square">
            <a:spAutoFit/>
          </a:bodyPr>
          <a:lstStyle/>
          <a:p>
            <a:r>
              <a:rPr lang="es-ES" sz="1600" dirty="0"/>
              <a:t>No requieren metales preciosos. Cátodo: acero ó Ni + Ru/Mo; Ánodo: Ni</a:t>
            </a:r>
            <a:endParaRPr lang="es-ES" sz="1600" i="1" dirty="0"/>
          </a:p>
        </p:txBody>
      </p:sp>
      <p:sp>
        <p:nvSpPr>
          <p:cNvPr id="26" name="25 Rectángulo redondeado"/>
          <p:cNvSpPr/>
          <p:nvPr/>
        </p:nvSpPr>
        <p:spPr>
          <a:xfrm>
            <a:off x="5711732" y="4712444"/>
            <a:ext cx="2736000" cy="360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b="1" dirty="0">
                <a:solidFill>
                  <a:srgbClr val="0070C0"/>
                </a:solidFill>
              </a:rPr>
              <a:t>ELECTROLITO (acuoso)</a:t>
            </a:r>
          </a:p>
        </p:txBody>
      </p:sp>
      <p:sp>
        <p:nvSpPr>
          <p:cNvPr id="27" name="26 Rectángulo"/>
          <p:cNvSpPr/>
          <p:nvPr/>
        </p:nvSpPr>
        <p:spPr>
          <a:xfrm>
            <a:off x="5735072" y="4953868"/>
            <a:ext cx="3060000" cy="584775"/>
          </a:xfrm>
          <a:prstGeom prst="rect">
            <a:avLst/>
          </a:prstGeom>
        </p:spPr>
        <p:txBody>
          <a:bodyPr wrap="square">
            <a:spAutoFit/>
          </a:bodyPr>
          <a:lstStyle/>
          <a:p>
            <a:r>
              <a:rPr lang="es-ES" sz="1600" dirty="0"/>
              <a:t>Soluciones de KOH (30-35%), </a:t>
            </a:r>
            <a:r>
              <a:rPr lang="es-ES" sz="1600" dirty="0" err="1"/>
              <a:t>NaOH</a:t>
            </a:r>
            <a:r>
              <a:rPr lang="es-ES" sz="1600" dirty="0"/>
              <a:t> (15-20%). Aporta iones </a:t>
            </a:r>
            <a:r>
              <a:rPr lang="es-ES_tradnl" sz="1600" dirty="0"/>
              <a:t>OH</a:t>
            </a:r>
            <a:r>
              <a:rPr lang="es-ES_tradnl" sz="1600" baseline="30000" dirty="0"/>
              <a:t>-</a:t>
            </a:r>
            <a:endParaRPr lang="es-ES" sz="1600" dirty="0"/>
          </a:p>
        </p:txBody>
      </p:sp>
      <p:pic>
        <p:nvPicPr>
          <p:cNvPr id="21505" name="Picture 1" descr="D:\CNH2\PROYECTOS\EXSIVA\Experimentación y Validación\Resultados\PIV\Tipos Frames_Fase2\10 mm\DSC_0467.JPG"/>
          <p:cNvPicPr>
            <a:picLocks noChangeAspect="1" noChangeArrowheads="1"/>
          </p:cNvPicPr>
          <p:nvPr/>
        </p:nvPicPr>
        <p:blipFill>
          <a:blip r:embed="rId8" cstate="print"/>
          <a:srcRect l="5412" r="117"/>
          <a:stretch>
            <a:fillRect/>
          </a:stretch>
        </p:blipFill>
        <p:spPr bwMode="auto">
          <a:xfrm>
            <a:off x="251521" y="4003228"/>
            <a:ext cx="3316482" cy="2340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15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4" grpId="0"/>
      <p:bldP spid="25" grpId="0"/>
      <p:bldP spid="26" grpId="0"/>
      <p:bldP spid="2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3"/>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2052" name="AutoShape 4"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54" name="AutoShape 6"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1"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4</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ELECTRÓLISIS</a:t>
            </a: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00519E"/>
                </a:solidFill>
                <a:latin typeface="Arial" pitchFamily="34" charset="0"/>
                <a:ea typeface="TitilliumText22L Regular"/>
                <a:cs typeface="Arial" pitchFamily="34" charset="0"/>
              </a:rPr>
              <a:t>ALCALINA</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
        <p:nvSpPr>
          <p:cNvPr id="14" name="13 Rectángulo"/>
          <p:cNvSpPr/>
          <p:nvPr/>
        </p:nvSpPr>
        <p:spPr>
          <a:xfrm>
            <a:off x="179512" y="1209334"/>
            <a:ext cx="4320000"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Sistemas de Electrólisis</a:t>
            </a:r>
          </a:p>
        </p:txBody>
      </p:sp>
      <p:sp>
        <p:nvSpPr>
          <p:cNvPr id="31" name="30 Rectángulo"/>
          <p:cNvSpPr/>
          <p:nvPr/>
        </p:nvSpPr>
        <p:spPr>
          <a:xfrm>
            <a:off x="470314" y="4099374"/>
            <a:ext cx="1980000" cy="360000"/>
          </a:xfrm>
          <a:prstGeom prst="rect">
            <a:avLst/>
          </a:prstGeom>
          <a:solidFill>
            <a:srgbClr val="DCE6F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solidFill>
                  <a:srgbClr val="0070C0"/>
                </a:solidFill>
              </a:rPr>
              <a:t>CELDAS</a:t>
            </a:r>
          </a:p>
        </p:txBody>
      </p:sp>
      <p:sp>
        <p:nvSpPr>
          <p:cNvPr id="32" name="31 Rectángulo"/>
          <p:cNvSpPr/>
          <p:nvPr/>
        </p:nvSpPr>
        <p:spPr>
          <a:xfrm>
            <a:off x="3685802" y="4099374"/>
            <a:ext cx="1800000" cy="360000"/>
          </a:xfrm>
          <a:prstGeom prst="rect">
            <a:avLst/>
          </a:prstGeom>
          <a:solidFill>
            <a:srgbClr val="DCE6F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solidFill>
                  <a:srgbClr val="0070C0"/>
                </a:solidFill>
              </a:rPr>
              <a:t>STACK</a:t>
            </a:r>
          </a:p>
        </p:txBody>
      </p:sp>
      <p:sp>
        <p:nvSpPr>
          <p:cNvPr id="33" name="32 Rectángulo"/>
          <p:cNvSpPr/>
          <p:nvPr/>
        </p:nvSpPr>
        <p:spPr>
          <a:xfrm>
            <a:off x="6696456" y="4099414"/>
            <a:ext cx="1980000" cy="360000"/>
          </a:xfrm>
          <a:prstGeom prst="rect">
            <a:avLst/>
          </a:prstGeom>
          <a:solidFill>
            <a:srgbClr val="DCE6F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solidFill>
                  <a:srgbClr val="0070C0"/>
                </a:solidFill>
              </a:rPr>
              <a:t>SISTEMAS</a:t>
            </a:r>
          </a:p>
        </p:txBody>
      </p:sp>
      <p:pic>
        <p:nvPicPr>
          <p:cNvPr id="35" name="34 Imagen" descr="IMG_20130322_121345.jpg"/>
          <p:cNvPicPr>
            <a:picLocks noChangeAspect="1"/>
          </p:cNvPicPr>
          <p:nvPr/>
        </p:nvPicPr>
        <p:blipFill>
          <a:blip r:embed="rId5" cstate="print"/>
          <a:srcRect t="3344" b="1495"/>
          <a:stretch>
            <a:fillRect/>
          </a:stretch>
        </p:blipFill>
        <p:spPr>
          <a:xfrm>
            <a:off x="6322495" y="1207903"/>
            <a:ext cx="2646545" cy="2736000"/>
          </a:xfrm>
          <a:prstGeom prst="rect">
            <a:avLst/>
          </a:prstGeom>
        </p:spPr>
      </p:pic>
      <p:cxnSp>
        <p:nvCxnSpPr>
          <p:cNvPr id="37" name="36 Conector recto"/>
          <p:cNvCxnSpPr/>
          <p:nvPr/>
        </p:nvCxnSpPr>
        <p:spPr>
          <a:xfrm rot="5400000">
            <a:off x="784014" y="4076030"/>
            <a:ext cx="4320000" cy="1588"/>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 name="37 Conector recto"/>
          <p:cNvCxnSpPr/>
          <p:nvPr/>
        </p:nvCxnSpPr>
        <p:spPr>
          <a:xfrm rot="5400000">
            <a:off x="4019272" y="4076518"/>
            <a:ext cx="4320000" cy="1588"/>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9" name="38 Flecha derecha"/>
          <p:cNvSpPr/>
          <p:nvPr/>
        </p:nvSpPr>
        <p:spPr>
          <a:xfrm>
            <a:off x="2666338" y="4099374"/>
            <a:ext cx="684000" cy="360040"/>
          </a:xfrm>
          <a:prstGeom prst="rightArrow">
            <a:avLst/>
          </a:prstGeom>
          <a:solidFill>
            <a:srgbClr val="E1F791"/>
          </a:solidFill>
          <a:ln>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solidFill>
                <a:schemeClr val="tx1"/>
              </a:solidFill>
              <a:latin typeface="+mj-lt"/>
            </a:endParaRPr>
          </a:p>
        </p:txBody>
      </p:sp>
      <p:sp>
        <p:nvSpPr>
          <p:cNvPr id="40" name="39 Flecha derecha"/>
          <p:cNvSpPr/>
          <p:nvPr/>
        </p:nvSpPr>
        <p:spPr>
          <a:xfrm>
            <a:off x="5868144" y="4099374"/>
            <a:ext cx="684000" cy="360040"/>
          </a:xfrm>
          <a:prstGeom prst="rightArrow">
            <a:avLst/>
          </a:prstGeom>
          <a:solidFill>
            <a:srgbClr val="E1F791"/>
          </a:solidFill>
          <a:ln>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solidFill>
                <a:schemeClr val="tx1"/>
              </a:solidFill>
              <a:latin typeface="+mj-lt"/>
            </a:endParaRPr>
          </a:p>
        </p:txBody>
      </p:sp>
      <p:pic>
        <p:nvPicPr>
          <p:cNvPr id="41" name="Picture 3"/>
          <p:cNvPicPr>
            <a:picLocks noChangeAspect="1" noChangeArrowheads="1"/>
          </p:cNvPicPr>
          <p:nvPr/>
        </p:nvPicPr>
        <p:blipFill>
          <a:blip r:embed="rId6" cstate="print"/>
          <a:srcRect r="55050"/>
          <a:stretch>
            <a:fillRect/>
          </a:stretch>
        </p:blipFill>
        <p:spPr bwMode="auto">
          <a:xfrm>
            <a:off x="3075868" y="1986520"/>
            <a:ext cx="2997149" cy="2016000"/>
          </a:xfrm>
          <a:prstGeom prst="rect">
            <a:avLst/>
          </a:prstGeom>
          <a:noFill/>
          <a:ln w="9525">
            <a:noFill/>
            <a:miter lim="800000"/>
            <a:headEnd/>
            <a:tailEnd/>
          </a:ln>
        </p:spPr>
      </p:pic>
      <p:sp>
        <p:nvSpPr>
          <p:cNvPr id="42" name="41 Rectángulo"/>
          <p:cNvSpPr/>
          <p:nvPr/>
        </p:nvSpPr>
        <p:spPr>
          <a:xfrm>
            <a:off x="3026379" y="1772816"/>
            <a:ext cx="2340000" cy="246221"/>
          </a:xfrm>
          <a:prstGeom prst="rect">
            <a:avLst/>
          </a:prstGeom>
        </p:spPr>
        <p:txBody>
          <a:bodyPr wrap="square">
            <a:spAutoFit/>
          </a:bodyPr>
          <a:lstStyle/>
          <a:p>
            <a:r>
              <a:rPr lang="es-ES" sz="1000" b="1" u="sng" dirty="0"/>
              <a:t>FUENTE</a:t>
            </a:r>
            <a:r>
              <a:rPr lang="es-ES" sz="1000" b="1" dirty="0"/>
              <a:t>: </a:t>
            </a:r>
            <a:r>
              <a:rPr lang="es-ES" sz="1000" b="1" dirty="0" err="1"/>
              <a:t>Stack</a:t>
            </a:r>
            <a:r>
              <a:rPr lang="es-ES" sz="1000" b="1" dirty="0"/>
              <a:t> de electrólisis VOLTIANA</a:t>
            </a:r>
          </a:p>
        </p:txBody>
      </p:sp>
      <p:sp>
        <p:nvSpPr>
          <p:cNvPr id="4098" name="AutoShape 2" descr="https://www.cnh2.es/wp-content/uploads/2019/01/02_Balance-de-planta-Banco-de-ensayos-1030x77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4100" name="AutoShape 4" descr="https://www.cnh2.es/wp-content/uploads/2019/01/02_Balance-de-planta-Banco-de-ensayos-1030x77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pic>
        <p:nvPicPr>
          <p:cNvPr id="4103" name="Picture 7" descr="D:\CNH2\PROYECTOS\EXSIVA\Experimentación y Validación\Resultados\PIV\Tipos Frames_Fase2\1.5 mm\DSC_0003.JPG"/>
          <p:cNvPicPr>
            <a:picLocks noChangeAspect="1" noChangeArrowheads="1"/>
          </p:cNvPicPr>
          <p:nvPr/>
        </p:nvPicPr>
        <p:blipFill>
          <a:blip r:embed="rId7" cstate="print"/>
          <a:srcRect l="11425" r="10752" b="3884"/>
          <a:stretch>
            <a:fillRect/>
          </a:stretch>
        </p:blipFill>
        <p:spPr bwMode="auto">
          <a:xfrm>
            <a:off x="179512" y="1789069"/>
            <a:ext cx="2623375" cy="2160000"/>
          </a:xfrm>
          <a:prstGeom prst="rect">
            <a:avLst/>
          </a:prstGeom>
          <a:noFill/>
        </p:spPr>
      </p:pic>
      <p:sp>
        <p:nvSpPr>
          <p:cNvPr id="45" name="44 Pentágono"/>
          <p:cNvSpPr/>
          <p:nvPr/>
        </p:nvSpPr>
        <p:spPr>
          <a:xfrm>
            <a:off x="179512" y="5949320"/>
            <a:ext cx="8784000" cy="360000"/>
          </a:xfrm>
          <a:prstGeom prst="homePlate">
            <a:avLst>
              <a:gd name="adj" fmla="val 92587"/>
            </a:avLst>
          </a:prstGeom>
          <a:solidFill>
            <a:schemeClr val="accent5">
              <a:lumMod val="20000"/>
              <a:lumOff val="8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b="1" dirty="0">
                <a:solidFill>
                  <a:srgbClr val="0070C0"/>
                </a:solidFill>
              </a:rPr>
              <a:t>escalado desde celdas de electrólisis hasta sistema</a:t>
            </a:r>
          </a:p>
        </p:txBody>
      </p:sp>
      <p:sp>
        <p:nvSpPr>
          <p:cNvPr id="46" name="45 Rectángulo"/>
          <p:cNvSpPr/>
          <p:nvPr/>
        </p:nvSpPr>
        <p:spPr>
          <a:xfrm>
            <a:off x="184901" y="4509120"/>
            <a:ext cx="2592000" cy="1323439"/>
          </a:xfrm>
          <a:prstGeom prst="rect">
            <a:avLst/>
          </a:prstGeom>
        </p:spPr>
        <p:txBody>
          <a:bodyPr wrap="square">
            <a:spAutoFit/>
          </a:bodyPr>
          <a:lstStyle/>
          <a:p>
            <a:pPr algn="ctr"/>
            <a:r>
              <a:rPr lang="es-ES_tradnl" sz="1600" dirty="0"/>
              <a:t>Constituye la </a:t>
            </a:r>
            <a:r>
              <a:rPr lang="es-ES_tradnl" sz="1600" b="1" dirty="0"/>
              <a:t>unidad básica de cualquier electrolizador</a:t>
            </a:r>
            <a:r>
              <a:rPr lang="es-ES_tradnl" sz="1600" dirty="0"/>
              <a:t>, donde tienen lugar las reacciones de evolución de hidrógeno y oxígeno</a:t>
            </a:r>
            <a:endParaRPr lang="es-ES" sz="1600" dirty="0"/>
          </a:p>
        </p:txBody>
      </p:sp>
      <p:sp>
        <p:nvSpPr>
          <p:cNvPr id="47" name="46 Rectángulo"/>
          <p:cNvSpPr/>
          <p:nvPr/>
        </p:nvSpPr>
        <p:spPr>
          <a:xfrm>
            <a:off x="2965522" y="4509120"/>
            <a:ext cx="3204000" cy="1368000"/>
          </a:xfrm>
          <a:prstGeom prst="rect">
            <a:avLst/>
          </a:prstGeom>
        </p:spPr>
        <p:txBody>
          <a:bodyPr wrap="square">
            <a:spAutoFit/>
          </a:bodyPr>
          <a:lstStyle/>
          <a:p>
            <a:pPr algn="ctr"/>
            <a:r>
              <a:rPr lang="es-ES_tradnl" sz="1600" dirty="0"/>
              <a:t>Consiste en el </a:t>
            </a:r>
            <a:r>
              <a:rPr lang="es-ES_tradnl" sz="1600" b="1" dirty="0"/>
              <a:t>agrupamiento de diferentes celdas</a:t>
            </a:r>
            <a:r>
              <a:rPr lang="es-ES_tradnl" sz="1600" dirty="0"/>
              <a:t>, habitualmente en serie, lo que permite aumentar la cantidad de H</a:t>
            </a:r>
            <a:r>
              <a:rPr lang="es-ES_tradnl" sz="1600" baseline="-25000" dirty="0"/>
              <a:t>2</a:t>
            </a:r>
            <a:r>
              <a:rPr lang="es-ES_tradnl" sz="1600" dirty="0"/>
              <a:t> producido. Es el corazón de un sistema de electrólisis</a:t>
            </a:r>
            <a:endParaRPr lang="es-ES" sz="1600" dirty="0"/>
          </a:p>
        </p:txBody>
      </p:sp>
      <p:sp>
        <p:nvSpPr>
          <p:cNvPr id="48" name="47 Rectángulo"/>
          <p:cNvSpPr/>
          <p:nvPr/>
        </p:nvSpPr>
        <p:spPr>
          <a:xfrm>
            <a:off x="6167327" y="4509120"/>
            <a:ext cx="2952000" cy="1323439"/>
          </a:xfrm>
          <a:prstGeom prst="rect">
            <a:avLst/>
          </a:prstGeom>
        </p:spPr>
        <p:txBody>
          <a:bodyPr wrap="square">
            <a:spAutoFit/>
          </a:bodyPr>
          <a:lstStyle/>
          <a:p>
            <a:pPr algn="ctr"/>
            <a:r>
              <a:rPr lang="es-ES" sz="1600" dirty="0"/>
              <a:t>Para el adecuado funcionamiento de un </a:t>
            </a:r>
            <a:r>
              <a:rPr lang="es-ES" sz="1600" dirty="0" err="1"/>
              <a:t>stack</a:t>
            </a:r>
            <a:r>
              <a:rPr lang="es-ES" sz="1600" dirty="0"/>
              <a:t> se necesitan una serie de equipos y sistemas auxiliares. Es lo que constituye el </a:t>
            </a:r>
            <a:r>
              <a:rPr lang="es-ES" sz="1600" b="1" dirty="0"/>
              <a:t>balance de planta </a:t>
            </a:r>
            <a:r>
              <a:rPr lang="es-ES" sz="1600" dirty="0"/>
              <a:t>(</a:t>
            </a:r>
            <a:r>
              <a:rPr lang="es-ES" sz="1600" dirty="0" err="1"/>
              <a:t>BoP</a:t>
            </a:r>
            <a:r>
              <a:rPr lang="es-ES" sz="1600" dirty="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14000"/>
                                  </p:stCondLst>
                                  <p:childTnLst>
                                    <p:set>
                                      <p:cBhvr>
                                        <p:cTn id="6" dur="1" fill="hold">
                                          <p:stCondLst>
                                            <p:cond delay="0"/>
                                          </p:stCondLst>
                                        </p:cTn>
                                        <p:tgtEl>
                                          <p:spTgt spid="32"/>
                                        </p:tgtEl>
                                        <p:attrNameLst>
                                          <p:attrName>style.visibility</p:attrName>
                                        </p:attrNameLst>
                                      </p:cBhvr>
                                      <p:to>
                                        <p:strVal val="visible"/>
                                      </p:to>
                                    </p:set>
                                  </p:childTnLst>
                                </p:cTn>
                              </p:par>
                              <p:par>
                                <p:cTn id="7" presetID="1" presetClass="entr" presetSubtype="0" fill="hold" nodeType="withEffect">
                                  <p:stCondLst>
                                    <p:cond delay="14000"/>
                                  </p:stCondLst>
                                  <p:childTnLst>
                                    <p:set>
                                      <p:cBhvr>
                                        <p:cTn id="8" dur="1" fill="hold">
                                          <p:stCondLst>
                                            <p:cond delay="0"/>
                                          </p:stCondLst>
                                        </p:cTn>
                                        <p:tgtEl>
                                          <p:spTgt spid="37"/>
                                        </p:tgtEl>
                                        <p:attrNameLst>
                                          <p:attrName>style.visibility</p:attrName>
                                        </p:attrNameLst>
                                      </p:cBhvr>
                                      <p:to>
                                        <p:strVal val="visible"/>
                                      </p:to>
                                    </p:set>
                                  </p:childTnLst>
                                </p:cTn>
                              </p:par>
                              <p:par>
                                <p:cTn id="9" presetID="1" presetClass="entr" presetSubtype="0" fill="hold" grpId="0" nodeType="withEffect">
                                  <p:stCondLst>
                                    <p:cond delay="14000"/>
                                  </p:stCondLst>
                                  <p:childTnLst>
                                    <p:set>
                                      <p:cBhvr>
                                        <p:cTn id="10" dur="1" fill="hold">
                                          <p:stCondLst>
                                            <p:cond delay="0"/>
                                          </p:stCondLst>
                                        </p:cTn>
                                        <p:tgtEl>
                                          <p:spTgt spid="39"/>
                                        </p:tgtEl>
                                        <p:attrNameLst>
                                          <p:attrName>style.visibility</p:attrName>
                                        </p:attrNameLst>
                                      </p:cBhvr>
                                      <p:to>
                                        <p:strVal val="visible"/>
                                      </p:to>
                                    </p:set>
                                  </p:childTnLst>
                                </p:cTn>
                              </p:par>
                              <p:par>
                                <p:cTn id="11" presetID="1" presetClass="entr" presetSubtype="0" fill="hold" nodeType="withEffect">
                                  <p:stCondLst>
                                    <p:cond delay="14000"/>
                                  </p:stCondLst>
                                  <p:childTnLst>
                                    <p:set>
                                      <p:cBhvr>
                                        <p:cTn id="12" dur="1" fill="hold">
                                          <p:stCondLst>
                                            <p:cond delay="0"/>
                                          </p:stCondLst>
                                        </p:cTn>
                                        <p:tgtEl>
                                          <p:spTgt spid="41"/>
                                        </p:tgtEl>
                                        <p:attrNameLst>
                                          <p:attrName>style.visibility</p:attrName>
                                        </p:attrNameLst>
                                      </p:cBhvr>
                                      <p:to>
                                        <p:strVal val="visible"/>
                                      </p:to>
                                    </p:set>
                                  </p:childTnLst>
                                </p:cTn>
                              </p:par>
                              <p:par>
                                <p:cTn id="13" presetID="1" presetClass="entr" presetSubtype="0" fill="hold" grpId="0" nodeType="withEffect">
                                  <p:stCondLst>
                                    <p:cond delay="14000"/>
                                  </p:stCondLst>
                                  <p:childTnLst>
                                    <p:set>
                                      <p:cBhvr>
                                        <p:cTn id="14" dur="1" fill="hold">
                                          <p:stCondLst>
                                            <p:cond delay="0"/>
                                          </p:stCondLst>
                                        </p:cTn>
                                        <p:tgtEl>
                                          <p:spTgt spid="47"/>
                                        </p:tgtEl>
                                        <p:attrNameLst>
                                          <p:attrName>style.visibility</p:attrName>
                                        </p:attrNameLst>
                                      </p:cBhvr>
                                      <p:to>
                                        <p:strVal val="visible"/>
                                      </p:to>
                                    </p:set>
                                  </p:childTnLst>
                                </p:cTn>
                              </p:par>
                              <p:par>
                                <p:cTn id="15" presetID="1" presetClass="entr" presetSubtype="0" fill="hold" grpId="0" nodeType="withEffect">
                                  <p:stCondLst>
                                    <p:cond delay="14000"/>
                                  </p:stCondLst>
                                  <p:childTnLst>
                                    <p:set>
                                      <p:cBhvr>
                                        <p:cTn id="16" dur="1" fill="hold">
                                          <p:stCondLst>
                                            <p:cond delay="0"/>
                                          </p:stCondLst>
                                        </p:cTn>
                                        <p:tgtEl>
                                          <p:spTgt spid="42"/>
                                        </p:tgtEl>
                                        <p:attrNameLst>
                                          <p:attrName>style.visibility</p:attrName>
                                        </p:attrNameLst>
                                      </p:cBhvr>
                                      <p:to>
                                        <p:strVal val="visible"/>
                                      </p:to>
                                    </p:set>
                                  </p:childTnLst>
                                </p:cTn>
                              </p:par>
                              <p:par>
                                <p:cTn id="17" presetID="1" presetClass="entr" presetSubtype="0" fill="hold" grpId="0" nodeType="withEffect">
                                  <p:stCondLst>
                                    <p:cond delay="49000"/>
                                  </p:stCondLst>
                                  <p:childTnLst>
                                    <p:set>
                                      <p:cBhvr>
                                        <p:cTn id="18" dur="1" fill="hold">
                                          <p:stCondLst>
                                            <p:cond delay="0"/>
                                          </p:stCondLst>
                                        </p:cTn>
                                        <p:tgtEl>
                                          <p:spTgt spid="33"/>
                                        </p:tgtEl>
                                        <p:attrNameLst>
                                          <p:attrName>style.visibility</p:attrName>
                                        </p:attrNameLst>
                                      </p:cBhvr>
                                      <p:to>
                                        <p:strVal val="visible"/>
                                      </p:to>
                                    </p:set>
                                  </p:childTnLst>
                                </p:cTn>
                              </p:par>
                              <p:par>
                                <p:cTn id="19" presetID="1" presetClass="entr" presetSubtype="0" fill="hold" nodeType="withEffect">
                                  <p:stCondLst>
                                    <p:cond delay="49000"/>
                                  </p:stCondLst>
                                  <p:childTnLst>
                                    <p:set>
                                      <p:cBhvr>
                                        <p:cTn id="20" dur="1" fill="hold">
                                          <p:stCondLst>
                                            <p:cond delay="0"/>
                                          </p:stCondLst>
                                        </p:cTn>
                                        <p:tgtEl>
                                          <p:spTgt spid="35"/>
                                        </p:tgtEl>
                                        <p:attrNameLst>
                                          <p:attrName>style.visibility</p:attrName>
                                        </p:attrNameLst>
                                      </p:cBhvr>
                                      <p:to>
                                        <p:strVal val="visible"/>
                                      </p:to>
                                    </p:set>
                                  </p:childTnLst>
                                </p:cTn>
                              </p:par>
                              <p:par>
                                <p:cTn id="21" presetID="1" presetClass="entr" presetSubtype="0" fill="hold" grpId="0" nodeType="withEffect">
                                  <p:stCondLst>
                                    <p:cond delay="49000"/>
                                  </p:stCondLst>
                                  <p:childTnLst>
                                    <p:set>
                                      <p:cBhvr>
                                        <p:cTn id="22" dur="1" fill="hold">
                                          <p:stCondLst>
                                            <p:cond delay="0"/>
                                          </p:stCondLst>
                                        </p:cTn>
                                        <p:tgtEl>
                                          <p:spTgt spid="40"/>
                                        </p:tgtEl>
                                        <p:attrNameLst>
                                          <p:attrName>style.visibility</p:attrName>
                                        </p:attrNameLst>
                                      </p:cBhvr>
                                      <p:to>
                                        <p:strVal val="visible"/>
                                      </p:to>
                                    </p:set>
                                  </p:childTnLst>
                                </p:cTn>
                              </p:par>
                              <p:par>
                                <p:cTn id="23" presetID="1" presetClass="entr" presetSubtype="0" fill="hold" grpId="0" nodeType="withEffect">
                                  <p:stCondLst>
                                    <p:cond delay="49000"/>
                                  </p:stCondLst>
                                  <p:childTnLst>
                                    <p:set>
                                      <p:cBhvr>
                                        <p:cTn id="24" dur="1" fill="hold">
                                          <p:stCondLst>
                                            <p:cond delay="0"/>
                                          </p:stCondLst>
                                        </p:cTn>
                                        <p:tgtEl>
                                          <p:spTgt spid="48"/>
                                        </p:tgtEl>
                                        <p:attrNameLst>
                                          <p:attrName>style.visibility</p:attrName>
                                        </p:attrNameLst>
                                      </p:cBhvr>
                                      <p:to>
                                        <p:strVal val="visible"/>
                                      </p:to>
                                    </p:set>
                                  </p:childTnLst>
                                </p:cTn>
                              </p:par>
                              <p:par>
                                <p:cTn id="25" presetID="1" presetClass="entr" presetSubtype="0" fill="hold" nodeType="withEffect">
                                  <p:stCondLst>
                                    <p:cond delay="49000"/>
                                  </p:stCondLst>
                                  <p:childTnLst>
                                    <p:set>
                                      <p:cBhvr>
                                        <p:cTn id="26"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9" grpId="0" animBg="1"/>
      <p:bldP spid="40" grpId="0" animBg="1"/>
      <p:bldP spid="42" grpId="0"/>
      <p:bldP spid="47" grpId="0"/>
      <p:bldP spid="4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2"/>
          </p:cNvPr>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2052" name="AutoShape 4"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54" name="AutoShape 6"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1"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4.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ELECTRÓLISIS</a:t>
            </a: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00519E"/>
                </a:solidFill>
                <a:latin typeface="Arial" pitchFamily="34" charset="0"/>
                <a:ea typeface="TitilliumText22L Regular"/>
                <a:cs typeface="Arial" pitchFamily="34" charset="0"/>
              </a:rPr>
              <a:t>ALCALINA</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
        <p:nvSpPr>
          <p:cNvPr id="15" name="14 Rectángulo"/>
          <p:cNvSpPr/>
          <p:nvPr/>
        </p:nvSpPr>
        <p:spPr>
          <a:xfrm>
            <a:off x="179512" y="1209334"/>
            <a:ext cx="4320000"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Principales Características</a:t>
            </a:r>
          </a:p>
        </p:txBody>
      </p:sp>
      <p:sp>
        <p:nvSpPr>
          <p:cNvPr id="14" name="13 Rectángulo"/>
          <p:cNvSpPr/>
          <p:nvPr/>
        </p:nvSpPr>
        <p:spPr>
          <a:xfrm>
            <a:off x="179512" y="1759028"/>
            <a:ext cx="8784976" cy="4622300"/>
          </a:xfrm>
          <a:prstGeom prst="rect">
            <a:avLst/>
          </a:prstGeom>
        </p:spPr>
        <p:txBody>
          <a:bodyPr wrap="square">
            <a:spAutoFit/>
          </a:bodyPr>
          <a:lstStyle/>
          <a:p>
            <a:pPr lvl="0" algn="just">
              <a:buFont typeface="Wingdings" pitchFamily="2" charset="2"/>
              <a:buChar char="Ø"/>
            </a:pPr>
            <a:r>
              <a:rPr lang="es-ES" dirty="0"/>
              <a:t> </a:t>
            </a:r>
            <a:r>
              <a:rPr lang="es-ES" b="1" dirty="0"/>
              <a:t>Condiciones de operación</a:t>
            </a:r>
            <a:r>
              <a:rPr lang="es-ES" dirty="0"/>
              <a:t>: temperatura 60-85°C; presión &lt; 30 bar; eficiencia 60-70%; densidad corriente &lt; 0.6 A/cm</a:t>
            </a:r>
            <a:r>
              <a:rPr lang="es-ES" baseline="30000" dirty="0"/>
              <a:t>2</a:t>
            </a:r>
            <a:r>
              <a:rPr lang="es-ES" dirty="0"/>
              <a:t>; costes ≈ 1000 €/</a:t>
            </a:r>
            <a:r>
              <a:rPr lang="es-ES" dirty="0" err="1"/>
              <a:t>kW</a:t>
            </a:r>
            <a:r>
              <a:rPr lang="es-ES" dirty="0"/>
              <a:t>; consumo energético 4.3-5.0 </a:t>
            </a:r>
            <a:r>
              <a:rPr lang="es-ES" dirty="0" err="1"/>
              <a:t>kWh</a:t>
            </a:r>
            <a:r>
              <a:rPr lang="es-ES" dirty="0"/>
              <a:t>/Nm</a:t>
            </a:r>
            <a:r>
              <a:rPr lang="es-ES" baseline="30000" dirty="0"/>
              <a:t>3 </a:t>
            </a:r>
            <a:endParaRPr lang="es-ES" baseline="-25000" dirty="0"/>
          </a:p>
          <a:p>
            <a:pPr lvl="0" algn="just">
              <a:buFont typeface="Wingdings" pitchFamily="2" charset="2"/>
              <a:buChar char="Ø"/>
            </a:pPr>
            <a:endParaRPr lang="es-ES" sz="1600" dirty="0"/>
          </a:p>
          <a:p>
            <a:pPr lvl="0" algn="just">
              <a:buFont typeface="Wingdings" pitchFamily="2" charset="2"/>
              <a:buChar char="Ø"/>
            </a:pPr>
            <a:r>
              <a:rPr lang="es-ES" dirty="0"/>
              <a:t> Tecnología madura, utilizada </a:t>
            </a:r>
            <a:r>
              <a:rPr lang="es-ES" b="1" dirty="0"/>
              <a:t>a escala industrial</a:t>
            </a:r>
            <a:r>
              <a:rPr lang="es-ES" dirty="0"/>
              <a:t>, existiendo equipos a nivel comercial con altas capacidades de producción de hidrógeno (rango MW).</a:t>
            </a:r>
          </a:p>
          <a:p>
            <a:pPr lvl="0" algn="just">
              <a:buFont typeface="Wingdings" pitchFamily="2" charset="2"/>
              <a:buChar char="Ø"/>
            </a:pPr>
            <a:endParaRPr lang="es-ES" sz="1600" dirty="0"/>
          </a:p>
          <a:p>
            <a:pPr lvl="0" algn="just">
              <a:buFont typeface="Wingdings" pitchFamily="2" charset="2"/>
              <a:buChar char="Ø"/>
            </a:pPr>
            <a:r>
              <a:rPr lang="es-ES" dirty="0"/>
              <a:t> Sistemas con </a:t>
            </a:r>
            <a:r>
              <a:rPr lang="es-ES" b="1" dirty="0"/>
              <a:t>bajos costes específicos</a:t>
            </a:r>
            <a:r>
              <a:rPr lang="es-ES" dirty="0"/>
              <a:t>, que no requieren el uso de metales nobles.</a:t>
            </a:r>
          </a:p>
          <a:p>
            <a:pPr lvl="0" algn="just">
              <a:buFont typeface="Wingdings" pitchFamily="2" charset="2"/>
              <a:buChar char="Ø"/>
            </a:pPr>
            <a:endParaRPr lang="es-ES" sz="1600" dirty="0"/>
          </a:p>
          <a:p>
            <a:pPr algn="just">
              <a:buFont typeface="Wingdings" pitchFamily="2" charset="2"/>
              <a:buChar char="Ø"/>
            </a:pPr>
            <a:r>
              <a:rPr lang="es-ES" dirty="0"/>
              <a:t> La </a:t>
            </a:r>
            <a:r>
              <a:rPr lang="es-ES" b="1" dirty="0"/>
              <a:t>pureza del hidrógeno producido está por encima del 99.5-99.9%</a:t>
            </a:r>
            <a:r>
              <a:rPr lang="es-ES" dirty="0"/>
              <a:t>. Para mayores purezas se requiere el uso de etapas de purificación posteriores (&gt;99.999%).</a:t>
            </a:r>
          </a:p>
          <a:p>
            <a:pPr algn="just">
              <a:buFont typeface="Wingdings" pitchFamily="2" charset="2"/>
              <a:buChar char="Ø"/>
            </a:pPr>
            <a:endParaRPr lang="es-ES" sz="1600" dirty="0"/>
          </a:p>
          <a:p>
            <a:pPr algn="just">
              <a:buFont typeface="Wingdings" pitchFamily="2" charset="2"/>
              <a:buChar char="Ø"/>
            </a:pPr>
            <a:r>
              <a:rPr lang="es-ES" dirty="0"/>
              <a:t> La producción de hidrógeno está limitada a un </a:t>
            </a:r>
            <a:r>
              <a:rPr lang="es-ES" b="1" dirty="0"/>
              <a:t>rango de operación del 15-100%</a:t>
            </a:r>
            <a:r>
              <a:rPr lang="es-ES" dirty="0"/>
              <a:t> del funcionamiento nominal, debido a que los gases generados en ánodo y cátodo pueden sufrir difusión a través del diafragma (mezclas explosivas).</a:t>
            </a:r>
          </a:p>
          <a:p>
            <a:pPr algn="just">
              <a:buFont typeface="Wingdings" pitchFamily="2" charset="2"/>
              <a:buChar char="Ø"/>
            </a:pPr>
            <a:endParaRPr lang="es-ES" sz="1600" dirty="0"/>
          </a:p>
          <a:p>
            <a:pPr algn="just">
              <a:buFont typeface="Wingdings" pitchFamily="2" charset="2"/>
              <a:buChar char="Ø"/>
            </a:pPr>
            <a:r>
              <a:rPr lang="es-ES" dirty="0"/>
              <a:t> Sistemas de </a:t>
            </a:r>
            <a:r>
              <a:rPr lang="es-ES" b="1" dirty="0"/>
              <a:t>durabilidad probada </a:t>
            </a:r>
            <a:r>
              <a:rPr lang="es-ES" dirty="0"/>
              <a:t>(equipos comerciales con &gt;95.000h de operación), con ratios de degradación muy bajos (1-3 </a:t>
            </a:r>
            <a:r>
              <a:rPr lang="es-ES_tradnl" dirty="0"/>
              <a:t>µV/h).</a:t>
            </a:r>
            <a:endParaRPr lang="es-ES" dirty="0"/>
          </a:p>
        </p:txBody>
      </p:sp>
      <p:sp>
        <p:nvSpPr>
          <p:cNvPr id="16" name="29 Rectángulo">
            <a:extLst>
              <a:ext uri="{FF2B5EF4-FFF2-40B4-BE49-F238E27FC236}">
                <a16:creationId xmlns:a16="http://schemas.microsoft.com/office/drawing/2014/main" id="{81DDF792-DA77-4FAB-A3BE-CD6CC3451E27}"/>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1			</a:t>
            </a:r>
          </a:p>
        </p:txBody>
      </p:sp>
      <p:sp>
        <p:nvSpPr>
          <p:cNvPr id="18" name="Rectángulo 17">
            <a:extLst>
              <a:ext uri="{FF2B5EF4-FFF2-40B4-BE49-F238E27FC236}">
                <a16:creationId xmlns:a16="http://schemas.microsoft.com/office/drawing/2014/main" id="{F23B59A3-7AC6-4732-87F6-3A0E83B19434}"/>
              </a:ext>
            </a:extLst>
          </p:cNvPr>
          <p:cNvSpPr/>
          <p:nvPr/>
        </p:nvSpPr>
        <p:spPr>
          <a:xfrm>
            <a:off x="2483768" y="6486868"/>
            <a:ext cx="6657832" cy="371132"/>
          </a:xfrm>
          <a:prstGeom prst="rect">
            <a:avLst/>
          </a:prstGeom>
        </p:spPr>
        <p:txBody>
          <a:bodyPr wrap="square">
            <a:spAutoFit/>
          </a:bodyPr>
          <a:lstStyle/>
          <a:p>
            <a:pPr algn="r"/>
            <a:r>
              <a:rPr lang="es-ES_tradnl" b="1" dirty="0">
                <a:solidFill>
                  <a:schemeClr val="bg1"/>
                </a:solidFill>
                <a:latin typeface="TitilliumText22L Regular"/>
                <a:cs typeface="TitilliumText22L Regular"/>
              </a:rPr>
              <a:t> Producción de Hidrógeno. Equipos en el mercado</a:t>
            </a:r>
            <a:endParaRPr lang="es-ES"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https://www.cnh2.es/wp-content/uploads/2019/01/03_Camara-PIV-1030x687.jpg"/>
          <p:cNvPicPr>
            <a:picLocks noChangeAspect="1" noChangeArrowheads="1"/>
          </p:cNvPicPr>
          <p:nvPr/>
        </p:nvPicPr>
        <p:blipFill>
          <a:blip r:embed="rId2" cstate="print"/>
          <a:srcRect/>
          <a:stretch>
            <a:fillRect/>
          </a:stretch>
        </p:blipFill>
        <p:spPr bwMode="auto">
          <a:xfrm>
            <a:off x="4788024" y="3573016"/>
            <a:ext cx="4102464" cy="2736304"/>
          </a:xfrm>
          <a:prstGeom prst="rect">
            <a:avLst/>
          </a:prstGeom>
          <a:noFill/>
        </p:spPr>
      </p:pic>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3"/>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2052" name="AutoShape 4"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54" name="AutoShape 6"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1"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4.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ELECTRÓLISIS</a:t>
            </a: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00519E"/>
                </a:solidFill>
                <a:latin typeface="Arial" pitchFamily="34" charset="0"/>
                <a:ea typeface="TitilliumText22L Regular"/>
                <a:cs typeface="Arial" pitchFamily="34" charset="0"/>
              </a:rPr>
              <a:t>ALCALINA</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pic>
        <p:nvPicPr>
          <p:cNvPr id="14" name="Picture 2"/>
          <p:cNvPicPr>
            <a:picLocks noChangeAspect="1" noChangeArrowheads="1"/>
          </p:cNvPicPr>
          <p:nvPr/>
        </p:nvPicPr>
        <p:blipFill>
          <a:blip r:embed="rId5" cstate="print"/>
          <a:srcRect t="6203" r="51043" b="22674"/>
          <a:stretch>
            <a:fillRect/>
          </a:stretch>
        </p:blipFill>
        <p:spPr bwMode="auto">
          <a:xfrm>
            <a:off x="4716992" y="1196752"/>
            <a:ext cx="4247496" cy="2185640"/>
          </a:xfrm>
          <a:prstGeom prst="rect">
            <a:avLst/>
          </a:prstGeom>
          <a:noFill/>
          <a:ln w="9525">
            <a:noFill/>
            <a:miter lim="800000"/>
            <a:headEnd/>
            <a:tailEnd/>
          </a:ln>
        </p:spPr>
      </p:pic>
      <p:sp>
        <p:nvSpPr>
          <p:cNvPr id="15" name="14 Rectángulo"/>
          <p:cNvSpPr/>
          <p:nvPr/>
        </p:nvSpPr>
        <p:spPr>
          <a:xfrm>
            <a:off x="179512" y="1209334"/>
            <a:ext cx="4320000"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Desarrollo y Retos Futuros</a:t>
            </a:r>
          </a:p>
        </p:txBody>
      </p:sp>
      <p:sp>
        <p:nvSpPr>
          <p:cNvPr id="16" name="15 Rectángulo"/>
          <p:cNvSpPr/>
          <p:nvPr/>
        </p:nvSpPr>
        <p:spPr>
          <a:xfrm>
            <a:off x="179512" y="1834946"/>
            <a:ext cx="4392000" cy="3970318"/>
          </a:xfrm>
          <a:prstGeom prst="rect">
            <a:avLst/>
          </a:prstGeom>
        </p:spPr>
        <p:txBody>
          <a:bodyPr wrap="square">
            <a:spAutoFit/>
          </a:bodyPr>
          <a:lstStyle/>
          <a:p>
            <a:pPr lvl="0" algn="just">
              <a:buFont typeface="Wingdings" pitchFamily="2" charset="2"/>
              <a:buChar char="Ø"/>
            </a:pPr>
            <a:r>
              <a:rPr lang="es-ES" dirty="0"/>
              <a:t> Desarrollo de materiales avanzados para </a:t>
            </a:r>
            <a:r>
              <a:rPr lang="es-ES" b="1" dirty="0"/>
              <a:t>mejorar la actividad catalítica </a:t>
            </a:r>
            <a:r>
              <a:rPr lang="es-ES" dirty="0"/>
              <a:t>de los electrodos.</a:t>
            </a:r>
          </a:p>
          <a:p>
            <a:pPr lvl="0" algn="just">
              <a:buFont typeface="Wingdings" pitchFamily="2" charset="2"/>
              <a:buChar char="Ø"/>
            </a:pPr>
            <a:endParaRPr lang="es-ES" dirty="0"/>
          </a:p>
          <a:p>
            <a:pPr lvl="0" algn="just">
              <a:buFont typeface="Wingdings" pitchFamily="2" charset="2"/>
              <a:buChar char="Ø"/>
            </a:pPr>
            <a:r>
              <a:rPr lang="es-ES" dirty="0"/>
              <a:t> Optimización del </a:t>
            </a:r>
            <a:r>
              <a:rPr lang="es-ES" b="1" dirty="0"/>
              <a:t>diseño y espacio entre electrodos</a:t>
            </a:r>
            <a:r>
              <a:rPr lang="es-ES" dirty="0"/>
              <a:t> para reducir sobrepotenciales y aumentar la densidad de corriente.</a:t>
            </a:r>
          </a:p>
          <a:p>
            <a:pPr lvl="0" algn="just">
              <a:buFont typeface="Wingdings" pitchFamily="2" charset="2"/>
              <a:buChar char="Ø"/>
            </a:pPr>
            <a:endParaRPr lang="es-ES" dirty="0"/>
          </a:p>
          <a:p>
            <a:pPr lvl="0" algn="just">
              <a:buFont typeface="Wingdings" pitchFamily="2" charset="2"/>
              <a:buChar char="Ø"/>
            </a:pPr>
            <a:r>
              <a:rPr lang="es-ES" dirty="0"/>
              <a:t> Desarrollo  de </a:t>
            </a:r>
            <a:r>
              <a:rPr lang="es-ES" b="1" dirty="0"/>
              <a:t>membranas de intercambio aniónico</a:t>
            </a:r>
            <a:r>
              <a:rPr lang="es-ES" dirty="0"/>
              <a:t> (AEM), como separadores en celdas de electrólisis, eliminando de este modo el uso de un electrolito líquido y reduciendo la difusión de gases entre cátodo y ánodo.</a:t>
            </a:r>
          </a:p>
          <a:p>
            <a:pPr lvl="0" algn="just">
              <a:buFont typeface="Wingdings" pitchFamily="2" charset="2"/>
              <a:buChar char="Ø"/>
            </a:pPr>
            <a:endParaRPr lang="es-ES" dirty="0"/>
          </a:p>
        </p:txBody>
      </p:sp>
      <p:pic>
        <p:nvPicPr>
          <p:cNvPr id="17" name="Picture 2"/>
          <p:cNvPicPr>
            <a:picLocks noChangeAspect="1" noChangeArrowheads="1"/>
          </p:cNvPicPr>
          <p:nvPr/>
        </p:nvPicPr>
        <p:blipFill>
          <a:blip r:embed="rId5" cstate="print"/>
          <a:srcRect l="8192" t="79396" r="72719"/>
          <a:stretch>
            <a:fillRect/>
          </a:stretch>
        </p:blipFill>
        <p:spPr bwMode="auto">
          <a:xfrm>
            <a:off x="7011764" y="1582192"/>
            <a:ext cx="1656184" cy="633162"/>
          </a:xfrm>
          <a:prstGeom prst="rect">
            <a:avLst/>
          </a:prstGeom>
          <a:noFill/>
          <a:ln w="3175">
            <a:solidFill>
              <a:schemeClr val="tx1"/>
            </a:solidFill>
            <a:miter lim="800000"/>
            <a:headEnd/>
            <a:tailEnd/>
          </a:ln>
        </p:spPr>
      </p:pic>
      <p:sp>
        <p:nvSpPr>
          <p:cNvPr id="18" name="17 Rectángulo"/>
          <p:cNvSpPr/>
          <p:nvPr/>
        </p:nvSpPr>
        <p:spPr>
          <a:xfrm>
            <a:off x="6702524" y="1196752"/>
            <a:ext cx="2160240" cy="246221"/>
          </a:xfrm>
          <a:prstGeom prst="rect">
            <a:avLst/>
          </a:prstGeom>
        </p:spPr>
        <p:txBody>
          <a:bodyPr wrap="square">
            <a:spAutoFit/>
          </a:bodyPr>
          <a:lstStyle/>
          <a:p>
            <a:r>
              <a:rPr lang="es-ES" sz="1000" b="1" u="sng" dirty="0"/>
              <a:t>FUENTE</a:t>
            </a:r>
            <a:r>
              <a:rPr lang="es-ES" sz="1000" b="1" dirty="0"/>
              <a:t>: FCH JU </a:t>
            </a:r>
            <a:r>
              <a:rPr lang="es-ES" sz="1000" b="1" dirty="0" err="1"/>
              <a:t>Funded</a:t>
            </a:r>
            <a:r>
              <a:rPr lang="es-ES" sz="1000" b="1" dirty="0"/>
              <a:t> </a:t>
            </a:r>
            <a:r>
              <a:rPr lang="es-ES" sz="1000" b="1" dirty="0" err="1"/>
              <a:t>Studies</a:t>
            </a:r>
            <a:r>
              <a:rPr lang="es-ES" sz="1000" b="1" dirty="0"/>
              <a:t> 2014</a:t>
            </a:r>
          </a:p>
        </p:txBody>
      </p:sp>
      <p:sp>
        <p:nvSpPr>
          <p:cNvPr id="22" name="21 Rectángulo redondeado"/>
          <p:cNvSpPr/>
          <p:nvPr/>
        </p:nvSpPr>
        <p:spPr>
          <a:xfrm>
            <a:off x="1259632" y="5848244"/>
            <a:ext cx="3463004"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_tradnl" b="1" dirty="0">
                <a:solidFill>
                  <a:srgbClr val="0070C0"/>
                </a:solidFill>
              </a:rPr>
              <a:t>LABORATORIO DE ELECTRÓLISIS ALCALINA (CNH2)</a:t>
            </a:r>
          </a:p>
        </p:txBody>
      </p:sp>
      <p:sp>
        <p:nvSpPr>
          <p:cNvPr id="19" name="29 Rectángulo">
            <a:extLst>
              <a:ext uri="{FF2B5EF4-FFF2-40B4-BE49-F238E27FC236}">
                <a16:creationId xmlns:a16="http://schemas.microsoft.com/office/drawing/2014/main" id="{87A25109-F451-480B-8E4C-0768A5353DF6}"/>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1			</a:t>
            </a:r>
          </a:p>
        </p:txBody>
      </p:sp>
      <p:sp>
        <p:nvSpPr>
          <p:cNvPr id="20" name="Rectángulo 19">
            <a:extLst>
              <a:ext uri="{FF2B5EF4-FFF2-40B4-BE49-F238E27FC236}">
                <a16:creationId xmlns:a16="http://schemas.microsoft.com/office/drawing/2014/main" id="{175E4BCD-6C23-4CA7-B8C7-F46E69DC1D62}"/>
              </a:ext>
            </a:extLst>
          </p:cNvPr>
          <p:cNvSpPr/>
          <p:nvPr/>
        </p:nvSpPr>
        <p:spPr>
          <a:xfrm>
            <a:off x="2627784" y="6486868"/>
            <a:ext cx="6513816" cy="371132"/>
          </a:xfrm>
          <a:prstGeom prst="rect">
            <a:avLst/>
          </a:prstGeom>
        </p:spPr>
        <p:txBody>
          <a:bodyPr wrap="square">
            <a:spAutoFit/>
          </a:bodyPr>
          <a:lstStyle/>
          <a:p>
            <a:pPr algn="r"/>
            <a:r>
              <a:rPr lang="es-ES_tradnl" b="1" dirty="0">
                <a:solidFill>
                  <a:schemeClr val="bg1"/>
                </a:solidFill>
                <a:latin typeface="TitilliumText22L Regular"/>
                <a:cs typeface="TitilliumText22L Regular"/>
              </a:rPr>
              <a:t> Producción de Hidrógeno. Equipos en el mercado</a:t>
            </a:r>
            <a:endParaRPr lang="es-ES"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8 Marcador de número de diapositiva">
            <a:extLst>
              <a:ext uri="{FF2B5EF4-FFF2-40B4-BE49-F238E27FC236}">
                <a16:creationId xmlns:a16="http://schemas.microsoft.com/office/drawing/2014/main" id="{C27E20DE-3F9A-470E-A65F-5EE728747616}"/>
              </a:ext>
            </a:extLst>
          </p:cNvPr>
          <p:cNvSpPr>
            <a:spLocks noGrp="1" noChangeArrowheads="1"/>
          </p:cNvSpPr>
          <p:nvPr>
            <p:ph type="sldNum" sz="quarter" idx="12"/>
          </p:nvPr>
        </p:nvSpPr>
        <p:spPr bwMode="auto">
          <a:xfrm>
            <a:off x="7008813" y="6481763"/>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E9ED9381-FB0C-4DB8-BBAF-29C1F8F1B27F}" type="slidenum">
              <a:rPr lang="es-ES" altLang="es-ES" sz="1200" smtClean="0">
                <a:solidFill>
                  <a:schemeClr val="bg1"/>
                </a:solidFill>
              </a:rPr>
              <a:pPr>
                <a:spcBef>
                  <a:spcPct val="0"/>
                </a:spcBef>
                <a:buFontTx/>
                <a:buNone/>
              </a:pPr>
              <a:t>29</a:t>
            </a:fld>
            <a:endParaRPr lang="es-ES" altLang="es-ES" sz="1200">
              <a:solidFill>
                <a:schemeClr val="bg1"/>
              </a:solidFill>
            </a:endParaRPr>
          </a:p>
        </p:txBody>
      </p:sp>
      <p:sp>
        <p:nvSpPr>
          <p:cNvPr id="11"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a:extLst>
              <a:ext uri="{FF2B5EF4-FFF2-40B4-BE49-F238E27FC236}">
                <a16:creationId xmlns:a16="http://schemas.microsoft.com/office/drawing/2014/main" id="{6ABCE782-D197-4A14-A2F9-4B8C19E5779D}"/>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a:extLst>
              <a:ext uri="{FF2B5EF4-FFF2-40B4-BE49-F238E27FC236}">
                <a16:creationId xmlns:a16="http://schemas.microsoft.com/office/drawing/2014/main" id="{918BBA10-9C63-46CA-9BEC-C8BD141097DC}"/>
              </a:ext>
            </a:extLst>
          </p:cNvPr>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3"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a:extLst>
              <a:ext uri="{FF2B5EF4-FFF2-40B4-BE49-F238E27FC236}">
                <a16:creationId xmlns:a16="http://schemas.microsoft.com/office/drawing/2014/main" id="{370099BE-2460-4FAF-9AF8-70246ABB385C}"/>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4"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a:extLst>
              <a:ext uri="{FF2B5EF4-FFF2-40B4-BE49-F238E27FC236}">
                <a16:creationId xmlns:a16="http://schemas.microsoft.com/office/drawing/2014/main" id="{18C3880B-418C-46F7-BE91-55BCEA35B37F}"/>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6" name="AutoShape 4"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566E707A-5CC2-49B7-96DB-1035B4D3CEA6}"/>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7" name="AutoShape 6"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38D07BA1-6767-4D2E-BCF4-A238169F46C4}"/>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8" name="Título 1">
            <a:extLst>
              <a:ext uri="{FF2B5EF4-FFF2-40B4-BE49-F238E27FC236}">
                <a16:creationId xmlns:a16="http://schemas.microsoft.com/office/drawing/2014/main" id="{2ABB6258-D2A3-493A-992C-523D6AEC6F61}"/>
              </a:ext>
            </a:extLst>
          </p:cNvPr>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4</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ELECTRÓLISIS</a:t>
            </a: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00519E"/>
                </a:solidFill>
                <a:latin typeface="Arial" pitchFamily="34" charset="0"/>
                <a:ea typeface="TitilliumText22L Regular"/>
                <a:cs typeface="Arial" pitchFamily="34" charset="0"/>
              </a:rPr>
              <a:t>ALCALINA</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
        <p:nvSpPr>
          <p:cNvPr id="19" name="AutoShape 2" descr="https://www.cnh2.es/wp-content/uploads/2019/01/02_Balance-de-planta-Banco-de-ensayos-1030x773.jpg">
            <a:extLst>
              <a:ext uri="{FF2B5EF4-FFF2-40B4-BE49-F238E27FC236}">
                <a16:creationId xmlns:a16="http://schemas.microsoft.com/office/drawing/2014/main" id="{981BA809-8254-486C-B176-320BB7970A41}"/>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 name="AutoShape 4" descr="https://www.cnh2.es/wp-content/uploads/2019/01/02_Balance-de-planta-Banco-de-ensayos-1030x773.jpg">
            <a:extLst>
              <a:ext uri="{FF2B5EF4-FFF2-40B4-BE49-F238E27FC236}">
                <a16:creationId xmlns:a16="http://schemas.microsoft.com/office/drawing/2014/main" id="{20FDADF6-55EE-40BE-9010-0A5F754CD916}"/>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pic>
        <p:nvPicPr>
          <p:cNvPr id="3" name="Imagen 2">
            <a:extLst>
              <a:ext uri="{FF2B5EF4-FFF2-40B4-BE49-F238E27FC236}">
                <a16:creationId xmlns:a16="http://schemas.microsoft.com/office/drawing/2014/main" id="{75966B69-52F1-4F41-9821-D736527D3049}"/>
              </a:ext>
            </a:extLst>
          </p:cNvPr>
          <p:cNvPicPr>
            <a:picLocks noChangeAspect="1"/>
          </p:cNvPicPr>
          <p:nvPr/>
        </p:nvPicPr>
        <p:blipFill>
          <a:blip r:embed="rId2"/>
          <a:stretch>
            <a:fillRect/>
          </a:stretch>
        </p:blipFill>
        <p:spPr>
          <a:xfrm>
            <a:off x="0" y="1261102"/>
            <a:ext cx="9144000" cy="4335796"/>
          </a:xfrm>
          <a:prstGeom prst="rect">
            <a:avLst/>
          </a:prstGeom>
        </p:spPr>
      </p:pic>
    </p:spTree>
    <p:extLst>
      <p:ext uri="{BB962C8B-B14F-4D97-AF65-F5344CB8AC3E}">
        <p14:creationId xmlns:p14="http://schemas.microsoft.com/office/powerpoint/2010/main" val="17118116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ÍNDICE</a:t>
            </a:r>
          </a:p>
        </p:txBody>
      </p:sp>
      <p:sp>
        <p:nvSpPr>
          <p:cNvPr id="5" name="Marcador de contenido 2"/>
          <p:cNvSpPr>
            <a:spLocks noGrp="1"/>
          </p:cNvSpPr>
          <p:nvPr>
            <p:ph idx="1"/>
          </p:nvPr>
        </p:nvSpPr>
        <p:spPr>
          <a:xfrm>
            <a:off x="323528" y="1268760"/>
            <a:ext cx="8712968" cy="5184576"/>
          </a:xfrm>
        </p:spPr>
        <p:txBody>
          <a:bodyPr>
            <a:noAutofit/>
          </a:bodyPr>
          <a:lstStyle/>
          <a:p>
            <a:pPr>
              <a:buNone/>
            </a:pPr>
            <a:endParaRPr lang="es-ES_tradnl" sz="1400" b="1" dirty="0">
              <a:solidFill>
                <a:srgbClr val="00519E"/>
              </a:solidFill>
              <a:latin typeface="Arial" pitchFamily="34" charset="0"/>
              <a:cs typeface="Arial" pitchFamily="34" charset="0"/>
            </a:endParaRPr>
          </a:p>
          <a:p>
            <a:pPr marL="514350" indent="-514350">
              <a:buNone/>
            </a:pPr>
            <a:r>
              <a:rPr lang="es-ES_tradnl" sz="2800" b="1" dirty="0">
                <a:solidFill>
                  <a:srgbClr val="2F9E37"/>
                </a:solidFill>
                <a:latin typeface="Arial" pitchFamily="34" charset="0"/>
                <a:cs typeface="Arial" pitchFamily="34" charset="0"/>
              </a:rPr>
              <a:t>1. </a:t>
            </a:r>
            <a:r>
              <a:rPr lang="es-ES_tradnl" sz="2800" b="1" dirty="0">
                <a:solidFill>
                  <a:srgbClr val="00519E"/>
                </a:solidFill>
                <a:latin typeface="Arial" pitchFamily="34" charset="0"/>
                <a:cs typeface="Arial" pitchFamily="34" charset="0"/>
              </a:rPr>
              <a:t>HIDRÓGENO COMO VECTOR ENERGÉTICO</a:t>
            </a:r>
            <a:endParaRPr lang="es-ES_tradnl" sz="2800" b="1" dirty="0">
              <a:solidFill>
                <a:srgbClr val="2F9E37"/>
              </a:solidFill>
              <a:latin typeface="Arial" pitchFamily="34" charset="0"/>
              <a:cs typeface="Arial" pitchFamily="34" charset="0"/>
            </a:endParaRPr>
          </a:p>
          <a:p>
            <a:pPr marL="514350" indent="-514350">
              <a:buNone/>
            </a:pPr>
            <a:r>
              <a:rPr lang="es-ES_tradnl" sz="2800" b="1" dirty="0">
                <a:solidFill>
                  <a:schemeClr val="tx1">
                    <a:lumMod val="50000"/>
                    <a:lumOff val="50000"/>
                  </a:schemeClr>
                </a:solidFill>
                <a:latin typeface="Arial" pitchFamily="34" charset="0"/>
                <a:cs typeface="Arial" pitchFamily="34" charset="0"/>
              </a:rPr>
              <a:t>2. MÉTODOS DE PRODUCCIÓN DE HIDRÓGENO</a:t>
            </a:r>
            <a:endParaRPr lang="es-ES_tradnl" sz="1400" b="1" dirty="0">
              <a:solidFill>
                <a:schemeClr val="tx1">
                  <a:lumMod val="50000"/>
                  <a:lumOff val="50000"/>
                </a:schemeClr>
              </a:solidFill>
              <a:latin typeface="Arial" pitchFamily="34" charset="0"/>
              <a:cs typeface="Arial" pitchFamily="34" charset="0"/>
            </a:endParaRPr>
          </a:p>
          <a:p>
            <a:pPr marL="514350" indent="-514350">
              <a:buNone/>
            </a:pPr>
            <a:r>
              <a:rPr lang="es-ES_tradnl" sz="2800" b="1" dirty="0">
                <a:solidFill>
                  <a:schemeClr val="tx1">
                    <a:lumMod val="50000"/>
                    <a:lumOff val="50000"/>
                  </a:schemeClr>
                </a:solidFill>
                <a:latin typeface="Arial" pitchFamily="34" charset="0"/>
                <a:cs typeface="Arial" pitchFamily="34" charset="0"/>
              </a:rPr>
              <a:t>3.  FUNDAMENTOS DE LA ELECTRÓLISIS</a:t>
            </a:r>
            <a:endParaRPr lang="es-ES_tradnl" sz="1400" b="1" dirty="0">
              <a:solidFill>
                <a:schemeClr val="tx1">
                  <a:lumMod val="50000"/>
                  <a:lumOff val="50000"/>
                </a:schemeClr>
              </a:solidFill>
              <a:latin typeface="Arial" pitchFamily="34" charset="0"/>
              <a:cs typeface="Arial" pitchFamily="34" charset="0"/>
            </a:endParaRPr>
          </a:p>
          <a:p>
            <a:pPr marL="514350" indent="-514350">
              <a:buNone/>
            </a:pPr>
            <a:r>
              <a:rPr lang="es-ES_tradnl" sz="2800" b="1" dirty="0">
                <a:solidFill>
                  <a:schemeClr val="tx1">
                    <a:lumMod val="50000"/>
                    <a:lumOff val="50000"/>
                  </a:schemeClr>
                </a:solidFill>
                <a:latin typeface="Arial" pitchFamily="34" charset="0"/>
                <a:cs typeface="Arial" pitchFamily="34" charset="0"/>
              </a:rPr>
              <a:t>4.  ELECTRÓLISIS ALCALINA</a:t>
            </a:r>
            <a:endParaRPr lang="es-ES_tradnl" sz="1400" b="1" dirty="0">
              <a:solidFill>
                <a:schemeClr val="tx1">
                  <a:lumMod val="50000"/>
                  <a:lumOff val="50000"/>
                </a:schemeClr>
              </a:solidFill>
              <a:latin typeface="Arial" pitchFamily="34" charset="0"/>
              <a:cs typeface="Arial" pitchFamily="34" charset="0"/>
            </a:endParaRPr>
          </a:p>
          <a:p>
            <a:pPr marL="0" indent="0">
              <a:buNone/>
            </a:pPr>
            <a:r>
              <a:rPr lang="es-ES_tradnl" sz="2800" b="1" dirty="0">
                <a:solidFill>
                  <a:schemeClr val="tx1">
                    <a:lumMod val="50000"/>
                    <a:lumOff val="50000"/>
                  </a:schemeClr>
                </a:solidFill>
                <a:latin typeface="Arial" pitchFamily="34" charset="0"/>
                <a:cs typeface="Arial" pitchFamily="34" charset="0"/>
              </a:rPr>
              <a:t>5.  ELECTRÓLISIS PEM</a:t>
            </a:r>
            <a:endParaRPr lang="es-ES_tradnl" sz="1400" b="1" dirty="0">
              <a:solidFill>
                <a:schemeClr val="tx1">
                  <a:lumMod val="50000"/>
                  <a:lumOff val="50000"/>
                </a:schemeClr>
              </a:solidFill>
              <a:latin typeface="Arial" pitchFamily="34" charset="0"/>
              <a:cs typeface="Arial" pitchFamily="34" charset="0"/>
            </a:endParaRPr>
          </a:p>
          <a:p>
            <a:pPr marL="0" indent="0">
              <a:buNone/>
            </a:pPr>
            <a:r>
              <a:rPr lang="es-ES_tradnl" sz="2800" b="1" dirty="0">
                <a:solidFill>
                  <a:schemeClr val="tx1">
                    <a:lumMod val="50000"/>
                    <a:lumOff val="50000"/>
                  </a:schemeClr>
                </a:solidFill>
                <a:latin typeface="Arial" pitchFamily="34" charset="0"/>
                <a:cs typeface="Arial" pitchFamily="34" charset="0"/>
              </a:rPr>
              <a:t>6. ELECTRÓLISIS DE ALTA TEMPERATURA</a:t>
            </a:r>
          </a:p>
          <a:p>
            <a:pPr marL="0" indent="0">
              <a:buNone/>
            </a:pPr>
            <a:r>
              <a:rPr lang="es-ES_tradnl" sz="2800" b="1" dirty="0">
                <a:solidFill>
                  <a:schemeClr val="tx1">
                    <a:lumMod val="50000"/>
                    <a:lumOff val="50000"/>
                  </a:schemeClr>
                </a:solidFill>
                <a:latin typeface="Arial" pitchFamily="34" charset="0"/>
                <a:cs typeface="Arial" pitchFamily="34" charset="0"/>
              </a:rPr>
              <a:t>7. SISTEMAS COMERCIALES ELECTROLISIS</a:t>
            </a:r>
          </a:p>
          <a:p>
            <a:pPr marL="0" indent="0">
              <a:buNone/>
            </a:pPr>
            <a:r>
              <a:rPr lang="es-ES_tradnl" sz="2800" b="1" dirty="0">
                <a:solidFill>
                  <a:schemeClr val="tx1">
                    <a:lumMod val="50000"/>
                    <a:lumOff val="50000"/>
                  </a:schemeClr>
                </a:solidFill>
                <a:latin typeface="Arial" pitchFamily="34" charset="0"/>
                <a:cs typeface="Arial" pitchFamily="34" charset="0"/>
              </a:rPr>
              <a:t>8.  COSTES DE PRODUCCIÓN DE HIDRÓGENO</a:t>
            </a:r>
          </a:p>
          <a:p>
            <a:pPr marL="0" indent="0">
              <a:buNone/>
            </a:pPr>
            <a:r>
              <a:rPr lang="es-ES_tradnl" sz="2800" b="1" dirty="0">
                <a:solidFill>
                  <a:schemeClr val="tx1">
                    <a:lumMod val="50000"/>
                    <a:lumOff val="50000"/>
                  </a:schemeClr>
                </a:solidFill>
                <a:latin typeface="Arial" pitchFamily="34" charset="0"/>
                <a:cs typeface="Arial" pitchFamily="34" charset="0"/>
              </a:rPr>
              <a:t>9.  NORMATIVA AMBIENTAL</a:t>
            </a:r>
          </a:p>
          <a:p>
            <a:pPr marL="514350" indent="-514350">
              <a:buAutoNum type="arabicPeriod" startAt="5"/>
            </a:pPr>
            <a:endParaRPr lang="es-ES_tradnl" sz="2800" b="1" dirty="0">
              <a:solidFill>
                <a:srgbClr val="00519E"/>
              </a:solidFill>
              <a:latin typeface="Arial" pitchFamily="34" charset="0"/>
              <a:cs typeface="Arial" pitchFamily="34" charset="0"/>
            </a:endParaRPr>
          </a:p>
          <a:p>
            <a:pPr marL="514350" indent="-514350">
              <a:buNone/>
            </a:pPr>
            <a:endParaRPr lang="es-ES_tradnl" sz="1500" b="1" dirty="0">
              <a:solidFill>
                <a:schemeClr val="bg1">
                  <a:lumMod val="65000"/>
                </a:schemeClr>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AutoNum type="arabicPeriod"/>
            </a:pPr>
            <a:endParaRPr lang="es-ES_tradnl" sz="2800" b="1" i="1"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000" dirty="0">
              <a:solidFill>
                <a:srgbClr val="00519E"/>
              </a:solidFill>
              <a:latin typeface="Arial" pitchFamily="34" charset="0"/>
              <a:cs typeface="Arial" pitchFamily="34" charset="0"/>
            </a:endParaRPr>
          </a:p>
          <a:p>
            <a:pPr>
              <a:buNone/>
            </a:pPr>
            <a:endParaRPr lang="es-ES_tradnl" sz="2000" dirty="0">
              <a:solidFill>
                <a:srgbClr val="97BE0D"/>
              </a:solidFill>
              <a:latin typeface="Arial" pitchFamily="34" charset="0"/>
              <a:cs typeface="Arial" pitchFamily="34" charset="0"/>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Tree>
    <p:extLst>
      <p:ext uri="{BB962C8B-B14F-4D97-AF65-F5344CB8AC3E}">
        <p14:creationId xmlns:p14="http://schemas.microsoft.com/office/powerpoint/2010/main" val="234872766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8 Marcador de número de diapositiva">
            <a:extLst>
              <a:ext uri="{FF2B5EF4-FFF2-40B4-BE49-F238E27FC236}">
                <a16:creationId xmlns:a16="http://schemas.microsoft.com/office/drawing/2014/main" id="{C27E20DE-3F9A-470E-A65F-5EE728747616}"/>
              </a:ext>
            </a:extLst>
          </p:cNvPr>
          <p:cNvSpPr>
            <a:spLocks noGrp="1" noChangeArrowheads="1"/>
          </p:cNvSpPr>
          <p:nvPr>
            <p:ph type="sldNum" sz="quarter" idx="12"/>
          </p:nvPr>
        </p:nvSpPr>
        <p:spPr bwMode="auto">
          <a:xfrm>
            <a:off x="7008813" y="6481763"/>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E9ED9381-FB0C-4DB8-BBAF-29C1F8F1B27F}" type="slidenum">
              <a:rPr lang="es-ES" altLang="es-ES" sz="1200" smtClean="0">
                <a:solidFill>
                  <a:schemeClr val="bg1"/>
                </a:solidFill>
              </a:rPr>
              <a:pPr>
                <a:spcBef>
                  <a:spcPct val="0"/>
                </a:spcBef>
                <a:buFontTx/>
                <a:buNone/>
              </a:pPr>
              <a:t>30</a:t>
            </a:fld>
            <a:endParaRPr lang="es-ES" altLang="es-ES" sz="1200">
              <a:solidFill>
                <a:schemeClr val="bg1"/>
              </a:solidFill>
            </a:endParaRPr>
          </a:p>
        </p:txBody>
      </p:sp>
      <p:sp>
        <p:nvSpPr>
          <p:cNvPr id="11"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a:extLst>
              <a:ext uri="{FF2B5EF4-FFF2-40B4-BE49-F238E27FC236}">
                <a16:creationId xmlns:a16="http://schemas.microsoft.com/office/drawing/2014/main" id="{6ABCE782-D197-4A14-A2F9-4B8C19E5779D}"/>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a:extLst>
              <a:ext uri="{FF2B5EF4-FFF2-40B4-BE49-F238E27FC236}">
                <a16:creationId xmlns:a16="http://schemas.microsoft.com/office/drawing/2014/main" id="{918BBA10-9C63-46CA-9BEC-C8BD141097DC}"/>
              </a:ext>
            </a:extLst>
          </p:cNvPr>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3"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a:extLst>
              <a:ext uri="{FF2B5EF4-FFF2-40B4-BE49-F238E27FC236}">
                <a16:creationId xmlns:a16="http://schemas.microsoft.com/office/drawing/2014/main" id="{370099BE-2460-4FAF-9AF8-70246ABB385C}"/>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4"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a:extLst>
              <a:ext uri="{FF2B5EF4-FFF2-40B4-BE49-F238E27FC236}">
                <a16:creationId xmlns:a16="http://schemas.microsoft.com/office/drawing/2014/main" id="{18C3880B-418C-46F7-BE91-55BCEA35B37F}"/>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6" name="AutoShape 4"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566E707A-5CC2-49B7-96DB-1035B4D3CEA6}"/>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7" name="AutoShape 6"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38D07BA1-6767-4D2E-BCF4-A238169F46C4}"/>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8" name="Título 1">
            <a:extLst>
              <a:ext uri="{FF2B5EF4-FFF2-40B4-BE49-F238E27FC236}">
                <a16:creationId xmlns:a16="http://schemas.microsoft.com/office/drawing/2014/main" id="{2ABB6258-D2A3-493A-992C-523D6AEC6F61}"/>
              </a:ext>
            </a:extLst>
          </p:cNvPr>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4</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ELECTRÓLISIS</a:t>
            </a: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00519E"/>
                </a:solidFill>
                <a:latin typeface="Arial" pitchFamily="34" charset="0"/>
                <a:ea typeface="TitilliumText22L Regular"/>
                <a:cs typeface="Arial" pitchFamily="34" charset="0"/>
              </a:rPr>
              <a:t>ALCALINA</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
        <p:nvSpPr>
          <p:cNvPr id="19" name="AutoShape 2" descr="https://www.cnh2.es/wp-content/uploads/2019/01/02_Balance-de-planta-Banco-de-ensayos-1030x773.jpg">
            <a:extLst>
              <a:ext uri="{FF2B5EF4-FFF2-40B4-BE49-F238E27FC236}">
                <a16:creationId xmlns:a16="http://schemas.microsoft.com/office/drawing/2014/main" id="{981BA809-8254-486C-B176-320BB7970A41}"/>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 name="AutoShape 4" descr="https://www.cnh2.es/wp-content/uploads/2019/01/02_Balance-de-planta-Banco-de-ensayos-1030x773.jpg">
            <a:extLst>
              <a:ext uri="{FF2B5EF4-FFF2-40B4-BE49-F238E27FC236}">
                <a16:creationId xmlns:a16="http://schemas.microsoft.com/office/drawing/2014/main" id="{20FDADF6-55EE-40BE-9010-0A5F754CD916}"/>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pic>
        <p:nvPicPr>
          <p:cNvPr id="4" name="Imagen 3">
            <a:extLst>
              <a:ext uri="{FF2B5EF4-FFF2-40B4-BE49-F238E27FC236}">
                <a16:creationId xmlns:a16="http://schemas.microsoft.com/office/drawing/2014/main" id="{69F880F5-BCAF-4DE4-8EA5-0A459A6D0F4D}"/>
              </a:ext>
            </a:extLst>
          </p:cNvPr>
          <p:cNvPicPr>
            <a:picLocks noChangeAspect="1"/>
          </p:cNvPicPr>
          <p:nvPr/>
        </p:nvPicPr>
        <p:blipFill>
          <a:blip r:embed="rId2"/>
          <a:stretch>
            <a:fillRect/>
          </a:stretch>
        </p:blipFill>
        <p:spPr>
          <a:xfrm>
            <a:off x="0" y="1253164"/>
            <a:ext cx="9144000" cy="4840132"/>
          </a:xfrm>
          <a:prstGeom prst="rect">
            <a:avLst/>
          </a:prstGeom>
        </p:spPr>
      </p:pic>
    </p:spTree>
    <p:extLst>
      <p:ext uri="{BB962C8B-B14F-4D97-AF65-F5344CB8AC3E}">
        <p14:creationId xmlns:p14="http://schemas.microsoft.com/office/powerpoint/2010/main" val="34126575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8 Marcador de número de diapositiva">
            <a:extLst>
              <a:ext uri="{FF2B5EF4-FFF2-40B4-BE49-F238E27FC236}">
                <a16:creationId xmlns:a16="http://schemas.microsoft.com/office/drawing/2014/main" id="{C27E20DE-3F9A-470E-A65F-5EE728747616}"/>
              </a:ext>
            </a:extLst>
          </p:cNvPr>
          <p:cNvSpPr>
            <a:spLocks noGrp="1" noChangeArrowheads="1"/>
          </p:cNvSpPr>
          <p:nvPr>
            <p:ph type="sldNum" sz="quarter" idx="12"/>
          </p:nvPr>
        </p:nvSpPr>
        <p:spPr bwMode="auto">
          <a:xfrm>
            <a:off x="7008813" y="6481763"/>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E9ED9381-FB0C-4DB8-BBAF-29C1F8F1B27F}" type="slidenum">
              <a:rPr lang="es-ES" altLang="es-ES" sz="1200" smtClean="0">
                <a:solidFill>
                  <a:schemeClr val="bg1"/>
                </a:solidFill>
              </a:rPr>
              <a:pPr>
                <a:spcBef>
                  <a:spcPct val="0"/>
                </a:spcBef>
                <a:buFontTx/>
                <a:buNone/>
              </a:pPr>
              <a:t>31</a:t>
            </a:fld>
            <a:endParaRPr lang="es-ES" altLang="es-ES" sz="1200">
              <a:solidFill>
                <a:schemeClr val="bg1"/>
              </a:solidFill>
            </a:endParaRPr>
          </a:p>
        </p:txBody>
      </p:sp>
      <p:sp>
        <p:nvSpPr>
          <p:cNvPr id="7172" name="CuadroTexto 4">
            <a:extLst>
              <a:ext uri="{FF2B5EF4-FFF2-40B4-BE49-F238E27FC236}">
                <a16:creationId xmlns:a16="http://schemas.microsoft.com/office/drawing/2014/main" id="{AEC04933-A23A-43F2-A0BF-07BA4CB1AB55}"/>
              </a:ext>
            </a:extLst>
          </p:cNvPr>
          <p:cNvSpPr txBox="1">
            <a:spLocks noChangeArrowheads="1"/>
          </p:cNvSpPr>
          <p:nvPr/>
        </p:nvSpPr>
        <p:spPr bwMode="auto">
          <a:xfrm>
            <a:off x="4860032" y="4831992"/>
            <a:ext cx="4355976"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s-ES" altLang="es-ES" b="1" dirty="0">
                <a:solidFill>
                  <a:srgbClr val="0070C0"/>
                </a:solidFill>
                <a:latin typeface="TitilliumText22L Lt" pitchFamily="50" charset="0"/>
              </a:rPr>
              <a:t>ELECTROLIZADOR ALCALINO.</a:t>
            </a:r>
          </a:p>
          <a:p>
            <a:pPr algn="ctr"/>
            <a:r>
              <a:rPr lang="es-ES" altLang="es-ES" b="1" dirty="0">
                <a:solidFill>
                  <a:srgbClr val="0070C0"/>
                </a:solidFill>
                <a:latin typeface="TitilliumText22L Lt" pitchFamily="50" charset="0"/>
              </a:rPr>
              <a:t>SOLUCION CONTAINER Y NAVE INDUSTRIAL.</a:t>
            </a:r>
          </a:p>
          <a:p>
            <a:pPr algn="ctr"/>
            <a:r>
              <a:rPr lang="es-ES" altLang="es-ES" b="1" dirty="0">
                <a:solidFill>
                  <a:srgbClr val="0070C0"/>
                </a:solidFill>
                <a:latin typeface="TitilliumText22L Lt" pitchFamily="50" charset="0"/>
              </a:rPr>
              <a:t>POTENCIAS DE 1 HASTA 400 MW.</a:t>
            </a:r>
          </a:p>
          <a:p>
            <a:pPr algn="ctr"/>
            <a:r>
              <a:rPr lang="es-ES" altLang="es-ES" b="1" dirty="0">
                <a:solidFill>
                  <a:srgbClr val="0070C0"/>
                </a:solidFill>
                <a:latin typeface="TitilliumText22L Lt" pitchFamily="50" charset="0"/>
              </a:rPr>
              <a:t>COSTE: 0,8-0,9 MILLONES €/MW. 1 MW – 400 kg/día.</a:t>
            </a:r>
          </a:p>
        </p:txBody>
      </p:sp>
      <p:pic>
        <p:nvPicPr>
          <p:cNvPr id="7173" name="Imagen 3">
            <a:extLst>
              <a:ext uri="{FF2B5EF4-FFF2-40B4-BE49-F238E27FC236}">
                <a16:creationId xmlns:a16="http://schemas.microsoft.com/office/drawing/2014/main" id="{2E5ECC73-8ACA-4042-B6EA-DF341AA333F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68400"/>
            <a:ext cx="9142413" cy="330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4" name="Imagen 5">
            <a:extLst>
              <a:ext uri="{FF2B5EF4-FFF2-40B4-BE49-F238E27FC236}">
                <a16:creationId xmlns:a16="http://schemas.microsoft.com/office/drawing/2014/main" id="{D4B33449-7FCE-495B-A68F-E39A9D9B6F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652963"/>
            <a:ext cx="2505075" cy="165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5" name="Imagen 6">
            <a:extLst>
              <a:ext uri="{FF2B5EF4-FFF2-40B4-BE49-F238E27FC236}">
                <a16:creationId xmlns:a16="http://schemas.microsoft.com/office/drawing/2014/main" id="{E470E7EA-1DDC-4D77-AF99-8E00C377E3C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5875" y="4724400"/>
            <a:ext cx="2352675" cy="151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a:extLst>
              <a:ext uri="{FF2B5EF4-FFF2-40B4-BE49-F238E27FC236}">
                <a16:creationId xmlns:a16="http://schemas.microsoft.com/office/drawing/2014/main" id="{6ABCE782-D197-4A14-A2F9-4B8C19E5779D}"/>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a:extLst>
              <a:ext uri="{FF2B5EF4-FFF2-40B4-BE49-F238E27FC236}">
                <a16:creationId xmlns:a16="http://schemas.microsoft.com/office/drawing/2014/main" id="{918BBA10-9C63-46CA-9BEC-C8BD141097DC}"/>
              </a:ext>
            </a:extLst>
          </p:cNvPr>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3"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a:extLst>
              <a:ext uri="{FF2B5EF4-FFF2-40B4-BE49-F238E27FC236}">
                <a16:creationId xmlns:a16="http://schemas.microsoft.com/office/drawing/2014/main" id="{370099BE-2460-4FAF-9AF8-70246ABB385C}"/>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4"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a:extLst>
              <a:ext uri="{FF2B5EF4-FFF2-40B4-BE49-F238E27FC236}">
                <a16:creationId xmlns:a16="http://schemas.microsoft.com/office/drawing/2014/main" id="{18C3880B-418C-46F7-BE91-55BCEA35B37F}"/>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5" name="Picture 2" descr="http://t0.gstatic.com/images?q=tbn:ANd9GcRnyWqcRhaM51qRGeJ6LbcSlaCe8MIX2YwjfRTb8KlgQezqnEaS">
            <a:hlinkClick r:id="rId5"/>
            <a:extLst>
              <a:ext uri="{FF2B5EF4-FFF2-40B4-BE49-F238E27FC236}">
                <a16:creationId xmlns:a16="http://schemas.microsoft.com/office/drawing/2014/main" id="{9467712C-5A72-43D8-B96A-E18EEF4DFF4A}"/>
              </a:ext>
            </a:extLst>
          </p:cNvPr>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16" name="AutoShape 4"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566E707A-5CC2-49B7-96DB-1035B4D3CEA6}"/>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7" name="AutoShape 6"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38D07BA1-6767-4D2E-BCF4-A238169F46C4}"/>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8" name="Título 1">
            <a:extLst>
              <a:ext uri="{FF2B5EF4-FFF2-40B4-BE49-F238E27FC236}">
                <a16:creationId xmlns:a16="http://schemas.microsoft.com/office/drawing/2014/main" id="{2ABB6258-D2A3-493A-992C-523D6AEC6F61}"/>
              </a:ext>
            </a:extLst>
          </p:cNvPr>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4</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ELECTRÓLISIS</a:t>
            </a: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00519E"/>
                </a:solidFill>
                <a:latin typeface="Arial" pitchFamily="34" charset="0"/>
                <a:ea typeface="TitilliumText22L Regular"/>
                <a:cs typeface="Arial" pitchFamily="34" charset="0"/>
              </a:rPr>
              <a:t>ALCALINA</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
        <p:nvSpPr>
          <p:cNvPr id="19" name="AutoShape 2" descr="https://www.cnh2.es/wp-content/uploads/2019/01/02_Balance-de-planta-Banco-de-ensayos-1030x773.jpg">
            <a:extLst>
              <a:ext uri="{FF2B5EF4-FFF2-40B4-BE49-F238E27FC236}">
                <a16:creationId xmlns:a16="http://schemas.microsoft.com/office/drawing/2014/main" id="{981BA809-8254-486C-B176-320BB7970A41}"/>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 name="AutoShape 4" descr="https://www.cnh2.es/wp-content/uploads/2019/01/02_Balance-de-planta-Banco-de-ensayos-1030x773.jpg">
            <a:extLst>
              <a:ext uri="{FF2B5EF4-FFF2-40B4-BE49-F238E27FC236}">
                <a16:creationId xmlns:a16="http://schemas.microsoft.com/office/drawing/2014/main" id="{20FDADF6-55EE-40BE-9010-0A5F754CD916}"/>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8 Marcador de número de diapositiva">
            <a:extLst>
              <a:ext uri="{FF2B5EF4-FFF2-40B4-BE49-F238E27FC236}">
                <a16:creationId xmlns:a16="http://schemas.microsoft.com/office/drawing/2014/main" id="{C27E20DE-3F9A-470E-A65F-5EE728747616}"/>
              </a:ext>
            </a:extLst>
          </p:cNvPr>
          <p:cNvSpPr>
            <a:spLocks noGrp="1" noChangeArrowheads="1"/>
          </p:cNvSpPr>
          <p:nvPr>
            <p:ph type="sldNum" sz="quarter" idx="12"/>
          </p:nvPr>
        </p:nvSpPr>
        <p:spPr bwMode="auto">
          <a:xfrm>
            <a:off x="7008813" y="6481763"/>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E9ED9381-FB0C-4DB8-BBAF-29C1F8F1B27F}" type="slidenum">
              <a:rPr lang="es-ES" altLang="es-ES" sz="1200" smtClean="0">
                <a:solidFill>
                  <a:schemeClr val="bg1"/>
                </a:solidFill>
              </a:rPr>
              <a:pPr>
                <a:spcBef>
                  <a:spcPct val="0"/>
                </a:spcBef>
                <a:buFontTx/>
                <a:buNone/>
              </a:pPr>
              <a:t>32</a:t>
            </a:fld>
            <a:endParaRPr lang="es-ES" altLang="es-ES" sz="1200">
              <a:solidFill>
                <a:schemeClr val="bg1"/>
              </a:solidFill>
            </a:endParaRPr>
          </a:p>
        </p:txBody>
      </p:sp>
      <p:pic>
        <p:nvPicPr>
          <p:cNvPr id="2" name="Imagen 1">
            <a:extLst>
              <a:ext uri="{FF2B5EF4-FFF2-40B4-BE49-F238E27FC236}">
                <a16:creationId xmlns:a16="http://schemas.microsoft.com/office/drawing/2014/main" id="{05CADAA1-EAA1-4364-BDD7-61A3841C39D9}"/>
              </a:ext>
            </a:extLst>
          </p:cNvPr>
          <p:cNvPicPr>
            <a:picLocks noChangeAspect="1"/>
          </p:cNvPicPr>
          <p:nvPr/>
        </p:nvPicPr>
        <p:blipFill>
          <a:blip r:embed="rId2"/>
          <a:stretch>
            <a:fillRect/>
          </a:stretch>
        </p:blipFill>
        <p:spPr>
          <a:xfrm>
            <a:off x="485328" y="1183018"/>
            <a:ext cx="8191128" cy="5287161"/>
          </a:xfrm>
          <a:prstGeom prst="rect">
            <a:avLst/>
          </a:prstGeom>
        </p:spPr>
      </p:pic>
      <p:sp>
        <p:nvSpPr>
          <p:cNvPr id="7"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a:extLst>
              <a:ext uri="{FF2B5EF4-FFF2-40B4-BE49-F238E27FC236}">
                <a16:creationId xmlns:a16="http://schemas.microsoft.com/office/drawing/2014/main" id="{8C129007-2F54-43BF-B7BF-767EC6B0AE7E}"/>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8" name="11 Rectángulo redondeado">
            <a:extLst>
              <a:ext uri="{FF2B5EF4-FFF2-40B4-BE49-F238E27FC236}">
                <a16:creationId xmlns:a16="http://schemas.microsoft.com/office/drawing/2014/main" id="{BF63884E-3BAA-498B-A67B-CA0E2D5388FD}"/>
              </a:ext>
            </a:extLst>
          </p:cNvPr>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9"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a:extLst>
              <a:ext uri="{FF2B5EF4-FFF2-40B4-BE49-F238E27FC236}">
                <a16:creationId xmlns:a16="http://schemas.microsoft.com/office/drawing/2014/main" id="{D2C70565-0804-4898-9E3E-E60CE7E08B4D}"/>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1"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a:extLst>
              <a:ext uri="{FF2B5EF4-FFF2-40B4-BE49-F238E27FC236}">
                <a16:creationId xmlns:a16="http://schemas.microsoft.com/office/drawing/2014/main" id="{0587C63E-2110-484E-9F50-4781015FACB6}"/>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2" name="Picture 2" descr="http://t0.gstatic.com/images?q=tbn:ANd9GcRnyWqcRhaM51qRGeJ6LbcSlaCe8MIX2YwjfRTb8KlgQezqnEaS">
            <a:hlinkClick r:id="rId3"/>
            <a:extLst>
              <a:ext uri="{FF2B5EF4-FFF2-40B4-BE49-F238E27FC236}">
                <a16:creationId xmlns:a16="http://schemas.microsoft.com/office/drawing/2014/main" id="{AAC4F7AE-90F9-402D-8E47-501797638C6F}"/>
              </a:ext>
            </a:extLst>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13" name="AutoShape 4"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308F72C2-3CA3-4A36-8BD8-428A7E594362}"/>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4" name="AutoShape 6"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C22C7713-0A24-41D4-8749-E00105C15B75}"/>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5" name="Título 1">
            <a:extLst>
              <a:ext uri="{FF2B5EF4-FFF2-40B4-BE49-F238E27FC236}">
                <a16:creationId xmlns:a16="http://schemas.microsoft.com/office/drawing/2014/main" id="{76C06139-196D-4272-BA4A-6740ACD67832}"/>
              </a:ext>
            </a:extLst>
          </p:cNvPr>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4</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ELECTRÓLISIS</a:t>
            </a: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00519E"/>
                </a:solidFill>
                <a:latin typeface="Arial" pitchFamily="34" charset="0"/>
                <a:ea typeface="TitilliumText22L Regular"/>
                <a:cs typeface="Arial" pitchFamily="34" charset="0"/>
              </a:rPr>
              <a:t>ALCALINA</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
        <p:nvSpPr>
          <p:cNvPr id="16" name="AutoShape 2" descr="https://www.cnh2.es/wp-content/uploads/2019/01/02_Balance-de-planta-Banco-de-ensayos-1030x773.jpg">
            <a:extLst>
              <a:ext uri="{FF2B5EF4-FFF2-40B4-BE49-F238E27FC236}">
                <a16:creationId xmlns:a16="http://schemas.microsoft.com/office/drawing/2014/main" id="{0E28CBD2-5893-466E-8D94-66C5E1C533FC}"/>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7" name="AutoShape 4" descr="https://www.cnh2.es/wp-content/uploads/2019/01/02_Balance-de-planta-Banco-de-ensayos-1030x773.jpg">
            <a:extLst>
              <a:ext uri="{FF2B5EF4-FFF2-40B4-BE49-F238E27FC236}">
                <a16:creationId xmlns:a16="http://schemas.microsoft.com/office/drawing/2014/main" id="{36CAF679-083A-4674-A544-C2695AB468FB}"/>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Tree>
    <p:extLst>
      <p:ext uri="{BB962C8B-B14F-4D97-AF65-F5344CB8AC3E}">
        <p14:creationId xmlns:p14="http://schemas.microsoft.com/office/powerpoint/2010/main" val="38081342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8 Marcador de número de diapositiva">
            <a:extLst>
              <a:ext uri="{FF2B5EF4-FFF2-40B4-BE49-F238E27FC236}">
                <a16:creationId xmlns:a16="http://schemas.microsoft.com/office/drawing/2014/main" id="{C27E20DE-3F9A-470E-A65F-5EE728747616}"/>
              </a:ext>
            </a:extLst>
          </p:cNvPr>
          <p:cNvSpPr>
            <a:spLocks noGrp="1" noChangeArrowheads="1"/>
          </p:cNvSpPr>
          <p:nvPr>
            <p:ph type="sldNum" sz="quarter" idx="12"/>
          </p:nvPr>
        </p:nvSpPr>
        <p:spPr bwMode="auto">
          <a:xfrm>
            <a:off x="7008813" y="6481763"/>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E9ED9381-FB0C-4DB8-BBAF-29C1F8F1B27F}" type="slidenum">
              <a:rPr lang="es-ES" altLang="es-ES" sz="1200" smtClean="0">
                <a:solidFill>
                  <a:schemeClr val="bg1"/>
                </a:solidFill>
              </a:rPr>
              <a:pPr>
                <a:spcBef>
                  <a:spcPct val="0"/>
                </a:spcBef>
                <a:buFontTx/>
                <a:buNone/>
              </a:pPr>
              <a:t>33</a:t>
            </a:fld>
            <a:endParaRPr lang="es-ES" altLang="es-ES" sz="1200">
              <a:solidFill>
                <a:schemeClr val="bg1"/>
              </a:solidFill>
            </a:endParaRPr>
          </a:p>
        </p:txBody>
      </p:sp>
      <p:pic>
        <p:nvPicPr>
          <p:cNvPr id="2050" name="Picture 2">
            <a:extLst>
              <a:ext uri="{FF2B5EF4-FFF2-40B4-BE49-F238E27FC236}">
                <a16:creationId xmlns:a16="http://schemas.microsoft.com/office/drawing/2014/main" id="{5B54B5FE-2884-487E-91DC-A4D5BB6B54C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836712"/>
            <a:ext cx="9144000" cy="6465887"/>
          </a:xfrm>
          <a:prstGeom prst="rect">
            <a:avLst/>
          </a:prstGeom>
          <a:noFill/>
          <a:extLst>
            <a:ext uri="{909E8E84-426E-40DD-AFC4-6F175D3DCCD1}">
              <a14:hiddenFill xmlns:a14="http://schemas.microsoft.com/office/drawing/2010/main">
                <a:solidFill>
                  <a:srgbClr val="FFFFFF"/>
                </a:solidFill>
              </a14:hiddenFill>
            </a:ext>
          </a:extLst>
        </p:spPr>
      </p:pic>
      <p:sp>
        <p:nvSpPr>
          <p:cNvPr id="7"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a:extLst>
              <a:ext uri="{FF2B5EF4-FFF2-40B4-BE49-F238E27FC236}">
                <a16:creationId xmlns:a16="http://schemas.microsoft.com/office/drawing/2014/main" id="{FB2E5A08-F0CB-459E-8EE5-D1E1DB6D6A8F}"/>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8" name="11 Rectángulo redondeado">
            <a:extLst>
              <a:ext uri="{FF2B5EF4-FFF2-40B4-BE49-F238E27FC236}">
                <a16:creationId xmlns:a16="http://schemas.microsoft.com/office/drawing/2014/main" id="{83964D32-EED3-470F-B695-D1B9C870323E}"/>
              </a:ext>
            </a:extLst>
          </p:cNvPr>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9"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a:extLst>
              <a:ext uri="{FF2B5EF4-FFF2-40B4-BE49-F238E27FC236}">
                <a16:creationId xmlns:a16="http://schemas.microsoft.com/office/drawing/2014/main" id="{4E8D4725-9A4E-46CC-A323-0A5CD8E0CE77}"/>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1"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a:extLst>
              <a:ext uri="{FF2B5EF4-FFF2-40B4-BE49-F238E27FC236}">
                <a16:creationId xmlns:a16="http://schemas.microsoft.com/office/drawing/2014/main" id="{0ABE55E2-B1F2-416B-BED7-E33EC95FD7BB}"/>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2" name="Picture 2" descr="http://t0.gstatic.com/images?q=tbn:ANd9GcRnyWqcRhaM51qRGeJ6LbcSlaCe8MIX2YwjfRTb8KlgQezqnEaS">
            <a:hlinkClick r:id="rId3"/>
            <a:extLst>
              <a:ext uri="{FF2B5EF4-FFF2-40B4-BE49-F238E27FC236}">
                <a16:creationId xmlns:a16="http://schemas.microsoft.com/office/drawing/2014/main" id="{1B46B6F1-E548-41FA-9D8F-89790E29E1F5}"/>
              </a:ext>
            </a:extLst>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13" name="AutoShape 4"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BDC74C3C-2232-4E6C-930D-5E58A671860F}"/>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4" name="AutoShape 6"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1D3FFF2B-4224-4FC3-859B-C1B9E2BC201A}"/>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5" name="Título 1">
            <a:extLst>
              <a:ext uri="{FF2B5EF4-FFF2-40B4-BE49-F238E27FC236}">
                <a16:creationId xmlns:a16="http://schemas.microsoft.com/office/drawing/2014/main" id="{F6D87C32-9029-41F2-8EBF-C76D3E8C405A}"/>
              </a:ext>
            </a:extLst>
          </p:cNvPr>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4</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ELECTRÓLISIS</a:t>
            </a: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00519E"/>
                </a:solidFill>
                <a:latin typeface="Arial" pitchFamily="34" charset="0"/>
                <a:ea typeface="TitilliumText22L Regular"/>
                <a:cs typeface="Arial" pitchFamily="34" charset="0"/>
              </a:rPr>
              <a:t>ALCALINA</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
        <p:nvSpPr>
          <p:cNvPr id="16" name="AutoShape 2" descr="https://www.cnh2.es/wp-content/uploads/2019/01/02_Balance-de-planta-Banco-de-ensayos-1030x773.jpg">
            <a:extLst>
              <a:ext uri="{FF2B5EF4-FFF2-40B4-BE49-F238E27FC236}">
                <a16:creationId xmlns:a16="http://schemas.microsoft.com/office/drawing/2014/main" id="{D7AA3F7E-9EA4-4005-AC66-81506A5DF9C2}"/>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7" name="AutoShape 4" descr="https://www.cnh2.es/wp-content/uploads/2019/01/02_Balance-de-planta-Banco-de-ensayos-1030x773.jpg">
            <a:extLst>
              <a:ext uri="{FF2B5EF4-FFF2-40B4-BE49-F238E27FC236}">
                <a16:creationId xmlns:a16="http://schemas.microsoft.com/office/drawing/2014/main" id="{982B8453-5A87-405A-A811-4CFCD433AFE4}"/>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Tree>
    <p:extLst>
      <p:ext uri="{BB962C8B-B14F-4D97-AF65-F5344CB8AC3E}">
        <p14:creationId xmlns:p14="http://schemas.microsoft.com/office/powerpoint/2010/main" val="25694278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8 Marcador de número de diapositiva">
            <a:extLst>
              <a:ext uri="{FF2B5EF4-FFF2-40B4-BE49-F238E27FC236}">
                <a16:creationId xmlns:a16="http://schemas.microsoft.com/office/drawing/2014/main" id="{C27E20DE-3F9A-470E-A65F-5EE728747616}"/>
              </a:ext>
            </a:extLst>
          </p:cNvPr>
          <p:cNvSpPr>
            <a:spLocks noGrp="1" noChangeArrowheads="1"/>
          </p:cNvSpPr>
          <p:nvPr>
            <p:ph type="sldNum" sz="quarter" idx="12"/>
          </p:nvPr>
        </p:nvSpPr>
        <p:spPr bwMode="auto">
          <a:xfrm>
            <a:off x="7008813" y="6481763"/>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E9ED9381-FB0C-4DB8-BBAF-29C1F8F1B27F}" type="slidenum">
              <a:rPr lang="es-ES" altLang="es-ES" sz="1200" smtClean="0">
                <a:solidFill>
                  <a:schemeClr val="bg1"/>
                </a:solidFill>
              </a:rPr>
              <a:pPr>
                <a:spcBef>
                  <a:spcPct val="0"/>
                </a:spcBef>
                <a:buFontTx/>
                <a:buNone/>
              </a:pPr>
              <a:t>34</a:t>
            </a:fld>
            <a:endParaRPr lang="es-ES" altLang="es-ES" sz="1200">
              <a:solidFill>
                <a:schemeClr val="bg1"/>
              </a:solidFill>
            </a:endParaRPr>
          </a:p>
        </p:txBody>
      </p:sp>
      <p:pic>
        <p:nvPicPr>
          <p:cNvPr id="2" name="Imagen 1">
            <a:extLst>
              <a:ext uri="{FF2B5EF4-FFF2-40B4-BE49-F238E27FC236}">
                <a16:creationId xmlns:a16="http://schemas.microsoft.com/office/drawing/2014/main" id="{8F4CBFB5-4C5C-46E2-9DAA-1638A8467A0C}"/>
              </a:ext>
            </a:extLst>
          </p:cNvPr>
          <p:cNvPicPr>
            <a:picLocks noChangeAspect="1"/>
          </p:cNvPicPr>
          <p:nvPr/>
        </p:nvPicPr>
        <p:blipFill>
          <a:blip r:embed="rId2"/>
          <a:stretch>
            <a:fillRect/>
          </a:stretch>
        </p:blipFill>
        <p:spPr>
          <a:xfrm>
            <a:off x="252967" y="1386236"/>
            <a:ext cx="8638065" cy="4608512"/>
          </a:xfrm>
          <a:prstGeom prst="rect">
            <a:avLst/>
          </a:prstGeom>
        </p:spPr>
      </p:pic>
      <p:sp>
        <p:nvSpPr>
          <p:cNvPr id="7"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a:extLst>
              <a:ext uri="{FF2B5EF4-FFF2-40B4-BE49-F238E27FC236}">
                <a16:creationId xmlns:a16="http://schemas.microsoft.com/office/drawing/2014/main" id="{EA20F527-33EE-4F97-89B6-A138677FD2ED}"/>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8" name="11 Rectángulo redondeado">
            <a:extLst>
              <a:ext uri="{FF2B5EF4-FFF2-40B4-BE49-F238E27FC236}">
                <a16:creationId xmlns:a16="http://schemas.microsoft.com/office/drawing/2014/main" id="{9DB3BECF-7E60-44AD-8FDC-0BB31DE23C0A}"/>
              </a:ext>
            </a:extLst>
          </p:cNvPr>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9"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a:extLst>
              <a:ext uri="{FF2B5EF4-FFF2-40B4-BE49-F238E27FC236}">
                <a16:creationId xmlns:a16="http://schemas.microsoft.com/office/drawing/2014/main" id="{397D796F-01BB-4666-B791-9ECE3333E52B}"/>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1"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a:extLst>
              <a:ext uri="{FF2B5EF4-FFF2-40B4-BE49-F238E27FC236}">
                <a16:creationId xmlns:a16="http://schemas.microsoft.com/office/drawing/2014/main" id="{39E7EBF1-67FC-4C42-A051-75F13AB873E9}"/>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2" name="Picture 2" descr="http://t0.gstatic.com/images?q=tbn:ANd9GcRnyWqcRhaM51qRGeJ6LbcSlaCe8MIX2YwjfRTb8KlgQezqnEaS">
            <a:hlinkClick r:id="rId3"/>
            <a:extLst>
              <a:ext uri="{FF2B5EF4-FFF2-40B4-BE49-F238E27FC236}">
                <a16:creationId xmlns:a16="http://schemas.microsoft.com/office/drawing/2014/main" id="{21D738C1-2C40-4B5F-9E89-53A334475B02}"/>
              </a:ext>
            </a:extLst>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13" name="AutoShape 4"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C8C2FB11-4BC9-4BFA-B58F-B2DBB5576635}"/>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4" name="AutoShape 6"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015B63C6-5C4E-4259-A970-4A6386E9EE7E}"/>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5" name="Título 1">
            <a:extLst>
              <a:ext uri="{FF2B5EF4-FFF2-40B4-BE49-F238E27FC236}">
                <a16:creationId xmlns:a16="http://schemas.microsoft.com/office/drawing/2014/main" id="{A3E5C5D2-2825-45DB-9833-2397027666A9}"/>
              </a:ext>
            </a:extLst>
          </p:cNvPr>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4</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ELECTRÓLISIS</a:t>
            </a: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00519E"/>
                </a:solidFill>
                <a:latin typeface="Arial" pitchFamily="34" charset="0"/>
                <a:ea typeface="TitilliumText22L Regular"/>
                <a:cs typeface="Arial" pitchFamily="34" charset="0"/>
              </a:rPr>
              <a:t>ALCALINA</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
        <p:nvSpPr>
          <p:cNvPr id="16" name="AutoShape 2" descr="https://www.cnh2.es/wp-content/uploads/2019/01/02_Balance-de-planta-Banco-de-ensayos-1030x773.jpg">
            <a:extLst>
              <a:ext uri="{FF2B5EF4-FFF2-40B4-BE49-F238E27FC236}">
                <a16:creationId xmlns:a16="http://schemas.microsoft.com/office/drawing/2014/main" id="{0AD14228-2BA8-41EB-B8DB-4C9FD6F90E71}"/>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7" name="AutoShape 4" descr="https://www.cnh2.es/wp-content/uploads/2019/01/02_Balance-de-planta-Banco-de-ensayos-1030x773.jpg">
            <a:extLst>
              <a:ext uri="{FF2B5EF4-FFF2-40B4-BE49-F238E27FC236}">
                <a16:creationId xmlns:a16="http://schemas.microsoft.com/office/drawing/2014/main" id="{4D1A23FD-BB35-49F4-A2E5-9042AC44A18E}"/>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Tree>
    <p:extLst>
      <p:ext uri="{BB962C8B-B14F-4D97-AF65-F5344CB8AC3E}">
        <p14:creationId xmlns:p14="http://schemas.microsoft.com/office/powerpoint/2010/main" val="316543148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8 Marcador de número de diapositiva">
            <a:extLst>
              <a:ext uri="{FF2B5EF4-FFF2-40B4-BE49-F238E27FC236}">
                <a16:creationId xmlns:a16="http://schemas.microsoft.com/office/drawing/2014/main" id="{C27E20DE-3F9A-470E-A65F-5EE728747616}"/>
              </a:ext>
            </a:extLst>
          </p:cNvPr>
          <p:cNvSpPr>
            <a:spLocks noGrp="1" noChangeArrowheads="1"/>
          </p:cNvSpPr>
          <p:nvPr>
            <p:ph type="sldNum" sz="quarter" idx="12"/>
          </p:nvPr>
        </p:nvSpPr>
        <p:spPr bwMode="auto">
          <a:xfrm>
            <a:off x="7008813" y="6481763"/>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E9ED9381-FB0C-4DB8-BBAF-29C1F8F1B27F}" type="slidenum">
              <a:rPr lang="es-ES" altLang="es-ES" sz="1200" smtClean="0">
                <a:solidFill>
                  <a:schemeClr val="bg1"/>
                </a:solidFill>
              </a:rPr>
              <a:pPr>
                <a:spcBef>
                  <a:spcPct val="0"/>
                </a:spcBef>
                <a:buFontTx/>
                <a:buNone/>
              </a:pPr>
              <a:t>35</a:t>
            </a:fld>
            <a:endParaRPr lang="es-ES" altLang="es-ES" sz="1200">
              <a:solidFill>
                <a:schemeClr val="bg1"/>
              </a:solidFill>
            </a:endParaRPr>
          </a:p>
        </p:txBody>
      </p:sp>
      <p:pic>
        <p:nvPicPr>
          <p:cNvPr id="3" name="Imagen 2">
            <a:extLst>
              <a:ext uri="{FF2B5EF4-FFF2-40B4-BE49-F238E27FC236}">
                <a16:creationId xmlns:a16="http://schemas.microsoft.com/office/drawing/2014/main" id="{7A044C01-3839-4A63-9506-ED73CF4472DA}"/>
              </a:ext>
            </a:extLst>
          </p:cNvPr>
          <p:cNvPicPr>
            <a:picLocks noChangeAspect="1"/>
          </p:cNvPicPr>
          <p:nvPr/>
        </p:nvPicPr>
        <p:blipFill>
          <a:blip r:embed="rId2"/>
          <a:stretch>
            <a:fillRect/>
          </a:stretch>
        </p:blipFill>
        <p:spPr>
          <a:xfrm>
            <a:off x="24161" y="1484784"/>
            <a:ext cx="9156351" cy="4464496"/>
          </a:xfrm>
          <a:prstGeom prst="rect">
            <a:avLst/>
          </a:prstGeom>
        </p:spPr>
      </p:pic>
      <p:sp>
        <p:nvSpPr>
          <p:cNvPr id="7"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a:extLst>
              <a:ext uri="{FF2B5EF4-FFF2-40B4-BE49-F238E27FC236}">
                <a16:creationId xmlns:a16="http://schemas.microsoft.com/office/drawing/2014/main" id="{5FF910D0-172F-4BC8-9111-5B52DAAC839F}"/>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8" name="11 Rectángulo redondeado">
            <a:extLst>
              <a:ext uri="{FF2B5EF4-FFF2-40B4-BE49-F238E27FC236}">
                <a16:creationId xmlns:a16="http://schemas.microsoft.com/office/drawing/2014/main" id="{B09DF6C5-37A2-45E1-B121-BD85AD71BCFD}"/>
              </a:ext>
            </a:extLst>
          </p:cNvPr>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9"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a:extLst>
              <a:ext uri="{FF2B5EF4-FFF2-40B4-BE49-F238E27FC236}">
                <a16:creationId xmlns:a16="http://schemas.microsoft.com/office/drawing/2014/main" id="{24DAAA17-F343-469C-9CB4-07021D36BFF6}"/>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1"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a:extLst>
              <a:ext uri="{FF2B5EF4-FFF2-40B4-BE49-F238E27FC236}">
                <a16:creationId xmlns:a16="http://schemas.microsoft.com/office/drawing/2014/main" id="{44CBF56E-1FAC-4DCF-9656-7F3554148617}"/>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2" name="Picture 2" descr="http://t0.gstatic.com/images?q=tbn:ANd9GcRnyWqcRhaM51qRGeJ6LbcSlaCe8MIX2YwjfRTb8KlgQezqnEaS">
            <a:hlinkClick r:id="rId3"/>
            <a:extLst>
              <a:ext uri="{FF2B5EF4-FFF2-40B4-BE49-F238E27FC236}">
                <a16:creationId xmlns:a16="http://schemas.microsoft.com/office/drawing/2014/main" id="{B2DF1E63-2A16-47A6-A0A6-D9A693887C8F}"/>
              </a:ext>
            </a:extLst>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13" name="AutoShape 4"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632A00A2-28F3-4626-919B-D203D987CCFA}"/>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4" name="AutoShape 6"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897EB151-6399-47E8-8093-3666703BB083}"/>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5" name="Título 1">
            <a:extLst>
              <a:ext uri="{FF2B5EF4-FFF2-40B4-BE49-F238E27FC236}">
                <a16:creationId xmlns:a16="http://schemas.microsoft.com/office/drawing/2014/main" id="{4502FC1B-7E24-4BF8-8220-338DD57A68E6}"/>
              </a:ext>
            </a:extLst>
          </p:cNvPr>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4</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ELECTRÓLISIS</a:t>
            </a: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00519E"/>
                </a:solidFill>
                <a:latin typeface="Arial" pitchFamily="34" charset="0"/>
                <a:ea typeface="TitilliumText22L Regular"/>
                <a:cs typeface="Arial" pitchFamily="34" charset="0"/>
              </a:rPr>
              <a:t>ALCALINA</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
        <p:nvSpPr>
          <p:cNvPr id="16" name="AutoShape 2" descr="https://www.cnh2.es/wp-content/uploads/2019/01/02_Balance-de-planta-Banco-de-ensayos-1030x773.jpg">
            <a:extLst>
              <a:ext uri="{FF2B5EF4-FFF2-40B4-BE49-F238E27FC236}">
                <a16:creationId xmlns:a16="http://schemas.microsoft.com/office/drawing/2014/main" id="{F8D5876E-77E9-493A-BE5E-D34CDD57A714}"/>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7" name="AutoShape 4" descr="https://www.cnh2.es/wp-content/uploads/2019/01/02_Balance-de-planta-Banco-de-ensayos-1030x773.jpg">
            <a:extLst>
              <a:ext uri="{FF2B5EF4-FFF2-40B4-BE49-F238E27FC236}">
                <a16:creationId xmlns:a16="http://schemas.microsoft.com/office/drawing/2014/main" id="{3638F5FB-75BD-4E33-9D6D-5FC9F253DBB5}"/>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Tree>
    <p:extLst>
      <p:ext uri="{BB962C8B-B14F-4D97-AF65-F5344CB8AC3E}">
        <p14:creationId xmlns:p14="http://schemas.microsoft.com/office/powerpoint/2010/main" val="30249275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8 Marcador de número de diapositiva">
            <a:extLst>
              <a:ext uri="{FF2B5EF4-FFF2-40B4-BE49-F238E27FC236}">
                <a16:creationId xmlns:a16="http://schemas.microsoft.com/office/drawing/2014/main" id="{C27E20DE-3F9A-470E-A65F-5EE728747616}"/>
              </a:ext>
            </a:extLst>
          </p:cNvPr>
          <p:cNvSpPr>
            <a:spLocks noGrp="1" noChangeArrowheads="1"/>
          </p:cNvSpPr>
          <p:nvPr>
            <p:ph type="sldNum" sz="quarter" idx="12"/>
          </p:nvPr>
        </p:nvSpPr>
        <p:spPr bwMode="auto">
          <a:xfrm>
            <a:off x="7008813" y="6481763"/>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E9ED9381-FB0C-4DB8-BBAF-29C1F8F1B27F}" type="slidenum">
              <a:rPr lang="es-ES" altLang="es-ES" sz="1200" smtClean="0">
                <a:solidFill>
                  <a:schemeClr val="bg1"/>
                </a:solidFill>
              </a:rPr>
              <a:pPr>
                <a:spcBef>
                  <a:spcPct val="0"/>
                </a:spcBef>
                <a:buFontTx/>
                <a:buNone/>
              </a:pPr>
              <a:t>36</a:t>
            </a:fld>
            <a:endParaRPr lang="es-ES" altLang="es-ES" sz="1200">
              <a:solidFill>
                <a:schemeClr val="bg1"/>
              </a:solidFill>
            </a:endParaRPr>
          </a:p>
        </p:txBody>
      </p:sp>
      <p:pic>
        <p:nvPicPr>
          <p:cNvPr id="2" name="Imagen 1">
            <a:extLst>
              <a:ext uri="{FF2B5EF4-FFF2-40B4-BE49-F238E27FC236}">
                <a16:creationId xmlns:a16="http://schemas.microsoft.com/office/drawing/2014/main" id="{805A0EA3-D4DD-4B17-8079-E69FCA93F659}"/>
              </a:ext>
            </a:extLst>
          </p:cNvPr>
          <p:cNvPicPr>
            <a:picLocks noChangeAspect="1"/>
          </p:cNvPicPr>
          <p:nvPr/>
        </p:nvPicPr>
        <p:blipFill>
          <a:blip r:embed="rId2"/>
          <a:stretch>
            <a:fillRect/>
          </a:stretch>
        </p:blipFill>
        <p:spPr>
          <a:xfrm>
            <a:off x="0" y="1439862"/>
            <a:ext cx="9144000" cy="4869458"/>
          </a:xfrm>
          <a:prstGeom prst="rect">
            <a:avLst/>
          </a:prstGeom>
        </p:spPr>
      </p:pic>
      <p:sp>
        <p:nvSpPr>
          <p:cNvPr id="7"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a:extLst>
              <a:ext uri="{FF2B5EF4-FFF2-40B4-BE49-F238E27FC236}">
                <a16:creationId xmlns:a16="http://schemas.microsoft.com/office/drawing/2014/main" id="{BDFB190D-ABE2-4A2A-B38F-0CEAA73F9F5F}"/>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8" name="11 Rectángulo redondeado">
            <a:extLst>
              <a:ext uri="{FF2B5EF4-FFF2-40B4-BE49-F238E27FC236}">
                <a16:creationId xmlns:a16="http://schemas.microsoft.com/office/drawing/2014/main" id="{1651E344-479D-4CDA-B35D-F8D196B9AC55}"/>
              </a:ext>
            </a:extLst>
          </p:cNvPr>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9"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a:extLst>
              <a:ext uri="{FF2B5EF4-FFF2-40B4-BE49-F238E27FC236}">
                <a16:creationId xmlns:a16="http://schemas.microsoft.com/office/drawing/2014/main" id="{3635AE92-2F46-44B4-A9AC-8BDBFD891B89}"/>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1"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a:extLst>
              <a:ext uri="{FF2B5EF4-FFF2-40B4-BE49-F238E27FC236}">
                <a16:creationId xmlns:a16="http://schemas.microsoft.com/office/drawing/2014/main" id="{4F9D0AC7-6FD2-48E0-BC5D-904329BCAE48}"/>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2" name="Picture 2" descr="http://t0.gstatic.com/images?q=tbn:ANd9GcRnyWqcRhaM51qRGeJ6LbcSlaCe8MIX2YwjfRTb8KlgQezqnEaS">
            <a:hlinkClick r:id="rId3"/>
            <a:extLst>
              <a:ext uri="{FF2B5EF4-FFF2-40B4-BE49-F238E27FC236}">
                <a16:creationId xmlns:a16="http://schemas.microsoft.com/office/drawing/2014/main" id="{7EC73882-DDCD-4F09-B756-3FBCEE9145E9}"/>
              </a:ext>
            </a:extLst>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13" name="AutoShape 4"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2CDABDEE-9677-42CB-AB91-04EB3602AA31}"/>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4" name="AutoShape 6"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FA623325-923F-470F-B32E-B1523187EE5E}"/>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5" name="Título 1">
            <a:extLst>
              <a:ext uri="{FF2B5EF4-FFF2-40B4-BE49-F238E27FC236}">
                <a16:creationId xmlns:a16="http://schemas.microsoft.com/office/drawing/2014/main" id="{5E3A81B9-A954-4551-BDFB-7BC45F7A4BC3}"/>
              </a:ext>
            </a:extLst>
          </p:cNvPr>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4</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ELECTRÓLISIS</a:t>
            </a: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00519E"/>
                </a:solidFill>
                <a:latin typeface="Arial" pitchFamily="34" charset="0"/>
                <a:ea typeface="TitilliumText22L Regular"/>
                <a:cs typeface="Arial" pitchFamily="34" charset="0"/>
              </a:rPr>
              <a:t>ALCALINA</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
        <p:nvSpPr>
          <p:cNvPr id="16" name="AutoShape 2" descr="https://www.cnh2.es/wp-content/uploads/2019/01/02_Balance-de-planta-Banco-de-ensayos-1030x773.jpg">
            <a:extLst>
              <a:ext uri="{FF2B5EF4-FFF2-40B4-BE49-F238E27FC236}">
                <a16:creationId xmlns:a16="http://schemas.microsoft.com/office/drawing/2014/main" id="{AD4C1D73-A599-4369-93C2-68D1FDFD54CE}"/>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7" name="AutoShape 4" descr="https://www.cnh2.es/wp-content/uploads/2019/01/02_Balance-de-planta-Banco-de-ensayos-1030x773.jpg">
            <a:extLst>
              <a:ext uri="{FF2B5EF4-FFF2-40B4-BE49-F238E27FC236}">
                <a16:creationId xmlns:a16="http://schemas.microsoft.com/office/drawing/2014/main" id="{2A48BEC3-3FDF-4754-BED0-F0A2CA24D772}"/>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Tree>
    <p:extLst>
      <p:ext uri="{BB962C8B-B14F-4D97-AF65-F5344CB8AC3E}">
        <p14:creationId xmlns:p14="http://schemas.microsoft.com/office/powerpoint/2010/main" val="6486414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8 Marcador de número de diapositiva">
            <a:extLst>
              <a:ext uri="{FF2B5EF4-FFF2-40B4-BE49-F238E27FC236}">
                <a16:creationId xmlns:a16="http://schemas.microsoft.com/office/drawing/2014/main" id="{C27E20DE-3F9A-470E-A65F-5EE728747616}"/>
              </a:ext>
            </a:extLst>
          </p:cNvPr>
          <p:cNvSpPr>
            <a:spLocks noGrp="1" noChangeArrowheads="1"/>
          </p:cNvSpPr>
          <p:nvPr>
            <p:ph type="sldNum" sz="quarter" idx="12"/>
          </p:nvPr>
        </p:nvSpPr>
        <p:spPr bwMode="auto">
          <a:xfrm>
            <a:off x="7008813" y="6481763"/>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E9ED9381-FB0C-4DB8-BBAF-29C1F8F1B27F}" type="slidenum">
              <a:rPr lang="es-ES" altLang="es-ES" sz="1200" smtClean="0">
                <a:solidFill>
                  <a:schemeClr val="bg1"/>
                </a:solidFill>
              </a:rPr>
              <a:pPr>
                <a:spcBef>
                  <a:spcPct val="0"/>
                </a:spcBef>
                <a:buFontTx/>
                <a:buNone/>
              </a:pPr>
              <a:t>37</a:t>
            </a:fld>
            <a:endParaRPr lang="es-ES" altLang="es-ES" sz="1200">
              <a:solidFill>
                <a:schemeClr val="bg1"/>
              </a:solidFill>
            </a:endParaRPr>
          </a:p>
        </p:txBody>
      </p:sp>
      <p:pic>
        <p:nvPicPr>
          <p:cNvPr id="3" name="Imagen 2">
            <a:extLst>
              <a:ext uri="{FF2B5EF4-FFF2-40B4-BE49-F238E27FC236}">
                <a16:creationId xmlns:a16="http://schemas.microsoft.com/office/drawing/2014/main" id="{707714D5-1A82-45AE-A199-DE5B6924E387}"/>
              </a:ext>
            </a:extLst>
          </p:cNvPr>
          <p:cNvPicPr>
            <a:picLocks noChangeAspect="1"/>
          </p:cNvPicPr>
          <p:nvPr/>
        </p:nvPicPr>
        <p:blipFill>
          <a:blip r:embed="rId2"/>
          <a:stretch>
            <a:fillRect/>
          </a:stretch>
        </p:blipFill>
        <p:spPr>
          <a:xfrm>
            <a:off x="107950" y="1268760"/>
            <a:ext cx="8724900" cy="2562225"/>
          </a:xfrm>
          <a:prstGeom prst="rect">
            <a:avLst/>
          </a:prstGeom>
        </p:spPr>
      </p:pic>
      <p:sp>
        <p:nvSpPr>
          <p:cNvPr id="7"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a:extLst>
              <a:ext uri="{FF2B5EF4-FFF2-40B4-BE49-F238E27FC236}">
                <a16:creationId xmlns:a16="http://schemas.microsoft.com/office/drawing/2014/main" id="{7F90CDFF-E1DA-4384-8FBE-22B92320A228}"/>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8" name="11 Rectángulo redondeado">
            <a:extLst>
              <a:ext uri="{FF2B5EF4-FFF2-40B4-BE49-F238E27FC236}">
                <a16:creationId xmlns:a16="http://schemas.microsoft.com/office/drawing/2014/main" id="{1C16B68E-242E-40B4-B401-203784D01A9A}"/>
              </a:ext>
            </a:extLst>
          </p:cNvPr>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9"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a:extLst>
              <a:ext uri="{FF2B5EF4-FFF2-40B4-BE49-F238E27FC236}">
                <a16:creationId xmlns:a16="http://schemas.microsoft.com/office/drawing/2014/main" id="{D500EC34-8A58-40BE-A5F3-B9C2D8B1BB72}"/>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1"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a:extLst>
              <a:ext uri="{FF2B5EF4-FFF2-40B4-BE49-F238E27FC236}">
                <a16:creationId xmlns:a16="http://schemas.microsoft.com/office/drawing/2014/main" id="{3B16DE9D-E062-4130-BF7C-8E352E7EC910}"/>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2" name="Picture 2" descr="http://t0.gstatic.com/images?q=tbn:ANd9GcRnyWqcRhaM51qRGeJ6LbcSlaCe8MIX2YwjfRTb8KlgQezqnEaS">
            <a:hlinkClick r:id="rId3"/>
            <a:extLst>
              <a:ext uri="{FF2B5EF4-FFF2-40B4-BE49-F238E27FC236}">
                <a16:creationId xmlns:a16="http://schemas.microsoft.com/office/drawing/2014/main" id="{2F01C49F-9598-4E7B-8DB7-B0804B57A046}"/>
              </a:ext>
            </a:extLst>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13" name="AutoShape 4"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5A90DD20-1DBC-4F39-ACD1-388CD4ECE88E}"/>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4" name="AutoShape 6"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4C932C8E-8D8D-4A92-91C4-253762351BF0}"/>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5" name="Título 1">
            <a:extLst>
              <a:ext uri="{FF2B5EF4-FFF2-40B4-BE49-F238E27FC236}">
                <a16:creationId xmlns:a16="http://schemas.microsoft.com/office/drawing/2014/main" id="{496B343C-7AD6-4984-8942-29F58BE9EC8F}"/>
              </a:ext>
            </a:extLst>
          </p:cNvPr>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4</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ELECTRÓLISIS</a:t>
            </a: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00519E"/>
                </a:solidFill>
                <a:latin typeface="Arial" pitchFamily="34" charset="0"/>
                <a:ea typeface="TitilliumText22L Regular"/>
                <a:cs typeface="Arial" pitchFamily="34" charset="0"/>
              </a:rPr>
              <a:t>ALCALINA</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
        <p:nvSpPr>
          <p:cNvPr id="16" name="AutoShape 2" descr="https://www.cnh2.es/wp-content/uploads/2019/01/02_Balance-de-planta-Banco-de-ensayos-1030x773.jpg">
            <a:extLst>
              <a:ext uri="{FF2B5EF4-FFF2-40B4-BE49-F238E27FC236}">
                <a16:creationId xmlns:a16="http://schemas.microsoft.com/office/drawing/2014/main" id="{7D54BAF1-A3A3-462A-9805-5CA3181A0B08}"/>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7" name="AutoShape 4" descr="https://www.cnh2.es/wp-content/uploads/2019/01/02_Balance-de-planta-Banco-de-ensayos-1030x773.jpg">
            <a:extLst>
              <a:ext uri="{FF2B5EF4-FFF2-40B4-BE49-F238E27FC236}">
                <a16:creationId xmlns:a16="http://schemas.microsoft.com/office/drawing/2014/main" id="{BE190F29-1286-4C49-B96E-F1D3ABEE2CC1}"/>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Tree>
    <p:extLst>
      <p:ext uri="{BB962C8B-B14F-4D97-AF65-F5344CB8AC3E}">
        <p14:creationId xmlns:p14="http://schemas.microsoft.com/office/powerpoint/2010/main" val="9741308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8 Marcador de número de diapositiva">
            <a:extLst>
              <a:ext uri="{FF2B5EF4-FFF2-40B4-BE49-F238E27FC236}">
                <a16:creationId xmlns:a16="http://schemas.microsoft.com/office/drawing/2014/main" id="{C27E20DE-3F9A-470E-A65F-5EE728747616}"/>
              </a:ext>
            </a:extLst>
          </p:cNvPr>
          <p:cNvSpPr>
            <a:spLocks noGrp="1" noChangeArrowheads="1"/>
          </p:cNvSpPr>
          <p:nvPr>
            <p:ph type="sldNum" sz="quarter" idx="12"/>
          </p:nvPr>
        </p:nvSpPr>
        <p:spPr bwMode="auto">
          <a:xfrm>
            <a:off x="7008813" y="6481763"/>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E9ED9381-FB0C-4DB8-BBAF-29C1F8F1B27F}" type="slidenum">
              <a:rPr lang="es-ES" altLang="es-ES" sz="1200" smtClean="0">
                <a:solidFill>
                  <a:schemeClr val="bg1"/>
                </a:solidFill>
              </a:rPr>
              <a:pPr>
                <a:spcBef>
                  <a:spcPct val="0"/>
                </a:spcBef>
                <a:buFontTx/>
                <a:buNone/>
              </a:pPr>
              <a:t>38</a:t>
            </a:fld>
            <a:endParaRPr lang="es-ES" altLang="es-ES" sz="1200">
              <a:solidFill>
                <a:schemeClr val="bg1"/>
              </a:solidFill>
            </a:endParaRPr>
          </a:p>
        </p:txBody>
      </p:sp>
      <p:sp>
        <p:nvSpPr>
          <p:cNvPr id="7"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a:extLst>
              <a:ext uri="{FF2B5EF4-FFF2-40B4-BE49-F238E27FC236}">
                <a16:creationId xmlns:a16="http://schemas.microsoft.com/office/drawing/2014/main" id="{7F90CDFF-E1DA-4384-8FBE-22B92320A228}"/>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8" name="11 Rectángulo redondeado">
            <a:extLst>
              <a:ext uri="{FF2B5EF4-FFF2-40B4-BE49-F238E27FC236}">
                <a16:creationId xmlns:a16="http://schemas.microsoft.com/office/drawing/2014/main" id="{1C16B68E-242E-40B4-B401-203784D01A9A}"/>
              </a:ext>
            </a:extLst>
          </p:cNvPr>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9"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a:extLst>
              <a:ext uri="{FF2B5EF4-FFF2-40B4-BE49-F238E27FC236}">
                <a16:creationId xmlns:a16="http://schemas.microsoft.com/office/drawing/2014/main" id="{D500EC34-8A58-40BE-A5F3-B9C2D8B1BB72}"/>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1"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a:extLst>
              <a:ext uri="{FF2B5EF4-FFF2-40B4-BE49-F238E27FC236}">
                <a16:creationId xmlns:a16="http://schemas.microsoft.com/office/drawing/2014/main" id="{3B16DE9D-E062-4130-BF7C-8E352E7EC910}"/>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2" name="Picture 2" descr="http://t0.gstatic.com/images?q=tbn:ANd9GcRnyWqcRhaM51qRGeJ6LbcSlaCe8MIX2YwjfRTb8KlgQezqnEaS">
            <a:hlinkClick r:id="rId2"/>
            <a:extLst>
              <a:ext uri="{FF2B5EF4-FFF2-40B4-BE49-F238E27FC236}">
                <a16:creationId xmlns:a16="http://schemas.microsoft.com/office/drawing/2014/main" id="{2F01C49F-9598-4E7B-8DB7-B0804B57A046}"/>
              </a:ext>
            </a:extLst>
          </p:cNvPr>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13" name="AutoShape 4"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5A90DD20-1DBC-4F39-ACD1-388CD4ECE88E}"/>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4" name="AutoShape 6"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4C932C8E-8D8D-4A92-91C4-253762351BF0}"/>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5" name="Título 1">
            <a:extLst>
              <a:ext uri="{FF2B5EF4-FFF2-40B4-BE49-F238E27FC236}">
                <a16:creationId xmlns:a16="http://schemas.microsoft.com/office/drawing/2014/main" id="{496B343C-7AD6-4984-8942-29F58BE9EC8F}"/>
              </a:ext>
            </a:extLst>
          </p:cNvPr>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4</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ELECTRÓLISIS</a:t>
            </a: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00519E"/>
                </a:solidFill>
                <a:latin typeface="Arial" pitchFamily="34" charset="0"/>
                <a:ea typeface="TitilliumText22L Regular"/>
                <a:cs typeface="Arial" pitchFamily="34" charset="0"/>
              </a:rPr>
              <a:t>ALCALINA</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
        <p:nvSpPr>
          <p:cNvPr id="16" name="AutoShape 2" descr="https://www.cnh2.es/wp-content/uploads/2019/01/02_Balance-de-planta-Banco-de-ensayos-1030x773.jpg">
            <a:extLst>
              <a:ext uri="{FF2B5EF4-FFF2-40B4-BE49-F238E27FC236}">
                <a16:creationId xmlns:a16="http://schemas.microsoft.com/office/drawing/2014/main" id="{7D54BAF1-A3A3-462A-9805-5CA3181A0B08}"/>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7" name="AutoShape 4" descr="https://www.cnh2.es/wp-content/uploads/2019/01/02_Balance-de-planta-Banco-de-ensayos-1030x773.jpg">
            <a:extLst>
              <a:ext uri="{FF2B5EF4-FFF2-40B4-BE49-F238E27FC236}">
                <a16:creationId xmlns:a16="http://schemas.microsoft.com/office/drawing/2014/main" id="{BE190F29-1286-4C49-B96E-F1D3ABEE2CC1}"/>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pic>
        <p:nvPicPr>
          <p:cNvPr id="4" name="Imagen 3">
            <a:extLst>
              <a:ext uri="{FF2B5EF4-FFF2-40B4-BE49-F238E27FC236}">
                <a16:creationId xmlns:a16="http://schemas.microsoft.com/office/drawing/2014/main" id="{1A2E9463-595B-4B2A-8AE1-5A52ABD3DF1F}"/>
              </a:ext>
            </a:extLst>
          </p:cNvPr>
          <p:cNvPicPr>
            <a:picLocks noChangeAspect="1"/>
          </p:cNvPicPr>
          <p:nvPr/>
        </p:nvPicPr>
        <p:blipFill>
          <a:blip r:embed="rId4"/>
          <a:stretch>
            <a:fillRect/>
          </a:stretch>
        </p:blipFill>
        <p:spPr>
          <a:xfrm>
            <a:off x="0" y="1336654"/>
            <a:ext cx="9144000" cy="4612626"/>
          </a:xfrm>
          <a:prstGeom prst="rect">
            <a:avLst/>
          </a:prstGeom>
        </p:spPr>
      </p:pic>
    </p:spTree>
    <p:extLst>
      <p:ext uri="{BB962C8B-B14F-4D97-AF65-F5344CB8AC3E}">
        <p14:creationId xmlns:p14="http://schemas.microsoft.com/office/powerpoint/2010/main" val="3016064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ÍNDICE</a:t>
            </a:r>
          </a:p>
        </p:txBody>
      </p:sp>
      <p:sp>
        <p:nvSpPr>
          <p:cNvPr id="5" name="Marcador de contenido 2"/>
          <p:cNvSpPr>
            <a:spLocks noGrp="1"/>
          </p:cNvSpPr>
          <p:nvPr>
            <p:ph idx="1"/>
          </p:nvPr>
        </p:nvSpPr>
        <p:spPr>
          <a:xfrm>
            <a:off x="323528" y="1268760"/>
            <a:ext cx="8712968" cy="5184576"/>
          </a:xfrm>
        </p:spPr>
        <p:txBody>
          <a:bodyPr>
            <a:noAutofit/>
          </a:bodyPr>
          <a:lstStyle/>
          <a:p>
            <a:pPr>
              <a:buNone/>
            </a:pPr>
            <a:endParaRPr lang="es-ES_tradnl" sz="1400" b="1" dirty="0">
              <a:solidFill>
                <a:srgbClr val="00519E"/>
              </a:solidFill>
              <a:latin typeface="Arial" pitchFamily="34" charset="0"/>
              <a:cs typeface="Arial" pitchFamily="34" charset="0"/>
            </a:endParaRPr>
          </a:p>
          <a:p>
            <a:pPr marL="514350" indent="-514350">
              <a:buNone/>
            </a:pPr>
            <a:r>
              <a:rPr lang="es-ES_tradnl" sz="2800" b="1" dirty="0">
                <a:solidFill>
                  <a:srgbClr val="2F9E37"/>
                </a:solidFill>
                <a:latin typeface="Arial" pitchFamily="34" charset="0"/>
                <a:cs typeface="Arial" pitchFamily="34" charset="0"/>
              </a:rPr>
              <a:t>1. </a:t>
            </a:r>
            <a:r>
              <a:rPr lang="es-ES_tradnl" sz="2800" b="1" dirty="0">
                <a:solidFill>
                  <a:srgbClr val="00519E"/>
                </a:solidFill>
                <a:latin typeface="Arial" pitchFamily="34" charset="0"/>
                <a:cs typeface="Arial" pitchFamily="34" charset="0"/>
              </a:rPr>
              <a:t>HIDRÓGENO COMO VECTOR ENERGÉTICO</a:t>
            </a:r>
            <a:endParaRPr lang="es-ES_tradnl" sz="2800" b="1" dirty="0">
              <a:solidFill>
                <a:srgbClr val="2F9E37"/>
              </a:solidFill>
              <a:latin typeface="Arial" pitchFamily="34" charset="0"/>
              <a:cs typeface="Arial" pitchFamily="34" charset="0"/>
            </a:endParaRPr>
          </a:p>
          <a:p>
            <a:pPr marL="514350" indent="-514350">
              <a:buNone/>
            </a:pPr>
            <a:r>
              <a:rPr lang="es-ES_tradnl" sz="2800" b="1" dirty="0">
                <a:solidFill>
                  <a:srgbClr val="2F9E37"/>
                </a:solidFill>
                <a:latin typeface="Arial" pitchFamily="34" charset="0"/>
                <a:cs typeface="Arial" pitchFamily="34" charset="0"/>
              </a:rPr>
              <a:t>2. </a:t>
            </a:r>
            <a:r>
              <a:rPr lang="es-ES_tradnl" sz="2800" b="1" dirty="0">
                <a:solidFill>
                  <a:srgbClr val="00519E"/>
                </a:solidFill>
                <a:latin typeface="Arial" pitchFamily="34" charset="0"/>
                <a:cs typeface="Arial" pitchFamily="34" charset="0"/>
              </a:rPr>
              <a:t>MÉTODOS DE PRODUCCIÓN DE HIDRÓGENO</a:t>
            </a:r>
            <a:endParaRPr lang="es-ES_tradnl" sz="1400" b="1" dirty="0">
              <a:solidFill>
                <a:srgbClr val="00519E"/>
              </a:solidFill>
              <a:latin typeface="Arial" pitchFamily="34" charset="0"/>
              <a:cs typeface="Arial" pitchFamily="34" charset="0"/>
            </a:endParaRPr>
          </a:p>
          <a:p>
            <a:pPr marL="514350" indent="-514350">
              <a:buNone/>
            </a:pPr>
            <a:r>
              <a:rPr lang="es-ES_tradnl" sz="2800" b="1" dirty="0">
                <a:solidFill>
                  <a:srgbClr val="2F9E37"/>
                </a:solidFill>
                <a:latin typeface="Arial" pitchFamily="34" charset="0"/>
                <a:cs typeface="Arial" pitchFamily="34" charset="0"/>
              </a:rPr>
              <a:t>3.  </a:t>
            </a:r>
            <a:r>
              <a:rPr lang="es-ES_tradnl" sz="2800" b="1" dirty="0">
                <a:solidFill>
                  <a:srgbClr val="00519E"/>
                </a:solidFill>
                <a:latin typeface="Arial" pitchFamily="34" charset="0"/>
                <a:cs typeface="Arial" pitchFamily="34" charset="0"/>
              </a:rPr>
              <a:t>FUNDAMENTOS DE LA ELECTRÓLISIS</a:t>
            </a:r>
            <a:endParaRPr lang="es-ES_tradnl" sz="1400" b="1" dirty="0">
              <a:solidFill>
                <a:srgbClr val="2F9E37"/>
              </a:solidFill>
              <a:latin typeface="Arial" pitchFamily="34" charset="0"/>
              <a:cs typeface="Arial" pitchFamily="34" charset="0"/>
            </a:endParaRPr>
          </a:p>
          <a:p>
            <a:pPr marL="514350" indent="-514350">
              <a:buNone/>
            </a:pPr>
            <a:r>
              <a:rPr lang="es-ES_tradnl" sz="2800" b="1" dirty="0">
                <a:solidFill>
                  <a:srgbClr val="2F9E37"/>
                </a:solidFill>
                <a:latin typeface="Arial" pitchFamily="34" charset="0"/>
                <a:cs typeface="Arial" pitchFamily="34" charset="0"/>
              </a:rPr>
              <a:t>4.  </a:t>
            </a:r>
            <a:r>
              <a:rPr lang="es-ES_tradnl" sz="2800" b="1" dirty="0">
                <a:solidFill>
                  <a:srgbClr val="00519E"/>
                </a:solidFill>
                <a:latin typeface="Arial" pitchFamily="34" charset="0"/>
                <a:cs typeface="Arial" pitchFamily="34" charset="0"/>
              </a:rPr>
              <a:t>ELECTRÓLISIS ALCALINA</a:t>
            </a:r>
            <a:endParaRPr lang="es-ES_tradnl" sz="1400" b="1" dirty="0">
              <a:solidFill>
                <a:schemeClr val="bg1">
                  <a:lumMod val="65000"/>
                </a:schemeClr>
              </a:solidFill>
              <a:latin typeface="Arial" pitchFamily="34" charset="0"/>
              <a:cs typeface="Arial" pitchFamily="34" charset="0"/>
            </a:endParaRPr>
          </a:p>
          <a:p>
            <a:pPr marL="0" indent="0">
              <a:buNone/>
            </a:pPr>
            <a:r>
              <a:rPr lang="es-ES_tradnl" sz="2800" b="1" dirty="0">
                <a:solidFill>
                  <a:srgbClr val="2F9E37"/>
                </a:solidFill>
                <a:latin typeface="Arial" pitchFamily="34" charset="0"/>
                <a:cs typeface="Arial" pitchFamily="34" charset="0"/>
              </a:rPr>
              <a:t>5.  </a:t>
            </a:r>
            <a:r>
              <a:rPr lang="es-ES_tradnl" sz="2800" b="1" dirty="0">
                <a:solidFill>
                  <a:srgbClr val="00519E"/>
                </a:solidFill>
                <a:latin typeface="Arial" pitchFamily="34" charset="0"/>
                <a:cs typeface="Arial" pitchFamily="34" charset="0"/>
              </a:rPr>
              <a:t>ELECTRÓLISIS PEM</a:t>
            </a:r>
            <a:endParaRPr lang="es-ES_tradnl" sz="1400" b="1" dirty="0">
              <a:solidFill>
                <a:schemeClr val="bg1">
                  <a:lumMod val="65000"/>
                </a:schemeClr>
              </a:solidFill>
              <a:latin typeface="Arial" pitchFamily="34" charset="0"/>
              <a:cs typeface="Arial" pitchFamily="34" charset="0"/>
            </a:endParaRPr>
          </a:p>
          <a:p>
            <a:pPr marL="0" indent="0">
              <a:buNone/>
            </a:pPr>
            <a:r>
              <a:rPr lang="es-ES_tradnl" sz="2800" b="1" dirty="0">
                <a:solidFill>
                  <a:schemeClr val="tx1">
                    <a:lumMod val="50000"/>
                    <a:lumOff val="50000"/>
                  </a:schemeClr>
                </a:solidFill>
                <a:latin typeface="Arial" pitchFamily="34" charset="0"/>
                <a:cs typeface="Arial" pitchFamily="34" charset="0"/>
              </a:rPr>
              <a:t>6. ELECTRÓLISIS DE ALTA TEMPERATURA</a:t>
            </a:r>
          </a:p>
          <a:p>
            <a:pPr marL="0" indent="0">
              <a:buNone/>
            </a:pPr>
            <a:r>
              <a:rPr lang="es-ES_tradnl" sz="2800" b="1" dirty="0">
                <a:solidFill>
                  <a:schemeClr val="tx1">
                    <a:lumMod val="50000"/>
                    <a:lumOff val="50000"/>
                  </a:schemeClr>
                </a:solidFill>
                <a:latin typeface="Arial" pitchFamily="34" charset="0"/>
                <a:cs typeface="Arial" pitchFamily="34" charset="0"/>
              </a:rPr>
              <a:t>7. SISTEMAS COMERCIALES ELECTROLISIS</a:t>
            </a:r>
          </a:p>
          <a:p>
            <a:pPr marL="0" indent="0">
              <a:buNone/>
            </a:pPr>
            <a:r>
              <a:rPr lang="es-ES_tradnl" sz="2800" b="1" dirty="0">
                <a:solidFill>
                  <a:schemeClr val="tx1">
                    <a:lumMod val="50000"/>
                    <a:lumOff val="50000"/>
                  </a:schemeClr>
                </a:solidFill>
                <a:latin typeface="Arial" pitchFamily="34" charset="0"/>
                <a:cs typeface="Arial" pitchFamily="34" charset="0"/>
              </a:rPr>
              <a:t>8.  COSTES DE PRODUCCIÓN DE HIDRÓGENO</a:t>
            </a:r>
          </a:p>
          <a:p>
            <a:pPr marL="0" indent="0">
              <a:buNone/>
            </a:pPr>
            <a:r>
              <a:rPr lang="es-ES_tradnl" sz="2800" b="1" dirty="0">
                <a:solidFill>
                  <a:schemeClr val="tx1">
                    <a:lumMod val="50000"/>
                    <a:lumOff val="50000"/>
                  </a:schemeClr>
                </a:solidFill>
                <a:latin typeface="Arial" pitchFamily="34" charset="0"/>
                <a:cs typeface="Arial" pitchFamily="34" charset="0"/>
              </a:rPr>
              <a:t>9.  NORMATIVA AMBIENTAL</a:t>
            </a:r>
          </a:p>
          <a:p>
            <a:pPr marL="514350" indent="-514350">
              <a:buAutoNum type="arabicPeriod" startAt="5"/>
            </a:pPr>
            <a:endParaRPr lang="es-ES_tradnl" sz="2800" b="1" dirty="0">
              <a:solidFill>
                <a:srgbClr val="00519E"/>
              </a:solidFill>
              <a:latin typeface="Arial" pitchFamily="34" charset="0"/>
              <a:cs typeface="Arial" pitchFamily="34" charset="0"/>
            </a:endParaRPr>
          </a:p>
          <a:p>
            <a:pPr marL="514350" indent="-514350">
              <a:buNone/>
            </a:pPr>
            <a:endParaRPr lang="es-ES_tradnl" sz="1500" b="1" dirty="0">
              <a:solidFill>
                <a:schemeClr val="bg1">
                  <a:lumMod val="65000"/>
                </a:schemeClr>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AutoNum type="arabicPeriod"/>
            </a:pPr>
            <a:endParaRPr lang="es-ES_tradnl" sz="2800" b="1" i="1"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000" dirty="0">
              <a:solidFill>
                <a:srgbClr val="00519E"/>
              </a:solidFill>
              <a:latin typeface="Arial" pitchFamily="34" charset="0"/>
              <a:cs typeface="Arial" pitchFamily="34" charset="0"/>
            </a:endParaRPr>
          </a:p>
          <a:p>
            <a:pPr>
              <a:buNone/>
            </a:pPr>
            <a:endParaRPr lang="es-ES_tradnl" sz="2000" dirty="0">
              <a:solidFill>
                <a:srgbClr val="97BE0D"/>
              </a:solidFill>
              <a:latin typeface="Arial" pitchFamily="34" charset="0"/>
              <a:cs typeface="Arial" pitchFamily="34" charset="0"/>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Tree>
    <p:extLst>
      <p:ext uri="{BB962C8B-B14F-4D97-AF65-F5344CB8AC3E}">
        <p14:creationId xmlns:p14="http://schemas.microsoft.com/office/powerpoint/2010/main" val="42863539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4" name="Título 1"/>
          <p:cNvSpPr txBox="1">
            <a:spLocks/>
          </p:cNvSpPr>
          <p:nvPr/>
        </p:nvSpPr>
        <p:spPr bwMode="auto">
          <a:xfrm>
            <a:off x="459202" y="-2738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1.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HIDRÓGENO COMO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VECTOR ENERGÉTICO</a:t>
            </a:r>
          </a:p>
        </p:txBody>
      </p:sp>
      <p:sp>
        <p:nvSpPr>
          <p:cNvPr id="52" name="51 Rectángulo"/>
          <p:cNvSpPr/>
          <p:nvPr/>
        </p:nvSpPr>
        <p:spPr>
          <a:xfrm>
            <a:off x="179512" y="1260134"/>
            <a:ext cx="4140000"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Nuevo Modelo Energético</a:t>
            </a:r>
          </a:p>
        </p:txBody>
      </p:sp>
      <p:sp>
        <p:nvSpPr>
          <p:cNvPr id="28" name="Rectangle 9"/>
          <p:cNvSpPr>
            <a:spLocks noChangeArrowheads="1"/>
          </p:cNvSpPr>
          <p:nvPr/>
        </p:nvSpPr>
        <p:spPr bwMode="auto">
          <a:xfrm>
            <a:off x="179512" y="3162234"/>
            <a:ext cx="8712968" cy="31393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fontAlgn="base">
              <a:spcBef>
                <a:spcPct val="0"/>
              </a:spcBef>
              <a:spcAft>
                <a:spcPct val="0"/>
              </a:spcAft>
            </a:pPr>
            <a:endParaRPr lang="es-ES_tradnl" dirty="0"/>
          </a:p>
          <a:p>
            <a:pPr lvl="0" algn="just" fontAlgn="base">
              <a:spcBef>
                <a:spcPct val="0"/>
              </a:spcBef>
              <a:spcAft>
                <a:spcPct val="0"/>
              </a:spcAft>
            </a:pPr>
            <a:r>
              <a:rPr lang="es-ES_tradnl" dirty="0">
                <a:latin typeface="+mj-lt"/>
              </a:rPr>
              <a:t>Estas fuentes alternativas podrían ser las </a:t>
            </a:r>
            <a:r>
              <a:rPr lang="es-ES_tradnl" b="1" dirty="0">
                <a:latin typeface="+mj-lt"/>
              </a:rPr>
              <a:t>energías renovables</a:t>
            </a:r>
            <a:r>
              <a:rPr lang="es-ES_tradnl" dirty="0">
                <a:latin typeface="+mj-lt"/>
              </a:rPr>
              <a:t>, que se presentan en España como una excelente opción para resolver estos problemas:</a:t>
            </a:r>
          </a:p>
          <a:p>
            <a:pPr lvl="0" algn="just" fontAlgn="base">
              <a:spcBef>
                <a:spcPct val="0"/>
              </a:spcBef>
              <a:spcAft>
                <a:spcPct val="0"/>
              </a:spcAft>
            </a:pPr>
            <a:endParaRPr kumimoji="0" lang="es-ES_tradnl" b="1" i="0" u="none" strike="noStrike" cap="none" normalizeH="0" baseline="0" dirty="0">
              <a:ln>
                <a:noFill/>
              </a:ln>
              <a:effectLst/>
              <a:latin typeface="+mj-lt"/>
              <a:cs typeface="Arial" pitchFamily="34" charset="0"/>
            </a:endParaRPr>
          </a:p>
          <a:p>
            <a:pPr lvl="0" algn="just" fontAlgn="base">
              <a:spcBef>
                <a:spcPct val="0"/>
              </a:spcBef>
              <a:spcAft>
                <a:spcPct val="0"/>
              </a:spcAft>
              <a:buFont typeface="Wingdings" pitchFamily="2" charset="2"/>
              <a:buChar char="Ø"/>
            </a:pPr>
            <a:r>
              <a:rPr lang="es-ES_tradnl" dirty="0">
                <a:latin typeface="+mj-lt"/>
              </a:rPr>
              <a:t> Son inagotables e infinitas</a:t>
            </a:r>
          </a:p>
          <a:p>
            <a:pPr lvl="0" algn="just" fontAlgn="base">
              <a:spcBef>
                <a:spcPct val="0"/>
              </a:spcBef>
              <a:spcAft>
                <a:spcPct val="0"/>
              </a:spcAft>
              <a:buFont typeface="Wingdings" pitchFamily="2" charset="2"/>
              <a:buChar char="Ø"/>
            </a:pPr>
            <a:r>
              <a:rPr lang="es-ES_tradnl" dirty="0">
                <a:latin typeface="+mj-lt"/>
              </a:rPr>
              <a:t> Permiten reducir la dependencia energética exterior</a:t>
            </a:r>
          </a:p>
          <a:p>
            <a:pPr lvl="0" algn="just" fontAlgn="base">
              <a:spcBef>
                <a:spcPct val="0"/>
              </a:spcBef>
              <a:spcAft>
                <a:spcPct val="0"/>
              </a:spcAft>
              <a:buFont typeface="Wingdings" pitchFamily="2" charset="2"/>
              <a:buChar char="Ø"/>
            </a:pPr>
            <a:r>
              <a:rPr lang="es-ES" dirty="0">
                <a:latin typeface="+mj-lt"/>
              </a:rPr>
              <a:t> No producen GEI, ni otras emisiones en su uso</a:t>
            </a:r>
          </a:p>
          <a:p>
            <a:pPr lvl="0" algn="just" fontAlgn="base">
              <a:spcBef>
                <a:spcPct val="0"/>
              </a:spcBef>
              <a:spcAft>
                <a:spcPct val="0"/>
              </a:spcAft>
              <a:buFont typeface="Wingdings" pitchFamily="2" charset="2"/>
              <a:buChar char="Ø"/>
            </a:pPr>
            <a:r>
              <a:rPr lang="es-ES" dirty="0">
                <a:latin typeface="+mj-lt"/>
              </a:rPr>
              <a:t> Se encuentran geográficamente distribuidas</a:t>
            </a:r>
          </a:p>
          <a:p>
            <a:pPr lvl="0" algn="just" fontAlgn="base">
              <a:spcBef>
                <a:spcPct val="0"/>
              </a:spcBef>
              <a:spcAft>
                <a:spcPct val="0"/>
              </a:spcAft>
              <a:buFont typeface="Wingdings" pitchFamily="2" charset="2"/>
              <a:buChar char="Ø"/>
            </a:pPr>
            <a:r>
              <a:rPr lang="es-ES" dirty="0">
                <a:latin typeface="+mj-lt"/>
              </a:rPr>
              <a:t> Favorecen el autoconsumo</a:t>
            </a:r>
            <a:endParaRPr lang="es-ES_tradnl" dirty="0">
              <a:latin typeface="+mj-lt"/>
            </a:endParaRPr>
          </a:p>
          <a:p>
            <a:pPr lvl="0" algn="just" fontAlgn="base">
              <a:spcBef>
                <a:spcPct val="0"/>
              </a:spcBef>
              <a:spcAft>
                <a:spcPct val="0"/>
              </a:spcAft>
              <a:buFont typeface="Wingdings" pitchFamily="2" charset="2"/>
              <a:buChar char="Ø"/>
            </a:pPr>
            <a:r>
              <a:rPr lang="es-ES_tradnl" dirty="0">
                <a:latin typeface="+mj-lt"/>
              </a:rPr>
              <a:t> Incrementan el empleo en el sector renovable</a:t>
            </a:r>
          </a:p>
          <a:p>
            <a:pPr lvl="0" algn="just" fontAlgn="base">
              <a:spcBef>
                <a:spcPct val="0"/>
              </a:spcBef>
              <a:spcAft>
                <a:spcPct val="0"/>
              </a:spcAft>
              <a:buFont typeface="Wingdings" pitchFamily="2" charset="2"/>
              <a:buChar char="Ø"/>
            </a:pPr>
            <a:r>
              <a:rPr lang="es-ES_tradnl" dirty="0">
                <a:latin typeface="+mj-lt"/>
              </a:rPr>
              <a:t> No generan residuos de difícil tratamiento</a:t>
            </a:r>
            <a:endParaRPr lang="es-ES" dirty="0">
              <a:latin typeface="+mj-lt"/>
            </a:endParaRPr>
          </a:p>
        </p:txBody>
      </p:sp>
      <p:pic>
        <p:nvPicPr>
          <p:cNvPr id="29" name="Picture 2"/>
          <p:cNvPicPr>
            <a:picLocks noChangeAspect="1" noChangeArrowheads="1"/>
          </p:cNvPicPr>
          <p:nvPr/>
        </p:nvPicPr>
        <p:blipFill>
          <a:blip r:embed="rId2" cstate="print"/>
          <a:srcRect l="21968" t="27400" r="45430" b="39840"/>
          <a:stretch>
            <a:fillRect/>
          </a:stretch>
        </p:blipFill>
        <p:spPr bwMode="auto">
          <a:xfrm>
            <a:off x="5508104" y="4365104"/>
            <a:ext cx="3312368" cy="1872208"/>
          </a:xfrm>
          <a:prstGeom prst="rect">
            <a:avLst/>
          </a:prstGeom>
          <a:noFill/>
          <a:ln w="9525">
            <a:noFill/>
            <a:miter lim="800000"/>
            <a:headEnd/>
            <a:tailEnd/>
          </a:ln>
        </p:spPr>
      </p:pic>
      <p:sp>
        <p:nvSpPr>
          <p:cNvPr id="30" name="29 Rectángulo redondeado"/>
          <p:cNvSpPr/>
          <p:nvPr/>
        </p:nvSpPr>
        <p:spPr>
          <a:xfrm>
            <a:off x="5076056" y="1268760"/>
            <a:ext cx="3888432"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_tradnl" sz="2000" b="1" dirty="0">
                <a:solidFill>
                  <a:srgbClr val="0070C0"/>
                </a:solidFill>
              </a:rPr>
              <a:t>ENERGÍAS RENOVABLES</a:t>
            </a:r>
          </a:p>
        </p:txBody>
      </p:sp>
      <p:sp>
        <p:nvSpPr>
          <p:cNvPr id="31" name="30 Rectángulo"/>
          <p:cNvSpPr/>
          <p:nvPr/>
        </p:nvSpPr>
        <p:spPr>
          <a:xfrm>
            <a:off x="4017202" y="1858398"/>
            <a:ext cx="4824000" cy="1477328"/>
          </a:xfrm>
          <a:prstGeom prst="rect">
            <a:avLst/>
          </a:prstGeom>
        </p:spPr>
        <p:txBody>
          <a:bodyPr wrap="square">
            <a:spAutoFit/>
          </a:bodyPr>
          <a:lstStyle/>
          <a:p>
            <a:pPr lvl="0" algn="just" fontAlgn="base">
              <a:spcBef>
                <a:spcPct val="0"/>
              </a:spcBef>
              <a:spcAft>
                <a:spcPct val="0"/>
              </a:spcAft>
            </a:pPr>
            <a:r>
              <a:rPr lang="es-ES_tradnl" dirty="0"/>
              <a:t>La disminución de las reservas de petróleo, la inestabilidad del precio de los combustibles fósiles, el aumento del consumo energético y las emisiones contaminantes, hacen evidente que es necesario buscar nuevas fuentes energéticas.</a:t>
            </a:r>
          </a:p>
        </p:txBody>
      </p:sp>
      <p:pic>
        <p:nvPicPr>
          <p:cNvPr id="32" name="Picture 2" descr="http://calentamientoglobal.files.wordpress.com/2009/10/coal_train1.jpg">
            <a:hlinkClick r:id="rId3"/>
          </p:cNvPr>
          <p:cNvPicPr>
            <a:picLocks noChangeAspect="1" noChangeArrowheads="1"/>
          </p:cNvPicPr>
          <p:nvPr/>
        </p:nvPicPr>
        <p:blipFill>
          <a:blip r:embed="rId4" cstate="print"/>
          <a:srcRect r="12149"/>
          <a:stretch>
            <a:fillRect/>
          </a:stretch>
        </p:blipFill>
        <p:spPr bwMode="auto">
          <a:xfrm>
            <a:off x="312625" y="1926212"/>
            <a:ext cx="1955119" cy="1430779"/>
          </a:xfrm>
          <a:prstGeom prst="rect">
            <a:avLst/>
          </a:prstGeom>
          <a:noFill/>
        </p:spPr>
      </p:pic>
      <p:pic>
        <p:nvPicPr>
          <p:cNvPr id="33" name="Picture 4" descr="http://www.energiahoy.com/wp/wp-content/uploads/2013/08/cuba-petroleo1.jpg">
            <a:hlinkClick r:id="rId5"/>
          </p:cNvPr>
          <p:cNvPicPr>
            <a:picLocks noChangeAspect="1" noChangeArrowheads="1"/>
          </p:cNvPicPr>
          <p:nvPr/>
        </p:nvPicPr>
        <p:blipFill>
          <a:blip r:embed="rId6" cstate="print"/>
          <a:srcRect l="7286" r="12573"/>
          <a:stretch>
            <a:fillRect/>
          </a:stretch>
        </p:blipFill>
        <p:spPr bwMode="auto">
          <a:xfrm>
            <a:off x="2350385" y="1916832"/>
            <a:ext cx="1584176" cy="1440160"/>
          </a:xfrm>
          <a:prstGeom prst="rect">
            <a:avLst/>
          </a:prstGeom>
          <a:noFill/>
        </p:spPr>
      </p:pic>
      <p:sp>
        <p:nvSpPr>
          <p:cNvPr id="16" name="15 Rectángulo"/>
          <p:cNvSpPr/>
          <p:nvPr/>
        </p:nvSpPr>
        <p:spPr>
          <a:xfrm>
            <a:off x="7899608" y="4118883"/>
            <a:ext cx="1064880" cy="246221"/>
          </a:xfrm>
          <a:prstGeom prst="rect">
            <a:avLst/>
          </a:prstGeom>
        </p:spPr>
        <p:txBody>
          <a:bodyPr wrap="square">
            <a:spAutoFit/>
          </a:bodyPr>
          <a:lstStyle/>
          <a:p>
            <a:r>
              <a:rPr lang="es-ES" sz="1000" b="1" u="sng" dirty="0"/>
              <a:t>FUENTE</a:t>
            </a:r>
            <a:r>
              <a:rPr lang="es-ES" sz="1000" b="1" dirty="0"/>
              <a:t>: CNH2</a:t>
            </a:r>
          </a:p>
        </p:txBody>
      </p:sp>
      <p:sp>
        <p:nvSpPr>
          <p:cNvPr id="18" name="29 Rectángulo">
            <a:extLst>
              <a:ext uri="{FF2B5EF4-FFF2-40B4-BE49-F238E27FC236}">
                <a16:creationId xmlns:a16="http://schemas.microsoft.com/office/drawing/2014/main" id="{EE367B60-D52E-4B38-95FA-C8CCEA9393B9}"/>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1			</a:t>
            </a:r>
          </a:p>
        </p:txBody>
      </p:sp>
      <p:sp>
        <p:nvSpPr>
          <p:cNvPr id="19" name="Rectángulo 18">
            <a:extLst>
              <a:ext uri="{FF2B5EF4-FFF2-40B4-BE49-F238E27FC236}">
                <a16:creationId xmlns:a16="http://schemas.microsoft.com/office/drawing/2014/main" id="{C0194794-0589-4372-A6D0-11C3C2259E17}"/>
              </a:ext>
            </a:extLst>
          </p:cNvPr>
          <p:cNvSpPr/>
          <p:nvPr/>
        </p:nvSpPr>
        <p:spPr>
          <a:xfrm>
            <a:off x="2699792" y="6486868"/>
            <a:ext cx="6441808" cy="371132"/>
          </a:xfrm>
          <a:prstGeom prst="rect">
            <a:avLst/>
          </a:prstGeom>
        </p:spPr>
        <p:txBody>
          <a:bodyPr wrap="square">
            <a:spAutoFit/>
          </a:bodyPr>
          <a:lstStyle/>
          <a:p>
            <a:pPr algn="r"/>
            <a:r>
              <a:rPr lang="es-ES_tradnl" b="1" dirty="0">
                <a:solidFill>
                  <a:schemeClr val="bg1"/>
                </a:solidFill>
                <a:latin typeface="TitilliumText22L Regular"/>
                <a:cs typeface="TitilliumText22L Regular"/>
              </a:rPr>
              <a:t> Producción de Hidrógeno. Equipos en el mercado</a:t>
            </a:r>
            <a:endParaRPr lang="es-ES"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18 Imagen"/>
          <p:cNvPicPr>
            <a:picLocks noChangeAspect="1"/>
          </p:cNvPicPr>
          <p:nvPr/>
        </p:nvPicPr>
        <p:blipFill rotWithShape="1">
          <a:blip r:embed="rId3" cstate="print"/>
          <a:srcRect l="20080" t="42651" r="45616" b="21468"/>
          <a:stretch/>
        </p:blipFill>
        <p:spPr bwMode="auto">
          <a:xfrm>
            <a:off x="101150" y="3995539"/>
            <a:ext cx="4140000" cy="2436545"/>
          </a:xfrm>
          <a:prstGeom prst="rect">
            <a:avLst/>
          </a:prstGeom>
          <a:ln>
            <a:noFill/>
          </a:ln>
          <a:extLst>
            <a:ext uri="{53640926-AAD7-44D8-BBD7-CCE9431645EC}">
              <a14:shadowObscured xmlns:a14="http://schemas.microsoft.com/office/drawing/2010/main"/>
            </a:ext>
          </a:extLst>
        </p:spPr>
      </p:pic>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4"/>
          </p:cNvPr>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2052" name="AutoShape 4"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54" name="AutoShape 6"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1"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_tradnl" altLang="es-ES" sz="13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5</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ELECTRÓLISIS </a:t>
            </a:r>
            <a:r>
              <a:rPr lang="es-ES_tradnl" altLang="es-ES" sz="2600" b="1" dirty="0">
                <a:solidFill>
                  <a:srgbClr val="00519E"/>
                </a:solidFill>
                <a:latin typeface="Arial" pitchFamily="34" charset="0"/>
                <a:ea typeface="TitilliumText22L Regular"/>
                <a:cs typeface="Arial" pitchFamily="34" charset="0"/>
              </a:rPr>
              <a:t>PEM</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pic>
        <p:nvPicPr>
          <p:cNvPr id="14" name="13 Imagen"/>
          <p:cNvPicPr/>
          <p:nvPr/>
        </p:nvPicPr>
        <p:blipFill>
          <a:blip r:embed="rId6" cstate="print"/>
          <a:stretch>
            <a:fillRect/>
          </a:stretch>
        </p:blipFill>
        <p:spPr bwMode="auto">
          <a:xfrm>
            <a:off x="5724128" y="1196752"/>
            <a:ext cx="3180953" cy="2561905"/>
          </a:xfrm>
          <a:prstGeom prst="rect">
            <a:avLst/>
          </a:prstGeom>
          <a:noFill/>
          <a:ln>
            <a:noFill/>
          </a:ln>
        </p:spPr>
      </p:pic>
      <p:sp>
        <p:nvSpPr>
          <p:cNvPr id="15" name="14 Rectángulo"/>
          <p:cNvSpPr/>
          <p:nvPr/>
        </p:nvSpPr>
        <p:spPr>
          <a:xfrm>
            <a:off x="107504" y="1796623"/>
            <a:ext cx="5328592" cy="1200329"/>
          </a:xfrm>
          <a:prstGeom prst="rect">
            <a:avLst/>
          </a:prstGeom>
        </p:spPr>
        <p:txBody>
          <a:bodyPr wrap="square">
            <a:spAutoFit/>
          </a:bodyPr>
          <a:lstStyle/>
          <a:p>
            <a:pPr algn="just"/>
            <a:r>
              <a:rPr lang="es-ES" dirty="0"/>
              <a:t>La </a:t>
            </a:r>
            <a:r>
              <a:rPr lang="es-ES" b="1" dirty="0"/>
              <a:t>electrólisis PEM</a:t>
            </a:r>
            <a:r>
              <a:rPr lang="es-ES" dirty="0"/>
              <a:t> consiste en usar un electrolito polimérico sólido, que funciona como separador de gases y como membrana, permitiendo la migración de los protones (H</a:t>
            </a:r>
            <a:r>
              <a:rPr lang="es-ES" baseline="30000" dirty="0"/>
              <a:t>+</a:t>
            </a:r>
            <a:r>
              <a:rPr lang="es-ES" dirty="0"/>
              <a:t>) a través de la misma.</a:t>
            </a:r>
          </a:p>
        </p:txBody>
      </p:sp>
      <p:sp>
        <p:nvSpPr>
          <p:cNvPr id="17" name="16 Rectángulo"/>
          <p:cNvSpPr/>
          <p:nvPr/>
        </p:nvSpPr>
        <p:spPr>
          <a:xfrm>
            <a:off x="179512" y="1209334"/>
            <a:ext cx="4320000"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Funcionamiento y Diseño</a:t>
            </a:r>
          </a:p>
        </p:txBody>
      </p:sp>
      <p:pic>
        <p:nvPicPr>
          <p:cNvPr id="1026" name="Picture 2"/>
          <p:cNvPicPr>
            <a:picLocks noChangeAspect="1" noChangeArrowheads="1"/>
          </p:cNvPicPr>
          <p:nvPr/>
        </p:nvPicPr>
        <p:blipFill>
          <a:blip r:embed="rId7" cstate="print"/>
          <a:srcRect b="12212"/>
          <a:stretch>
            <a:fillRect/>
          </a:stretch>
        </p:blipFill>
        <p:spPr bwMode="auto">
          <a:xfrm>
            <a:off x="683568" y="3088010"/>
            <a:ext cx="3960440" cy="792088"/>
          </a:xfrm>
          <a:prstGeom prst="rect">
            <a:avLst/>
          </a:prstGeom>
          <a:noFill/>
          <a:ln w="9525">
            <a:noFill/>
            <a:miter lim="800000"/>
            <a:headEnd/>
            <a:tailEnd/>
          </a:ln>
        </p:spPr>
      </p:pic>
      <p:sp>
        <p:nvSpPr>
          <p:cNvPr id="23" name="22 Rectángulo"/>
          <p:cNvSpPr/>
          <p:nvPr/>
        </p:nvSpPr>
        <p:spPr>
          <a:xfrm>
            <a:off x="3131840" y="5949280"/>
            <a:ext cx="936104"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6" name="25 Rectángulo"/>
          <p:cNvSpPr/>
          <p:nvPr/>
        </p:nvSpPr>
        <p:spPr>
          <a:xfrm>
            <a:off x="6592784" y="6093296"/>
            <a:ext cx="288032" cy="18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8" name="27 Rectángulo redondeado"/>
          <p:cNvSpPr/>
          <p:nvPr/>
        </p:nvSpPr>
        <p:spPr>
          <a:xfrm>
            <a:off x="4283968" y="5589240"/>
            <a:ext cx="2952000" cy="360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b="1" dirty="0">
                <a:solidFill>
                  <a:srgbClr val="0070C0"/>
                </a:solidFill>
              </a:rPr>
              <a:t>PLACAS BIPOLARES</a:t>
            </a:r>
          </a:p>
        </p:txBody>
      </p:sp>
      <p:sp>
        <p:nvSpPr>
          <p:cNvPr id="29" name="28 Rectángulo"/>
          <p:cNvSpPr/>
          <p:nvPr/>
        </p:nvSpPr>
        <p:spPr>
          <a:xfrm>
            <a:off x="4289301" y="5845701"/>
            <a:ext cx="4603179" cy="584775"/>
          </a:xfrm>
          <a:prstGeom prst="rect">
            <a:avLst/>
          </a:prstGeom>
        </p:spPr>
        <p:txBody>
          <a:bodyPr wrap="square">
            <a:spAutoFit/>
          </a:bodyPr>
          <a:lstStyle/>
          <a:p>
            <a:r>
              <a:rPr lang="es-ES" sz="1600" dirty="0"/>
              <a:t>Se encargan de hacer llegar el agua a los puntos de reacción y extraer el gas generado en la celda</a:t>
            </a:r>
            <a:endParaRPr lang="es-ES" sz="1600" baseline="-25000" dirty="0"/>
          </a:p>
        </p:txBody>
      </p:sp>
      <p:sp>
        <p:nvSpPr>
          <p:cNvPr id="31" name="30 Rectángulo redondeado"/>
          <p:cNvSpPr/>
          <p:nvPr/>
        </p:nvSpPr>
        <p:spPr>
          <a:xfrm>
            <a:off x="4276084" y="3629380"/>
            <a:ext cx="2736000" cy="360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b="1" dirty="0">
                <a:solidFill>
                  <a:srgbClr val="0070C0"/>
                </a:solidFill>
              </a:rPr>
              <a:t>MEMBRANA</a:t>
            </a:r>
          </a:p>
        </p:txBody>
      </p:sp>
      <p:sp>
        <p:nvSpPr>
          <p:cNvPr id="32" name="31 Rectángulo"/>
          <p:cNvSpPr/>
          <p:nvPr/>
        </p:nvSpPr>
        <p:spPr>
          <a:xfrm>
            <a:off x="4304808" y="3894147"/>
            <a:ext cx="4839192" cy="830997"/>
          </a:xfrm>
          <a:prstGeom prst="rect">
            <a:avLst/>
          </a:prstGeom>
        </p:spPr>
        <p:txBody>
          <a:bodyPr wrap="square">
            <a:spAutoFit/>
          </a:bodyPr>
          <a:lstStyle/>
          <a:p>
            <a:r>
              <a:rPr lang="es-ES" sz="1600" dirty="0"/>
              <a:t>Elemento central de la celda. Se encuentra ensamblada junto con los electrodos para conformar la MEA. Las membranas de </a:t>
            </a:r>
            <a:r>
              <a:rPr lang="es-ES" sz="1600" dirty="0" err="1"/>
              <a:t>Nafion</a:t>
            </a:r>
            <a:r>
              <a:rPr lang="es-ES" sz="1600" dirty="0"/>
              <a:t>® son las más utilizadas</a:t>
            </a:r>
          </a:p>
        </p:txBody>
      </p:sp>
      <p:sp>
        <p:nvSpPr>
          <p:cNvPr id="33" name="32 Rectángulo redondeado"/>
          <p:cNvSpPr/>
          <p:nvPr/>
        </p:nvSpPr>
        <p:spPr>
          <a:xfrm>
            <a:off x="4264918" y="4695225"/>
            <a:ext cx="3445272"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b="1" dirty="0">
                <a:solidFill>
                  <a:srgbClr val="0070C0"/>
                </a:solidFill>
              </a:rPr>
              <a:t>ELECTRODO (capa catalítica)</a:t>
            </a:r>
          </a:p>
        </p:txBody>
      </p:sp>
      <p:sp>
        <p:nvSpPr>
          <p:cNvPr id="34" name="33 Rectángulo"/>
          <p:cNvSpPr/>
          <p:nvPr/>
        </p:nvSpPr>
        <p:spPr>
          <a:xfrm>
            <a:off x="4283859" y="4994305"/>
            <a:ext cx="4320480" cy="584775"/>
          </a:xfrm>
          <a:prstGeom prst="rect">
            <a:avLst/>
          </a:prstGeom>
        </p:spPr>
        <p:txBody>
          <a:bodyPr wrap="square">
            <a:spAutoFit/>
          </a:bodyPr>
          <a:lstStyle/>
          <a:p>
            <a:r>
              <a:rPr lang="es-ES" sz="1600" dirty="0"/>
              <a:t>Se requieren metales preciosos como catalizador. Cátodo: Ti + Pt; Ánodo: Ti + Ir, Ru</a:t>
            </a:r>
            <a:endParaRPr lang="es-ES" sz="1600" i="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1" grpId="0"/>
      <p:bldP spid="32" grpId="0"/>
      <p:bldP spid="33" grpId="0"/>
      <p:bldP spid="3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3"/>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2052" name="AutoShape 4"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54" name="AutoShape 6"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1"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_tradnl" altLang="es-ES" sz="13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5.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ELECTRÓLISIS </a:t>
            </a:r>
            <a:r>
              <a:rPr lang="es-ES_tradnl" altLang="es-ES" sz="2600" b="1" dirty="0">
                <a:solidFill>
                  <a:srgbClr val="00519E"/>
                </a:solidFill>
                <a:latin typeface="Arial" pitchFamily="34" charset="0"/>
                <a:ea typeface="TitilliumText22L Regular"/>
                <a:cs typeface="Arial" pitchFamily="34" charset="0"/>
              </a:rPr>
              <a:t>PEM</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
        <p:nvSpPr>
          <p:cNvPr id="14" name="13 Rectángulo"/>
          <p:cNvSpPr/>
          <p:nvPr/>
        </p:nvSpPr>
        <p:spPr>
          <a:xfrm>
            <a:off x="179512" y="1772816"/>
            <a:ext cx="8784976" cy="4431983"/>
          </a:xfrm>
          <a:prstGeom prst="rect">
            <a:avLst/>
          </a:prstGeom>
        </p:spPr>
        <p:txBody>
          <a:bodyPr wrap="square">
            <a:spAutoFit/>
          </a:bodyPr>
          <a:lstStyle/>
          <a:p>
            <a:pPr algn="just">
              <a:buFont typeface="Wingdings" pitchFamily="2" charset="2"/>
              <a:buChar char="Ø"/>
            </a:pPr>
            <a:r>
              <a:rPr lang="es-ES" dirty="0"/>
              <a:t>  </a:t>
            </a:r>
            <a:r>
              <a:rPr lang="es-ES" b="1" dirty="0"/>
              <a:t>Condiciones de operación</a:t>
            </a:r>
            <a:r>
              <a:rPr lang="es-ES" dirty="0"/>
              <a:t>: temperatura 40-80°C; presión ≈ 30 bar; eficiencia 70-80%; densidad corriente ≤ 2 A/cm</a:t>
            </a:r>
            <a:r>
              <a:rPr lang="es-ES" baseline="30000" dirty="0"/>
              <a:t>2</a:t>
            </a:r>
            <a:r>
              <a:rPr lang="es-ES" dirty="0"/>
              <a:t>; costes 1500-2000 €/</a:t>
            </a:r>
            <a:r>
              <a:rPr lang="es-ES" dirty="0" err="1"/>
              <a:t>kW</a:t>
            </a:r>
            <a:r>
              <a:rPr lang="es-ES" dirty="0"/>
              <a:t>; consumo energético ≈  4.5 </a:t>
            </a:r>
            <a:r>
              <a:rPr lang="es-ES" dirty="0" err="1"/>
              <a:t>kWh</a:t>
            </a:r>
            <a:r>
              <a:rPr lang="es-ES" dirty="0"/>
              <a:t>/Nm</a:t>
            </a:r>
            <a:r>
              <a:rPr lang="es-ES" baseline="30000" dirty="0"/>
              <a:t>3 </a:t>
            </a:r>
          </a:p>
          <a:p>
            <a:pPr algn="just">
              <a:buFont typeface="Wingdings" pitchFamily="2" charset="2"/>
              <a:buChar char="Ø"/>
            </a:pPr>
            <a:endParaRPr lang="es-ES" baseline="-25000" dirty="0"/>
          </a:p>
          <a:p>
            <a:pPr lvl="0" algn="just">
              <a:buFont typeface="Wingdings" pitchFamily="2" charset="2"/>
              <a:buChar char="Ø"/>
            </a:pPr>
            <a:r>
              <a:rPr lang="es-ES" dirty="0"/>
              <a:t> Utilizan una membrana de intercambio protónico (PEM), lo que </a:t>
            </a:r>
            <a:r>
              <a:rPr lang="es-ES" b="1" dirty="0"/>
              <a:t>evita utilizar un  electrolito corrosivo</a:t>
            </a:r>
            <a:r>
              <a:rPr lang="es-ES" dirty="0"/>
              <a:t> como ocurre en electrólisis alcalina.</a:t>
            </a:r>
          </a:p>
          <a:p>
            <a:pPr lvl="0" algn="just">
              <a:buFont typeface="Wingdings" pitchFamily="2" charset="2"/>
              <a:buChar char="Ø"/>
            </a:pPr>
            <a:endParaRPr lang="es-ES" dirty="0"/>
          </a:p>
          <a:p>
            <a:pPr lvl="0" algn="just">
              <a:buFont typeface="Wingdings" pitchFamily="2" charset="2"/>
              <a:buChar char="Ø"/>
            </a:pPr>
            <a:r>
              <a:rPr lang="es-ES" dirty="0"/>
              <a:t> Permite trabajar </a:t>
            </a:r>
            <a:r>
              <a:rPr lang="es-ES" b="1" dirty="0"/>
              <a:t>a altas densidades de corriente</a:t>
            </a:r>
            <a:r>
              <a:rPr lang="es-ES" dirty="0"/>
              <a:t>.</a:t>
            </a:r>
          </a:p>
          <a:p>
            <a:pPr lvl="0" algn="just">
              <a:buFont typeface="Wingdings" pitchFamily="2" charset="2"/>
              <a:buChar char="Ø"/>
            </a:pPr>
            <a:endParaRPr lang="es-ES" dirty="0"/>
          </a:p>
          <a:p>
            <a:pPr lvl="0" algn="just">
              <a:buFont typeface="Wingdings" pitchFamily="2" charset="2"/>
              <a:buChar char="Ø"/>
            </a:pPr>
            <a:r>
              <a:rPr lang="es-ES" dirty="0"/>
              <a:t> Presenta </a:t>
            </a:r>
            <a:r>
              <a:rPr lang="es-ES" b="1" dirty="0"/>
              <a:t>dinámicas más rápidas </a:t>
            </a:r>
            <a:r>
              <a:rPr lang="es-ES" dirty="0"/>
              <a:t>que los electrolizadores alcalinos, por lo que pueden ser integrados más fácilmente con energías altamente fluctuantes, como las renovables.</a:t>
            </a:r>
            <a:endParaRPr lang="es-ES_tradnl" dirty="0"/>
          </a:p>
          <a:p>
            <a:pPr lvl="0" algn="just"/>
            <a:endParaRPr lang="es-ES_tradnl" dirty="0"/>
          </a:p>
          <a:p>
            <a:pPr lvl="0" algn="just">
              <a:buFont typeface="Wingdings" pitchFamily="2" charset="2"/>
              <a:buChar char="Ø"/>
            </a:pPr>
            <a:r>
              <a:rPr lang="es-ES" dirty="0"/>
              <a:t> El hidrógeno producido es de </a:t>
            </a:r>
            <a:r>
              <a:rPr lang="es-ES" b="1" dirty="0"/>
              <a:t>alta pureza</a:t>
            </a:r>
            <a:r>
              <a:rPr lang="es-ES" dirty="0"/>
              <a:t> y puede ser producido a alta presión en el propio electrolizador.</a:t>
            </a:r>
          </a:p>
          <a:p>
            <a:pPr lvl="0" algn="just">
              <a:buFont typeface="Wingdings" pitchFamily="2" charset="2"/>
              <a:buChar char="Ø"/>
            </a:pPr>
            <a:endParaRPr lang="es-ES_tradnl" dirty="0"/>
          </a:p>
          <a:p>
            <a:pPr lvl="0" algn="just">
              <a:buFont typeface="Wingdings" pitchFamily="2" charset="2"/>
              <a:buChar char="Ø"/>
            </a:pPr>
            <a:r>
              <a:rPr lang="es-ES" dirty="0"/>
              <a:t> Se trata de una tecnología disponible en el mercado con </a:t>
            </a:r>
            <a:r>
              <a:rPr lang="es-ES" b="1" dirty="0"/>
              <a:t>eficiencias mayores</a:t>
            </a:r>
            <a:r>
              <a:rPr lang="es-ES" dirty="0"/>
              <a:t> que el resto de tecnologías en desarrollo. </a:t>
            </a:r>
          </a:p>
        </p:txBody>
      </p:sp>
      <p:sp>
        <p:nvSpPr>
          <p:cNvPr id="15" name="14 Rectángulo"/>
          <p:cNvSpPr/>
          <p:nvPr/>
        </p:nvSpPr>
        <p:spPr>
          <a:xfrm>
            <a:off x="179512" y="1209334"/>
            <a:ext cx="4320000"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Principales Características</a:t>
            </a:r>
          </a:p>
        </p:txBody>
      </p:sp>
      <p:sp>
        <p:nvSpPr>
          <p:cNvPr id="16" name="29 Rectángulo">
            <a:extLst>
              <a:ext uri="{FF2B5EF4-FFF2-40B4-BE49-F238E27FC236}">
                <a16:creationId xmlns:a16="http://schemas.microsoft.com/office/drawing/2014/main" id="{2B0ADF16-0E8C-451C-9ACD-D41C1281E805}"/>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1			</a:t>
            </a:r>
          </a:p>
        </p:txBody>
      </p:sp>
      <p:sp>
        <p:nvSpPr>
          <p:cNvPr id="18" name="Rectángulo 17">
            <a:extLst>
              <a:ext uri="{FF2B5EF4-FFF2-40B4-BE49-F238E27FC236}">
                <a16:creationId xmlns:a16="http://schemas.microsoft.com/office/drawing/2014/main" id="{82DD8BAE-C930-47C8-89EC-F1D0A84E32DB}"/>
              </a:ext>
            </a:extLst>
          </p:cNvPr>
          <p:cNvSpPr/>
          <p:nvPr/>
        </p:nvSpPr>
        <p:spPr>
          <a:xfrm>
            <a:off x="2771800" y="6486868"/>
            <a:ext cx="6369800" cy="371132"/>
          </a:xfrm>
          <a:prstGeom prst="rect">
            <a:avLst/>
          </a:prstGeom>
        </p:spPr>
        <p:txBody>
          <a:bodyPr wrap="square">
            <a:spAutoFit/>
          </a:bodyPr>
          <a:lstStyle/>
          <a:p>
            <a:pPr algn="r"/>
            <a:r>
              <a:rPr lang="es-ES_tradnl" b="1" dirty="0">
                <a:solidFill>
                  <a:schemeClr val="bg1"/>
                </a:solidFill>
                <a:latin typeface="TitilliumText22L Regular"/>
                <a:cs typeface="TitilliumText22L Regular"/>
              </a:rPr>
              <a:t> Producción de Hidrógeno. Equipos en el mercado</a:t>
            </a:r>
            <a:endParaRPr lang="es-ES"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3"/>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2052" name="AutoShape 4"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54" name="AutoShape 6"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1"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_tradnl" altLang="es-ES" sz="13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5.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ELECTRÓLISIS </a:t>
            </a:r>
            <a:r>
              <a:rPr lang="es-ES_tradnl" altLang="es-ES" sz="2600" b="1" dirty="0">
                <a:solidFill>
                  <a:srgbClr val="00519E"/>
                </a:solidFill>
                <a:latin typeface="Arial" pitchFamily="34" charset="0"/>
                <a:ea typeface="TitilliumText22L Regular"/>
                <a:cs typeface="Arial" pitchFamily="34" charset="0"/>
              </a:rPr>
              <a:t>PEM</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pic>
        <p:nvPicPr>
          <p:cNvPr id="11" name="Picture 2"/>
          <p:cNvPicPr>
            <a:picLocks noChangeAspect="1" noChangeArrowheads="1"/>
          </p:cNvPicPr>
          <p:nvPr/>
        </p:nvPicPr>
        <p:blipFill>
          <a:blip r:embed="rId5" cstate="print"/>
          <a:srcRect l="51447" t="7030" r="-415" b="22674"/>
          <a:stretch>
            <a:fillRect/>
          </a:stretch>
        </p:blipFill>
        <p:spPr bwMode="auto">
          <a:xfrm>
            <a:off x="4746496" y="1268760"/>
            <a:ext cx="4248472" cy="2160240"/>
          </a:xfrm>
          <a:prstGeom prst="rect">
            <a:avLst/>
          </a:prstGeom>
          <a:noFill/>
          <a:ln w="9525">
            <a:noFill/>
            <a:miter lim="800000"/>
            <a:headEnd/>
            <a:tailEnd/>
          </a:ln>
        </p:spPr>
      </p:pic>
      <p:sp>
        <p:nvSpPr>
          <p:cNvPr id="18" name="17 Rectángulo"/>
          <p:cNvSpPr/>
          <p:nvPr/>
        </p:nvSpPr>
        <p:spPr>
          <a:xfrm>
            <a:off x="107504" y="1801847"/>
            <a:ext cx="4392000" cy="3693319"/>
          </a:xfrm>
          <a:prstGeom prst="rect">
            <a:avLst/>
          </a:prstGeom>
        </p:spPr>
        <p:txBody>
          <a:bodyPr wrap="square">
            <a:spAutoFit/>
          </a:bodyPr>
          <a:lstStyle/>
          <a:p>
            <a:pPr lvl="0" algn="just">
              <a:buFont typeface="Wingdings" pitchFamily="2" charset="2"/>
              <a:buChar char="Ø"/>
            </a:pPr>
            <a:r>
              <a:rPr lang="es-ES" dirty="0"/>
              <a:t> Presenta </a:t>
            </a:r>
            <a:r>
              <a:rPr lang="es-ES" b="1" dirty="0"/>
              <a:t>altos costes de inversión</a:t>
            </a:r>
            <a:r>
              <a:rPr lang="es-ES" dirty="0"/>
              <a:t>, por el uso de metales preciosos y de materiales capaces de resistir el medio ácido que se produce en una celda de electrólisis PEM.</a:t>
            </a:r>
            <a:endParaRPr lang="es-ES_tradnl" dirty="0"/>
          </a:p>
          <a:p>
            <a:pPr lvl="0" algn="just"/>
            <a:endParaRPr lang="es-ES_tradnl" dirty="0"/>
          </a:p>
          <a:p>
            <a:pPr lvl="0" algn="just">
              <a:buFont typeface="Wingdings" pitchFamily="2" charset="2"/>
              <a:buChar char="Ø"/>
            </a:pPr>
            <a:r>
              <a:rPr lang="es-ES" dirty="0"/>
              <a:t> Reducción de los </a:t>
            </a:r>
            <a:r>
              <a:rPr lang="es-ES" b="1" dirty="0"/>
              <a:t>procesos de degradación </a:t>
            </a:r>
            <a:r>
              <a:rPr lang="es-ES" dirty="0"/>
              <a:t>que se producen, principalmente en la capa catalítica y en la membrana. Ratios de degradación actuales de hasta 8 </a:t>
            </a:r>
            <a:r>
              <a:rPr lang="es-ES_tradnl" dirty="0"/>
              <a:t>µV/h.</a:t>
            </a:r>
            <a:endParaRPr lang="es-ES" dirty="0"/>
          </a:p>
          <a:p>
            <a:pPr lvl="0" algn="just">
              <a:buFont typeface="Wingdings" pitchFamily="2" charset="2"/>
              <a:buChar char="Ø"/>
            </a:pPr>
            <a:endParaRPr lang="es-ES_tradnl" dirty="0"/>
          </a:p>
          <a:p>
            <a:pPr lvl="0" algn="just">
              <a:buFont typeface="Wingdings" pitchFamily="2" charset="2"/>
              <a:buChar char="Ø"/>
            </a:pPr>
            <a:r>
              <a:rPr lang="es-ES" dirty="0"/>
              <a:t> Aumento de la </a:t>
            </a:r>
            <a:r>
              <a:rPr lang="es-ES" b="1" dirty="0"/>
              <a:t>durabilidad de los equipos </a:t>
            </a:r>
            <a:r>
              <a:rPr lang="es-ES" dirty="0"/>
              <a:t>comerciales (actualmente en torno a las 60.000 h de operación).</a:t>
            </a:r>
          </a:p>
        </p:txBody>
      </p:sp>
      <p:sp>
        <p:nvSpPr>
          <p:cNvPr id="19" name="18 Rectángulo"/>
          <p:cNvSpPr/>
          <p:nvPr/>
        </p:nvSpPr>
        <p:spPr>
          <a:xfrm>
            <a:off x="179512" y="1209334"/>
            <a:ext cx="4320000"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Desarrollo y Retos Futuros</a:t>
            </a:r>
          </a:p>
        </p:txBody>
      </p:sp>
      <p:pic>
        <p:nvPicPr>
          <p:cNvPr id="8194" name="Picture 2" descr="https://www.cnh2.es/wp-content/uploads/2019/01/03_PH_BE-PEME-1030x687.jpg"/>
          <p:cNvPicPr>
            <a:picLocks noChangeAspect="1" noChangeArrowheads="1"/>
          </p:cNvPicPr>
          <p:nvPr/>
        </p:nvPicPr>
        <p:blipFill>
          <a:blip r:embed="rId6" cstate="print"/>
          <a:srcRect/>
          <a:stretch>
            <a:fillRect/>
          </a:stretch>
        </p:blipFill>
        <p:spPr bwMode="auto">
          <a:xfrm>
            <a:off x="4874890" y="3692649"/>
            <a:ext cx="3914029" cy="2610620"/>
          </a:xfrm>
          <a:prstGeom prst="rect">
            <a:avLst/>
          </a:prstGeom>
          <a:noFill/>
        </p:spPr>
      </p:pic>
      <p:sp>
        <p:nvSpPr>
          <p:cNvPr id="15" name="14 Rectángulo"/>
          <p:cNvSpPr/>
          <p:nvPr/>
        </p:nvSpPr>
        <p:spPr>
          <a:xfrm>
            <a:off x="6702524" y="1196752"/>
            <a:ext cx="2160240" cy="246221"/>
          </a:xfrm>
          <a:prstGeom prst="rect">
            <a:avLst/>
          </a:prstGeom>
        </p:spPr>
        <p:txBody>
          <a:bodyPr wrap="square">
            <a:spAutoFit/>
          </a:bodyPr>
          <a:lstStyle/>
          <a:p>
            <a:r>
              <a:rPr lang="es-ES" sz="1000" b="1" u="sng" dirty="0"/>
              <a:t>FUENTE</a:t>
            </a:r>
            <a:r>
              <a:rPr lang="es-ES" sz="1000" b="1" dirty="0"/>
              <a:t>: FCH JU </a:t>
            </a:r>
            <a:r>
              <a:rPr lang="es-ES" sz="1000" b="1" dirty="0" err="1"/>
              <a:t>Funded</a:t>
            </a:r>
            <a:r>
              <a:rPr lang="es-ES" sz="1000" b="1" dirty="0"/>
              <a:t> </a:t>
            </a:r>
            <a:r>
              <a:rPr lang="es-ES" sz="1000" b="1" dirty="0" err="1"/>
              <a:t>Studies</a:t>
            </a:r>
            <a:r>
              <a:rPr lang="es-ES" sz="1000" b="1" dirty="0"/>
              <a:t> 2014</a:t>
            </a:r>
          </a:p>
        </p:txBody>
      </p:sp>
      <p:pic>
        <p:nvPicPr>
          <p:cNvPr id="16" name="Picture 2"/>
          <p:cNvPicPr>
            <a:picLocks noChangeAspect="1" noChangeArrowheads="1"/>
          </p:cNvPicPr>
          <p:nvPr/>
        </p:nvPicPr>
        <p:blipFill>
          <a:blip r:embed="rId5" cstate="print"/>
          <a:srcRect l="58917" t="80760" r="24484"/>
          <a:stretch>
            <a:fillRect/>
          </a:stretch>
        </p:blipFill>
        <p:spPr bwMode="auto">
          <a:xfrm>
            <a:off x="7236296" y="1628800"/>
            <a:ext cx="1440160" cy="591242"/>
          </a:xfrm>
          <a:prstGeom prst="rect">
            <a:avLst/>
          </a:prstGeom>
          <a:noFill/>
          <a:ln w="3175">
            <a:solidFill>
              <a:schemeClr val="tx1"/>
            </a:solidFill>
            <a:miter lim="800000"/>
            <a:headEnd/>
            <a:tailEnd/>
          </a:ln>
        </p:spPr>
      </p:pic>
      <p:sp>
        <p:nvSpPr>
          <p:cNvPr id="17" name="16 Rectángulo redondeado"/>
          <p:cNvSpPr/>
          <p:nvPr/>
        </p:nvSpPr>
        <p:spPr>
          <a:xfrm>
            <a:off x="676948" y="5833730"/>
            <a:ext cx="4111076"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_tradnl" b="1" dirty="0">
                <a:solidFill>
                  <a:srgbClr val="0070C0"/>
                </a:solidFill>
              </a:rPr>
              <a:t>LABORATORIO DE INVESTIGACIÓN Y ESCALADO DE TECNOLOGÍA PEM (CNH2)</a:t>
            </a:r>
          </a:p>
        </p:txBody>
      </p:sp>
      <p:sp>
        <p:nvSpPr>
          <p:cNvPr id="20" name="29 Rectángulo">
            <a:extLst>
              <a:ext uri="{FF2B5EF4-FFF2-40B4-BE49-F238E27FC236}">
                <a16:creationId xmlns:a16="http://schemas.microsoft.com/office/drawing/2014/main" id="{07FBA05D-1115-4604-93FC-ABE3A5A56A3C}"/>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1			</a:t>
            </a:r>
          </a:p>
        </p:txBody>
      </p:sp>
      <p:sp>
        <p:nvSpPr>
          <p:cNvPr id="22" name="Rectángulo 21">
            <a:extLst>
              <a:ext uri="{FF2B5EF4-FFF2-40B4-BE49-F238E27FC236}">
                <a16:creationId xmlns:a16="http://schemas.microsoft.com/office/drawing/2014/main" id="{12A52E49-D0B7-4FA6-B88C-105B8DF5C31F}"/>
              </a:ext>
            </a:extLst>
          </p:cNvPr>
          <p:cNvSpPr/>
          <p:nvPr/>
        </p:nvSpPr>
        <p:spPr>
          <a:xfrm>
            <a:off x="2987824" y="6486868"/>
            <a:ext cx="6153776" cy="371132"/>
          </a:xfrm>
          <a:prstGeom prst="rect">
            <a:avLst/>
          </a:prstGeom>
        </p:spPr>
        <p:txBody>
          <a:bodyPr wrap="square">
            <a:spAutoFit/>
          </a:bodyPr>
          <a:lstStyle/>
          <a:p>
            <a:pPr algn="r"/>
            <a:r>
              <a:rPr lang="es-ES_tradnl" b="1" dirty="0">
                <a:solidFill>
                  <a:schemeClr val="bg1"/>
                </a:solidFill>
                <a:latin typeface="TitilliumText22L Regular"/>
                <a:cs typeface="TitilliumText22L Regular"/>
              </a:rPr>
              <a:t> Producción de Hidrógeno. Equipos en el mercado</a:t>
            </a:r>
            <a:endParaRPr lang="es-ES"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a:extLst>
              <a:ext uri="{FF2B5EF4-FFF2-40B4-BE49-F238E27FC236}">
                <a16:creationId xmlns:a16="http://schemas.microsoft.com/office/drawing/2014/main" id="{6EC435E3-ABBA-4C3C-9B77-8DF59AAF6BD7}"/>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a:extLst>
              <a:ext uri="{FF2B5EF4-FFF2-40B4-BE49-F238E27FC236}">
                <a16:creationId xmlns:a16="http://schemas.microsoft.com/office/drawing/2014/main" id="{37B8F8CA-6313-445F-9EC5-9CD1FAEF6704}"/>
              </a:ext>
            </a:extLst>
          </p:cNvPr>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3"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a:extLst>
              <a:ext uri="{FF2B5EF4-FFF2-40B4-BE49-F238E27FC236}">
                <a16:creationId xmlns:a16="http://schemas.microsoft.com/office/drawing/2014/main" id="{BBA2276D-0968-4440-88F1-5CBD8527D686}"/>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4"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a:extLst>
              <a:ext uri="{FF2B5EF4-FFF2-40B4-BE49-F238E27FC236}">
                <a16:creationId xmlns:a16="http://schemas.microsoft.com/office/drawing/2014/main" id="{394BC309-2895-40C1-B060-1C963B29B417}"/>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5" name="Picture 2" descr="http://t0.gstatic.com/images?q=tbn:ANd9GcRnyWqcRhaM51qRGeJ6LbcSlaCe8MIX2YwjfRTb8KlgQezqnEaS">
            <a:hlinkClick r:id="rId2"/>
            <a:extLst>
              <a:ext uri="{FF2B5EF4-FFF2-40B4-BE49-F238E27FC236}">
                <a16:creationId xmlns:a16="http://schemas.microsoft.com/office/drawing/2014/main" id="{27800BDE-7939-4344-A2AB-7DE68EF3B2CD}"/>
              </a:ext>
            </a:extLst>
          </p:cNvPr>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16" name="AutoShape 4"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13D14D1D-5FF4-4CE2-814A-4CA2586309E8}"/>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7" name="AutoShape 6"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A78F6333-11E2-47FF-BE18-43227576BC11}"/>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8" name="Título 1">
            <a:extLst>
              <a:ext uri="{FF2B5EF4-FFF2-40B4-BE49-F238E27FC236}">
                <a16:creationId xmlns:a16="http://schemas.microsoft.com/office/drawing/2014/main" id="{CF874B9F-1BE0-4A58-AA25-7E793559117D}"/>
              </a:ext>
            </a:extLst>
          </p:cNvPr>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_tradnl" altLang="es-ES" sz="13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5</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ELECTRÓLISIS </a:t>
            </a:r>
            <a:r>
              <a:rPr lang="es-ES_tradnl" altLang="es-ES" sz="2600" b="1" dirty="0">
                <a:solidFill>
                  <a:srgbClr val="00519E"/>
                </a:solidFill>
                <a:latin typeface="Arial" pitchFamily="34" charset="0"/>
                <a:ea typeface="TitilliumText22L Regular"/>
                <a:cs typeface="Arial" pitchFamily="34" charset="0"/>
              </a:rPr>
              <a:t>PEM</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pic>
        <p:nvPicPr>
          <p:cNvPr id="7" name="Imagen 6">
            <a:extLst>
              <a:ext uri="{FF2B5EF4-FFF2-40B4-BE49-F238E27FC236}">
                <a16:creationId xmlns:a16="http://schemas.microsoft.com/office/drawing/2014/main" id="{085BBE84-F1B2-46C0-9931-9A66D80B12CF}"/>
              </a:ext>
            </a:extLst>
          </p:cNvPr>
          <p:cNvPicPr>
            <a:picLocks noChangeAspect="1"/>
          </p:cNvPicPr>
          <p:nvPr/>
        </p:nvPicPr>
        <p:blipFill>
          <a:blip r:embed="rId4"/>
          <a:stretch>
            <a:fillRect/>
          </a:stretch>
        </p:blipFill>
        <p:spPr>
          <a:xfrm>
            <a:off x="0" y="1137078"/>
            <a:ext cx="9144000" cy="5460274"/>
          </a:xfrm>
          <a:prstGeom prst="rect">
            <a:avLst/>
          </a:prstGeom>
        </p:spPr>
      </p:pic>
    </p:spTree>
    <p:extLst>
      <p:ext uri="{BB962C8B-B14F-4D97-AF65-F5344CB8AC3E}">
        <p14:creationId xmlns:p14="http://schemas.microsoft.com/office/powerpoint/2010/main" val="275793329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a:extLst>
              <a:ext uri="{FF2B5EF4-FFF2-40B4-BE49-F238E27FC236}">
                <a16:creationId xmlns:a16="http://schemas.microsoft.com/office/drawing/2014/main" id="{6EC435E3-ABBA-4C3C-9B77-8DF59AAF6BD7}"/>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a:extLst>
              <a:ext uri="{FF2B5EF4-FFF2-40B4-BE49-F238E27FC236}">
                <a16:creationId xmlns:a16="http://schemas.microsoft.com/office/drawing/2014/main" id="{37B8F8CA-6313-445F-9EC5-9CD1FAEF6704}"/>
              </a:ext>
            </a:extLst>
          </p:cNvPr>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3"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a:extLst>
              <a:ext uri="{FF2B5EF4-FFF2-40B4-BE49-F238E27FC236}">
                <a16:creationId xmlns:a16="http://schemas.microsoft.com/office/drawing/2014/main" id="{BBA2276D-0968-4440-88F1-5CBD8527D686}"/>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4"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a:extLst>
              <a:ext uri="{FF2B5EF4-FFF2-40B4-BE49-F238E27FC236}">
                <a16:creationId xmlns:a16="http://schemas.microsoft.com/office/drawing/2014/main" id="{394BC309-2895-40C1-B060-1C963B29B417}"/>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5" name="Picture 2" descr="http://t0.gstatic.com/images?q=tbn:ANd9GcRnyWqcRhaM51qRGeJ6LbcSlaCe8MIX2YwjfRTb8KlgQezqnEaS">
            <a:hlinkClick r:id="rId2"/>
            <a:extLst>
              <a:ext uri="{FF2B5EF4-FFF2-40B4-BE49-F238E27FC236}">
                <a16:creationId xmlns:a16="http://schemas.microsoft.com/office/drawing/2014/main" id="{27800BDE-7939-4344-A2AB-7DE68EF3B2CD}"/>
              </a:ext>
            </a:extLst>
          </p:cNvPr>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16" name="AutoShape 4"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13D14D1D-5FF4-4CE2-814A-4CA2586309E8}"/>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7" name="AutoShape 6"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A78F6333-11E2-47FF-BE18-43227576BC11}"/>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8" name="Título 1">
            <a:extLst>
              <a:ext uri="{FF2B5EF4-FFF2-40B4-BE49-F238E27FC236}">
                <a16:creationId xmlns:a16="http://schemas.microsoft.com/office/drawing/2014/main" id="{CF874B9F-1BE0-4A58-AA25-7E793559117D}"/>
              </a:ext>
            </a:extLst>
          </p:cNvPr>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_tradnl" altLang="es-ES" sz="13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5</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ELECTRÓLISIS </a:t>
            </a:r>
            <a:r>
              <a:rPr lang="es-ES_tradnl" altLang="es-ES" sz="2600" b="1" dirty="0">
                <a:solidFill>
                  <a:srgbClr val="00519E"/>
                </a:solidFill>
                <a:latin typeface="Arial" pitchFamily="34" charset="0"/>
                <a:ea typeface="TitilliumText22L Regular"/>
                <a:cs typeface="Arial" pitchFamily="34" charset="0"/>
              </a:rPr>
              <a:t>PEM</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pic>
        <p:nvPicPr>
          <p:cNvPr id="3" name="Imagen 2">
            <a:extLst>
              <a:ext uri="{FF2B5EF4-FFF2-40B4-BE49-F238E27FC236}">
                <a16:creationId xmlns:a16="http://schemas.microsoft.com/office/drawing/2014/main" id="{8FA36E2E-929B-47AF-936B-3AC638C04017}"/>
              </a:ext>
            </a:extLst>
          </p:cNvPr>
          <p:cNvPicPr>
            <a:picLocks noChangeAspect="1"/>
          </p:cNvPicPr>
          <p:nvPr/>
        </p:nvPicPr>
        <p:blipFill>
          <a:blip r:embed="rId4"/>
          <a:stretch>
            <a:fillRect/>
          </a:stretch>
        </p:blipFill>
        <p:spPr>
          <a:xfrm>
            <a:off x="0" y="1228046"/>
            <a:ext cx="9144000" cy="5009266"/>
          </a:xfrm>
          <a:prstGeom prst="rect">
            <a:avLst/>
          </a:prstGeom>
        </p:spPr>
      </p:pic>
    </p:spTree>
    <p:extLst>
      <p:ext uri="{BB962C8B-B14F-4D97-AF65-F5344CB8AC3E}">
        <p14:creationId xmlns:p14="http://schemas.microsoft.com/office/powerpoint/2010/main" val="111177175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8 Marcador de número de diapositiva">
            <a:extLst>
              <a:ext uri="{FF2B5EF4-FFF2-40B4-BE49-F238E27FC236}">
                <a16:creationId xmlns:a16="http://schemas.microsoft.com/office/drawing/2014/main" id="{03E578F2-2CFD-4BB6-B509-15EE7E97E691}"/>
              </a:ext>
            </a:extLst>
          </p:cNvPr>
          <p:cNvSpPr>
            <a:spLocks noGrp="1" noChangeArrowheads="1"/>
          </p:cNvSpPr>
          <p:nvPr>
            <p:ph type="sldNum" sz="quarter" idx="12"/>
          </p:nvPr>
        </p:nvSpPr>
        <p:spPr bwMode="auto">
          <a:xfrm>
            <a:off x="7008813" y="6481763"/>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CAB5E726-0EC7-4410-B611-E88D8973EE6F}" type="slidenum">
              <a:rPr lang="es-ES" altLang="es-ES" sz="1200" smtClean="0">
                <a:solidFill>
                  <a:schemeClr val="bg1"/>
                </a:solidFill>
              </a:rPr>
              <a:pPr>
                <a:spcBef>
                  <a:spcPct val="0"/>
                </a:spcBef>
                <a:buFontTx/>
                <a:buNone/>
              </a:pPr>
              <a:t>45</a:t>
            </a:fld>
            <a:endParaRPr lang="es-ES" altLang="es-ES" sz="1200">
              <a:solidFill>
                <a:schemeClr val="bg1"/>
              </a:solidFill>
            </a:endParaRPr>
          </a:p>
        </p:txBody>
      </p:sp>
      <p:sp>
        <p:nvSpPr>
          <p:cNvPr id="8196" name="CuadroTexto 4">
            <a:extLst>
              <a:ext uri="{FF2B5EF4-FFF2-40B4-BE49-F238E27FC236}">
                <a16:creationId xmlns:a16="http://schemas.microsoft.com/office/drawing/2014/main" id="{4AD80157-4E3E-499F-B4D7-092F78AD23BB}"/>
              </a:ext>
            </a:extLst>
          </p:cNvPr>
          <p:cNvSpPr txBox="1">
            <a:spLocks noChangeArrowheads="1"/>
          </p:cNvSpPr>
          <p:nvPr/>
        </p:nvSpPr>
        <p:spPr bwMode="auto">
          <a:xfrm>
            <a:off x="4716463" y="4831992"/>
            <a:ext cx="4427537"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s-ES" altLang="es-ES" b="1" dirty="0">
                <a:solidFill>
                  <a:srgbClr val="0070C0"/>
                </a:solidFill>
                <a:latin typeface="TitilliumText22L Lt" pitchFamily="50" charset="0"/>
              </a:rPr>
              <a:t>ELECTROLIZADOR POLIMERICO.</a:t>
            </a:r>
          </a:p>
          <a:p>
            <a:pPr algn="ctr"/>
            <a:r>
              <a:rPr lang="es-ES" altLang="es-ES" b="1" dirty="0">
                <a:solidFill>
                  <a:srgbClr val="0070C0"/>
                </a:solidFill>
                <a:latin typeface="TitilliumText22L Lt" pitchFamily="50" charset="0"/>
              </a:rPr>
              <a:t>SOLUCION CONTAINER Y NAVE INDUSTRIAL.</a:t>
            </a:r>
          </a:p>
          <a:p>
            <a:pPr algn="ctr"/>
            <a:r>
              <a:rPr lang="es-ES" altLang="es-ES" b="1" dirty="0">
                <a:solidFill>
                  <a:srgbClr val="0070C0"/>
                </a:solidFill>
                <a:latin typeface="TitilliumText22L Lt" pitchFamily="50" charset="0"/>
              </a:rPr>
              <a:t>POTENCIAS DE 1 HASTA 400 MW.</a:t>
            </a:r>
          </a:p>
          <a:p>
            <a:pPr algn="ctr"/>
            <a:r>
              <a:rPr lang="es-ES" altLang="es-ES" b="1" dirty="0">
                <a:solidFill>
                  <a:srgbClr val="0070C0"/>
                </a:solidFill>
                <a:latin typeface="TitilliumText22L Lt" pitchFamily="50" charset="0"/>
              </a:rPr>
              <a:t>COSTE: 1,2 – 1,4 MILLONES €/MW. 1 MW – 400 kg/día.</a:t>
            </a:r>
          </a:p>
        </p:txBody>
      </p:sp>
      <p:pic>
        <p:nvPicPr>
          <p:cNvPr id="8197" name="Imagen 1">
            <a:extLst>
              <a:ext uri="{FF2B5EF4-FFF2-40B4-BE49-F238E27FC236}">
                <a16:creationId xmlns:a16="http://schemas.microsoft.com/office/drawing/2014/main" id="{1D125A0D-C315-4E76-853C-5F71060672F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73163"/>
            <a:ext cx="9142413" cy="337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8" name="Imagen 2">
            <a:extLst>
              <a:ext uri="{FF2B5EF4-FFF2-40B4-BE49-F238E27FC236}">
                <a16:creationId xmlns:a16="http://schemas.microsoft.com/office/drawing/2014/main" id="{F0FD73EF-1A12-430E-A367-453B268E88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 y="4797425"/>
            <a:ext cx="2427288"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9" name="Imagen 7">
            <a:extLst>
              <a:ext uri="{FF2B5EF4-FFF2-40B4-BE49-F238E27FC236}">
                <a16:creationId xmlns:a16="http://schemas.microsoft.com/office/drawing/2014/main" id="{42F9B4A0-929D-4C57-98B6-AB68E70329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7463" y="5013325"/>
            <a:ext cx="2230437" cy="122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a:extLst>
              <a:ext uri="{FF2B5EF4-FFF2-40B4-BE49-F238E27FC236}">
                <a16:creationId xmlns:a16="http://schemas.microsoft.com/office/drawing/2014/main" id="{6EC435E3-ABBA-4C3C-9B77-8DF59AAF6BD7}"/>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a:extLst>
              <a:ext uri="{FF2B5EF4-FFF2-40B4-BE49-F238E27FC236}">
                <a16:creationId xmlns:a16="http://schemas.microsoft.com/office/drawing/2014/main" id="{37B8F8CA-6313-445F-9EC5-9CD1FAEF6704}"/>
              </a:ext>
            </a:extLst>
          </p:cNvPr>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3"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a:extLst>
              <a:ext uri="{FF2B5EF4-FFF2-40B4-BE49-F238E27FC236}">
                <a16:creationId xmlns:a16="http://schemas.microsoft.com/office/drawing/2014/main" id="{BBA2276D-0968-4440-88F1-5CBD8527D686}"/>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4"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a:extLst>
              <a:ext uri="{FF2B5EF4-FFF2-40B4-BE49-F238E27FC236}">
                <a16:creationId xmlns:a16="http://schemas.microsoft.com/office/drawing/2014/main" id="{394BC309-2895-40C1-B060-1C963B29B417}"/>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5" name="Picture 2" descr="http://t0.gstatic.com/images?q=tbn:ANd9GcRnyWqcRhaM51qRGeJ6LbcSlaCe8MIX2YwjfRTb8KlgQezqnEaS">
            <a:hlinkClick r:id="rId5"/>
            <a:extLst>
              <a:ext uri="{FF2B5EF4-FFF2-40B4-BE49-F238E27FC236}">
                <a16:creationId xmlns:a16="http://schemas.microsoft.com/office/drawing/2014/main" id="{27800BDE-7939-4344-A2AB-7DE68EF3B2CD}"/>
              </a:ext>
            </a:extLst>
          </p:cNvPr>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16" name="AutoShape 4"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13D14D1D-5FF4-4CE2-814A-4CA2586309E8}"/>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7" name="AutoShape 6"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A78F6333-11E2-47FF-BE18-43227576BC11}"/>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8" name="Título 1">
            <a:extLst>
              <a:ext uri="{FF2B5EF4-FFF2-40B4-BE49-F238E27FC236}">
                <a16:creationId xmlns:a16="http://schemas.microsoft.com/office/drawing/2014/main" id="{CF874B9F-1BE0-4A58-AA25-7E793559117D}"/>
              </a:ext>
            </a:extLst>
          </p:cNvPr>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_tradnl" altLang="es-ES" sz="13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5</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ELECTRÓLISIS </a:t>
            </a:r>
            <a:r>
              <a:rPr lang="es-ES_tradnl" altLang="es-ES" sz="2600" b="1" dirty="0">
                <a:solidFill>
                  <a:srgbClr val="00519E"/>
                </a:solidFill>
                <a:latin typeface="Arial" pitchFamily="34" charset="0"/>
                <a:ea typeface="TitilliumText22L Regular"/>
                <a:cs typeface="Arial" pitchFamily="34" charset="0"/>
              </a:rPr>
              <a:t>PEM</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Marcador de número de diapositiva"/>
          <p:cNvSpPr>
            <a:spLocks noGrp="1"/>
          </p:cNvSpPr>
          <p:nvPr>
            <p:ph type="sldNum" sz="quarter" idx="12"/>
          </p:nvPr>
        </p:nvSpPr>
        <p:spPr>
          <a:xfrm>
            <a:off x="7008440" y="6482461"/>
            <a:ext cx="2133600" cy="365125"/>
          </a:xfrm>
        </p:spPr>
        <p:txBody>
          <a:bodyPr/>
          <a:lstStyle/>
          <a:p>
            <a:fld id="{1431D7DA-2AF6-444C-8B26-F86877117E55}" type="slidenum">
              <a:rPr lang="es-ES" smtClean="0">
                <a:solidFill>
                  <a:schemeClr val="bg1"/>
                </a:solidFill>
              </a:rPr>
              <a:pPr/>
              <a:t>46</a:t>
            </a:fld>
            <a:endParaRPr lang="es-ES" dirty="0">
              <a:solidFill>
                <a:schemeClr val="bg1"/>
              </a:solidFill>
            </a:endParaRPr>
          </a:p>
        </p:txBody>
      </p:sp>
      <p:sp>
        <p:nvSpPr>
          <p:cNvPr id="7" name="Rectangle 2">
            <a:extLst>
              <a:ext uri="{FF2B5EF4-FFF2-40B4-BE49-F238E27FC236}">
                <a16:creationId xmlns:a16="http://schemas.microsoft.com/office/drawing/2014/main" id="{10925AE4-8E55-4596-96E8-899E3234EAE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15" name="4 CuadroTexto">
            <a:extLst>
              <a:ext uri="{FF2B5EF4-FFF2-40B4-BE49-F238E27FC236}">
                <a16:creationId xmlns:a16="http://schemas.microsoft.com/office/drawing/2014/main" id="{4BF0EC59-71E5-4A6E-A31D-6C8F732E4214}"/>
              </a:ext>
            </a:extLst>
          </p:cNvPr>
          <p:cNvSpPr txBox="1"/>
          <p:nvPr/>
        </p:nvSpPr>
        <p:spPr>
          <a:xfrm>
            <a:off x="0" y="6021288"/>
            <a:ext cx="9142040" cy="369332"/>
          </a:xfrm>
          <a:prstGeom prst="rect">
            <a:avLst/>
          </a:prstGeom>
          <a:noFill/>
        </p:spPr>
        <p:txBody>
          <a:bodyPr wrap="square" rtlCol="0">
            <a:spAutoFit/>
          </a:bodyPr>
          <a:lstStyle/>
          <a:p>
            <a:pPr algn="ctr"/>
            <a:r>
              <a:rPr lang="es-ES" dirty="0" err="1"/>
              <a:t>Source</a:t>
            </a:r>
            <a:r>
              <a:rPr lang="es-ES" dirty="0"/>
              <a:t>: NEL HYDROGEN.</a:t>
            </a:r>
          </a:p>
        </p:txBody>
      </p:sp>
      <p:pic>
        <p:nvPicPr>
          <p:cNvPr id="2" name="Imagen 1">
            <a:extLst>
              <a:ext uri="{FF2B5EF4-FFF2-40B4-BE49-F238E27FC236}">
                <a16:creationId xmlns:a16="http://schemas.microsoft.com/office/drawing/2014/main" id="{579C9AEF-08A3-46CC-8894-836C2AD13817}"/>
              </a:ext>
            </a:extLst>
          </p:cNvPr>
          <p:cNvPicPr>
            <a:picLocks noChangeAspect="1"/>
          </p:cNvPicPr>
          <p:nvPr/>
        </p:nvPicPr>
        <p:blipFill>
          <a:blip r:embed="rId2"/>
          <a:stretch>
            <a:fillRect/>
          </a:stretch>
        </p:blipFill>
        <p:spPr>
          <a:xfrm>
            <a:off x="35496" y="1229645"/>
            <a:ext cx="8928977" cy="4749889"/>
          </a:xfrm>
          <a:prstGeom prst="rect">
            <a:avLst/>
          </a:prstGeom>
        </p:spPr>
      </p:pic>
      <p:sp>
        <p:nvSpPr>
          <p:cNvPr id="10"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a:extLst>
              <a:ext uri="{FF2B5EF4-FFF2-40B4-BE49-F238E27FC236}">
                <a16:creationId xmlns:a16="http://schemas.microsoft.com/office/drawing/2014/main" id="{FCF4E70E-422A-4739-994F-3D094599C959}"/>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1" name="11 Rectángulo redondeado">
            <a:extLst>
              <a:ext uri="{FF2B5EF4-FFF2-40B4-BE49-F238E27FC236}">
                <a16:creationId xmlns:a16="http://schemas.microsoft.com/office/drawing/2014/main" id="{0F533C95-90FE-45A5-B419-433D59A2AE57}"/>
              </a:ext>
            </a:extLst>
          </p:cNvPr>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2"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a:extLst>
              <a:ext uri="{FF2B5EF4-FFF2-40B4-BE49-F238E27FC236}">
                <a16:creationId xmlns:a16="http://schemas.microsoft.com/office/drawing/2014/main" id="{C5AB481A-9164-4537-9299-29C8FD400A63}"/>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3"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a:extLst>
              <a:ext uri="{FF2B5EF4-FFF2-40B4-BE49-F238E27FC236}">
                <a16:creationId xmlns:a16="http://schemas.microsoft.com/office/drawing/2014/main" id="{6B3BB3D5-0C77-44EA-B50D-12E5D25649B2}"/>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4" name="Picture 2" descr="http://t0.gstatic.com/images?q=tbn:ANd9GcRnyWqcRhaM51qRGeJ6LbcSlaCe8MIX2YwjfRTb8KlgQezqnEaS">
            <a:hlinkClick r:id="rId3"/>
            <a:extLst>
              <a:ext uri="{FF2B5EF4-FFF2-40B4-BE49-F238E27FC236}">
                <a16:creationId xmlns:a16="http://schemas.microsoft.com/office/drawing/2014/main" id="{717869F8-3BDB-4A14-8074-253C3FBD8524}"/>
              </a:ext>
            </a:extLst>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16" name="AutoShape 4"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C4ED25E6-4E74-4C35-BA43-CAB09E763A6F}"/>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7" name="AutoShape 6"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AA21601B-EB05-41A9-8218-89DF2BB50164}"/>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8" name="Título 1">
            <a:extLst>
              <a:ext uri="{FF2B5EF4-FFF2-40B4-BE49-F238E27FC236}">
                <a16:creationId xmlns:a16="http://schemas.microsoft.com/office/drawing/2014/main" id="{9E1971B0-8D13-45F6-AC1A-ABC9FB47DAA7}"/>
              </a:ext>
            </a:extLst>
          </p:cNvPr>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_tradnl" altLang="es-ES" sz="13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5</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ELECTRÓLISIS </a:t>
            </a:r>
            <a:r>
              <a:rPr lang="es-ES_tradnl" altLang="es-ES" sz="2600" b="1" dirty="0">
                <a:solidFill>
                  <a:srgbClr val="00519E"/>
                </a:solidFill>
                <a:latin typeface="Arial" pitchFamily="34" charset="0"/>
                <a:ea typeface="TitilliumText22L Regular"/>
                <a:cs typeface="Arial" pitchFamily="34" charset="0"/>
              </a:rPr>
              <a:t>PEM</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Tree>
    <p:extLst>
      <p:ext uri="{BB962C8B-B14F-4D97-AF65-F5344CB8AC3E}">
        <p14:creationId xmlns:p14="http://schemas.microsoft.com/office/powerpoint/2010/main" val="132981327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Marcador de número de diapositiva"/>
          <p:cNvSpPr>
            <a:spLocks noGrp="1"/>
          </p:cNvSpPr>
          <p:nvPr>
            <p:ph type="sldNum" sz="quarter" idx="12"/>
          </p:nvPr>
        </p:nvSpPr>
        <p:spPr>
          <a:xfrm>
            <a:off x="7008440" y="6482461"/>
            <a:ext cx="2133600" cy="365125"/>
          </a:xfrm>
        </p:spPr>
        <p:txBody>
          <a:bodyPr/>
          <a:lstStyle/>
          <a:p>
            <a:fld id="{1431D7DA-2AF6-444C-8B26-F86877117E55}" type="slidenum">
              <a:rPr lang="es-ES" smtClean="0">
                <a:solidFill>
                  <a:schemeClr val="bg1"/>
                </a:solidFill>
              </a:rPr>
              <a:pPr/>
              <a:t>47</a:t>
            </a:fld>
            <a:endParaRPr lang="es-ES" dirty="0">
              <a:solidFill>
                <a:schemeClr val="bg1"/>
              </a:solidFill>
            </a:endParaRPr>
          </a:p>
        </p:txBody>
      </p:sp>
      <p:sp>
        <p:nvSpPr>
          <p:cNvPr id="7" name="Rectangle 2">
            <a:extLst>
              <a:ext uri="{FF2B5EF4-FFF2-40B4-BE49-F238E27FC236}">
                <a16:creationId xmlns:a16="http://schemas.microsoft.com/office/drawing/2014/main" id="{10925AE4-8E55-4596-96E8-899E3234EAE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15" name="4 CuadroTexto">
            <a:extLst>
              <a:ext uri="{FF2B5EF4-FFF2-40B4-BE49-F238E27FC236}">
                <a16:creationId xmlns:a16="http://schemas.microsoft.com/office/drawing/2014/main" id="{4BF0EC59-71E5-4A6E-A31D-6C8F732E4214}"/>
              </a:ext>
            </a:extLst>
          </p:cNvPr>
          <p:cNvSpPr txBox="1"/>
          <p:nvPr/>
        </p:nvSpPr>
        <p:spPr>
          <a:xfrm>
            <a:off x="0" y="6021288"/>
            <a:ext cx="9142040" cy="369332"/>
          </a:xfrm>
          <a:prstGeom prst="rect">
            <a:avLst/>
          </a:prstGeom>
          <a:noFill/>
        </p:spPr>
        <p:txBody>
          <a:bodyPr wrap="square" rtlCol="0">
            <a:spAutoFit/>
          </a:bodyPr>
          <a:lstStyle/>
          <a:p>
            <a:pPr algn="ctr"/>
            <a:r>
              <a:rPr lang="es-ES" dirty="0" err="1"/>
              <a:t>Source</a:t>
            </a:r>
            <a:r>
              <a:rPr lang="es-ES" dirty="0"/>
              <a:t>: NEL HYDROGEN.</a:t>
            </a:r>
          </a:p>
        </p:txBody>
      </p:sp>
      <p:pic>
        <p:nvPicPr>
          <p:cNvPr id="3" name="Imagen 2">
            <a:extLst>
              <a:ext uri="{FF2B5EF4-FFF2-40B4-BE49-F238E27FC236}">
                <a16:creationId xmlns:a16="http://schemas.microsoft.com/office/drawing/2014/main" id="{5FFA063E-CF1C-4166-93D4-D0CC36E1FF49}"/>
              </a:ext>
            </a:extLst>
          </p:cNvPr>
          <p:cNvPicPr>
            <a:picLocks noChangeAspect="1"/>
          </p:cNvPicPr>
          <p:nvPr/>
        </p:nvPicPr>
        <p:blipFill>
          <a:blip r:embed="rId2"/>
          <a:stretch>
            <a:fillRect/>
          </a:stretch>
        </p:blipFill>
        <p:spPr>
          <a:xfrm>
            <a:off x="0" y="1226328"/>
            <a:ext cx="9144000" cy="4866968"/>
          </a:xfrm>
          <a:prstGeom prst="rect">
            <a:avLst/>
          </a:prstGeom>
        </p:spPr>
      </p:pic>
      <p:sp>
        <p:nvSpPr>
          <p:cNvPr id="27"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a:extLst>
              <a:ext uri="{FF2B5EF4-FFF2-40B4-BE49-F238E27FC236}">
                <a16:creationId xmlns:a16="http://schemas.microsoft.com/office/drawing/2014/main" id="{38500023-E205-4C9F-8886-21B09C1FF7B5}"/>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8" name="11 Rectángulo redondeado">
            <a:extLst>
              <a:ext uri="{FF2B5EF4-FFF2-40B4-BE49-F238E27FC236}">
                <a16:creationId xmlns:a16="http://schemas.microsoft.com/office/drawing/2014/main" id="{5DC3E976-B3DB-4829-A925-9E80F534D0C6}"/>
              </a:ext>
            </a:extLst>
          </p:cNvPr>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9"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a:extLst>
              <a:ext uri="{FF2B5EF4-FFF2-40B4-BE49-F238E27FC236}">
                <a16:creationId xmlns:a16="http://schemas.microsoft.com/office/drawing/2014/main" id="{045C5508-135C-4DD1-9E29-8065433DDE3D}"/>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3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a:extLst>
              <a:ext uri="{FF2B5EF4-FFF2-40B4-BE49-F238E27FC236}">
                <a16:creationId xmlns:a16="http://schemas.microsoft.com/office/drawing/2014/main" id="{EBABED56-0C1C-44DA-946F-B9CAE591D196}"/>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31" name="Picture 2" descr="http://t0.gstatic.com/images?q=tbn:ANd9GcRnyWqcRhaM51qRGeJ6LbcSlaCe8MIX2YwjfRTb8KlgQezqnEaS">
            <a:hlinkClick r:id="rId3"/>
            <a:extLst>
              <a:ext uri="{FF2B5EF4-FFF2-40B4-BE49-F238E27FC236}">
                <a16:creationId xmlns:a16="http://schemas.microsoft.com/office/drawing/2014/main" id="{46E87F9A-03AC-40E8-8D18-A380E564EA49}"/>
              </a:ext>
            </a:extLst>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32" name="AutoShape 4"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6184B96E-AFCF-4D3E-BABA-C997158AA72C}"/>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33" name="AutoShape 6"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301BFED7-F353-4C1A-9D63-18284E7B4187}"/>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34" name="Título 1">
            <a:extLst>
              <a:ext uri="{FF2B5EF4-FFF2-40B4-BE49-F238E27FC236}">
                <a16:creationId xmlns:a16="http://schemas.microsoft.com/office/drawing/2014/main" id="{FE70C850-820E-401E-B0F7-274E55291F10}"/>
              </a:ext>
            </a:extLst>
          </p:cNvPr>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_tradnl" altLang="es-ES" sz="13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5</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ELECTRÓLISIS </a:t>
            </a:r>
            <a:r>
              <a:rPr lang="es-ES_tradnl" altLang="es-ES" sz="2600" b="1" dirty="0">
                <a:solidFill>
                  <a:srgbClr val="00519E"/>
                </a:solidFill>
                <a:latin typeface="Arial" pitchFamily="34" charset="0"/>
                <a:ea typeface="TitilliumText22L Regular"/>
                <a:cs typeface="Arial" pitchFamily="34" charset="0"/>
              </a:rPr>
              <a:t>PEM</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Tree>
    <p:extLst>
      <p:ext uri="{BB962C8B-B14F-4D97-AF65-F5344CB8AC3E}">
        <p14:creationId xmlns:p14="http://schemas.microsoft.com/office/powerpoint/2010/main" val="106475903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Marcador de número de diapositiva"/>
          <p:cNvSpPr>
            <a:spLocks noGrp="1"/>
          </p:cNvSpPr>
          <p:nvPr>
            <p:ph type="sldNum" sz="quarter" idx="12"/>
          </p:nvPr>
        </p:nvSpPr>
        <p:spPr>
          <a:xfrm>
            <a:off x="7008440" y="6482461"/>
            <a:ext cx="2133600" cy="365125"/>
          </a:xfrm>
        </p:spPr>
        <p:txBody>
          <a:bodyPr/>
          <a:lstStyle/>
          <a:p>
            <a:fld id="{1431D7DA-2AF6-444C-8B26-F86877117E55}" type="slidenum">
              <a:rPr lang="es-ES" smtClean="0">
                <a:solidFill>
                  <a:schemeClr val="bg1"/>
                </a:solidFill>
              </a:rPr>
              <a:pPr/>
              <a:t>48</a:t>
            </a:fld>
            <a:endParaRPr lang="es-ES" dirty="0">
              <a:solidFill>
                <a:schemeClr val="bg1"/>
              </a:solidFill>
            </a:endParaRPr>
          </a:p>
        </p:txBody>
      </p:sp>
      <p:sp>
        <p:nvSpPr>
          <p:cNvPr id="7" name="Rectangle 2">
            <a:extLst>
              <a:ext uri="{FF2B5EF4-FFF2-40B4-BE49-F238E27FC236}">
                <a16:creationId xmlns:a16="http://schemas.microsoft.com/office/drawing/2014/main" id="{10925AE4-8E55-4596-96E8-899E3234EAE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15" name="4 CuadroTexto">
            <a:extLst>
              <a:ext uri="{FF2B5EF4-FFF2-40B4-BE49-F238E27FC236}">
                <a16:creationId xmlns:a16="http://schemas.microsoft.com/office/drawing/2014/main" id="{4BF0EC59-71E5-4A6E-A31D-6C8F732E4214}"/>
              </a:ext>
            </a:extLst>
          </p:cNvPr>
          <p:cNvSpPr txBox="1"/>
          <p:nvPr/>
        </p:nvSpPr>
        <p:spPr>
          <a:xfrm>
            <a:off x="0" y="6156012"/>
            <a:ext cx="9142040" cy="369332"/>
          </a:xfrm>
          <a:prstGeom prst="rect">
            <a:avLst/>
          </a:prstGeom>
          <a:noFill/>
        </p:spPr>
        <p:txBody>
          <a:bodyPr wrap="square" rtlCol="0">
            <a:spAutoFit/>
          </a:bodyPr>
          <a:lstStyle/>
          <a:p>
            <a:pPr algn="ctr"/>
            <a:r>
              <a:rPr lang="es-ES" dirty="0" err="1"/>
              <a:t>Source</a:t>
            </a:r>
            <a:r>
              <a:rPr lang="es-ES" dirty="0"/>
              <a:t>: ITM.</a:t>
            </a:r>
          </a:p>
        </p:txBody>
      </p:sp>
      <p:pic>
        <p:nvPicPr>
          <p:cNvPr id="17" name="Imagen 16">
            <a:extLst>
              <a:ext uri="{FF2B5EF4-FFF2-40B4-BE49-F238E27FC236}">
                <a16:creationId xmlns:a16="http://schemas.microsoft.com/office/drawing/2014/main" id="{283820D9-9F9D-488E-B066-A3C85A9BE05A}"/>
              </a:ext>
            </a:extLst>
          </p:cNvPr>
          <p:cNvPicPr/>
          <p:nvPr/>
        </p:nvPicPr>
        <p:blipFill>
          <a:blip r:embed="rId2"/>
          <a:stretch>
            <a:fillRect/>
          </a:stretch>
        </p:blipFill>
        <p:spPr>
          <a:xfrm>
            <a:off x="107504" y="1412776"/>
            <a:ext cx="8856983" cy="4743236"/>
          </a:xfrm>
          <a:prstGeom prst="rect">
            <a:avLst/>
          </a:prstGeom>
        </p:spPr>
      </p:pic>
      <p:sp>
        <p:nvSpPr>
          <p:cNvPr id="10"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a:extLst>
              <a:ext uri="{FF2B5EF4-FFF2-40B4-BE49-F238E27FC236}">
                <a16:creationId xmlns:a16="http://schemas.microsoft.com/office/drawing/2014/main" id="{951A36CE-6FAD-429A-A5A2-93A9DC86FF65}"/>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1" name="11 Rectángulo redondeado">
            <a:extLst>
              <a:ext uri="{FF2B5EF4-FFF2-40B4-BE49-F238E27FC236}">
                <a16:creationId xmlns:a16="http://schemas.microsoft.com/office/drawing/2014/main" id="{C4C30E68-EDD8-408F-B917-056DD96F48AA}"/>
              </a:ext>
            </a:extLst>
          </p:cNvPr>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2"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a:extLst>
              <a:ext uri="{FF2B5EF4-FFF2-40B4-BE49-F238E27FC236}">
                <a16:creationId xmlns:a16="http://schemas.microsoft.com/office/drawing/2014/main" id="{C24BB9A7-092D-459C-A470-C37322EE29C6}"/>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3"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a:extLst>
              <a:ext uri="{FF2B5EF4-FFF2-40B4-BE49-F238E27FC236}">
                <a16:creationId xmlns:a16="http://schemas.microsoft.com/office/drawing/2014/main" id="{5B6A5A98-C636-4384-BD21-C7A6D6F94387}"/>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4" name="Picture 2" descr="http://t0.gstatic.com/images?q=tbn:ANd9GcRnyWqcRhaM51qRGeJ6LbcSlaCe8MIX2YwjfRTb8KlgQezqnEaS">
            <a:hlinkClick r:id="rId3"/>
            <a:extLst>
              <a:ext uri="{FF2B5EF4-FFF2-40B4-BE49-F238E27FC236}">
                <a16:creationId xmlns:a16="http://schemas.microsoft.com/office/drawing/2014/main" id="{32016A26-3AE0-472B-A701-B20A95287C37}"/>
              </a:ext>
            </a:extLst>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16" name="AutoShape 4"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692EE3E5-8659-4ECD-8E85-49E6EB91BEE1}"/>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8" name="AutoShape 6"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C751DF3F-4225-4CCD-8852-973F1369C337}"/>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9" name="Título 1">
            <a:extLst>
              <a:ext uri="{FF2B5EF4-FFF2-40B4-BE49-F238E27FC236}">
                <a16:creationId xmlns:a16="http://schemas.microsoft.com/office/drawing/2014/main" id="{6EAB01D9-34CF-4B19-A7C6-65D95E94FEEF}"/>
              </a:ext>
            </a:extLst>
          </p:cNvPr>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_tradnl" altLang="es-ES" sz="13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5</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ELECTRÓLISIS </a:t>
            </a:r>
            <a:r>
              <a:rPr lang="es-ES_tradnl" altLang="es-ES" sz="2600" b="1" dirty="0">
                <a:solidFill>
                  <a:srgbClr val="00519E"/>
                </a:solidFill>
                <a:latin typeface="Arial" pitchFamily="34" charset="0"/>
                <a:ea typeface="TitilliumText22L Regular"/>
                <a:cs typeface="Arial" pitchFamily="34" charset="0"/>
              </a:rPr>
              <a:t>PEM</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Tree>
    <p:extLst>
      <p:ext uri="{BB962C8B-B14F-4D97-AF65-F5344CB8AC3E}">
        <p14:creationId xmlns:p14="http://schemas.microsoft.com/office/powerpoint/2010/main" val="132261774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Marcador de número de diapositiva"/>
          <p:cNvSpPr>
            <a:spLocks noGrp="1"/>
          </p:cNvSpPr>
          <p:nvPr>
            <p:ph type="sldNum" sz="quarter" idx="12"/>
          </p:nvPr>
        </p:nvSpPr>
        <p:spPr>
          <a:xfrm>
            <a:off x="7008440" y="6482461"/>
            <a:ext cx="2133600" cy="365125"/>
          </a:xfrm>
        </p:spPr>
        <p:txBody>
          <a:bodyPr/>
          <a:lstStyle/>
          <a:p>
            <a:fld id="{1431D7DA-2AF6-444C-8B26-F86877117E55}" type="slidenum">
              <a:rPr lang="es-ES" smtClean="0">
                <a:solidFill>
                  <a:schemeClr val="bg1"/>
                </a:solidFill>
              </a:rPr>
              <a:pPr/>
              <a:t>49</a:t>
            </a:fld>
            <a:endParaRPr lang="es-ES" dirty="0">
              <a:solidFill>
                <a:schemeClr val="bg1"/>
              </a:solidFill>
            </a:endParaRPr>
          </a:p>
        </p:txBody>
      </p:sp>
      <p:sp>
        <p:nvSpPr>
          <p:cNvPr id="7" name="Rectangle 2">
            <a:extLst>
              <a:ext uri="{FF2B5EF4-FFF2-40B4-BE49-F238E27FC236}">
                <a16:creationId xmlns:a16="http://schemas.microsoft.com/office/drawing/2014/main" id="{10925AE4-8E55-4596-96E8-899E3234EAE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15" name="4 CuadroTexto">
            <a:extLst>
              <a:ext uri="{FF2B5EF4-FFF2-40B4-BE49-F238E27FC236}">
                <a16:creationId xmlns:a16="http://schemas.microsoft.com/office/drawing/2014/main" id="{4BF0EC59-71E5-4A6E-A31D-6C8F732E4214}"/>
              </a:ext>
            </a:extLst>
          </p:cNvPr>
          <p:cNvSpPr txBox="1"/>
          <p:nvPr/>
        </p:nvSpPr>
        <p:spPr>
          <a:xfrm>
            <a:off x="0" y="6156012"/>
            <a:ext cx="9142040" cy="369332"/>
          </a:xfrm>
          <a:prstGeom prst="rect">
            <a:avLst/>
          </a:prstGeom>
          <a:noFill/>
        </p:spPr>
        <p:txBody>
          <a:bodyPr wrap="square" rtlCol="0">
            <a:spAutoFit/>
          </a:bodyPr>
          <a:lstStyle/>
          <a:p>
            <a:pPr algn="ctr"/>
            <a:r>
              <a:rPr lang="es-ES" dirty="0" err="1"/>
              <a:t>Source</a:t>
            </a:r>
            <a:r>
              <a:rPr lang="es-ES" dirty="0"/>
              <a:t>: ITM.</a:t>
            </a:r>
          </a:p>
        </p:txBody>
      </p:sp>
      <p:pic>
        <p:nvPicPr>
          <p:cNvPr id="16" name="Imagen 15">
            <a:extLst>
              <a:ext uri="{FF2B5EF4-FFF2-40B4-BE49-F238E27FC236}">
                <a16:creationId xmlns:a16="http://schemas.microsoft.com/office/drawing/2014/main" id="{6160BD20-6641-49BA-AA6B-9D783A084E05}"/>
              </a:ext>
            </a:extLst>
          </p:cNvPr>
          <p:cNvPicPr/>
          <p:nvPr/>
        </p:nvPicPr>
        <p:blipFill>
          <a:blip r:embed="rId2"/>
          <a:stretch>
            <a:fillRect/>
          </a:stretch>
        </p:blipFill>
        <p:spPr>
          <a:xfrm>
            <a:off x="179512" y="1424027"/>
            <a:ext cx="8856984" cy="4752365"/>
          </a:xfrm>
          <a:prstGeom prst="rect">
            <a:avLst/>
          </a:prstGeom>
        </p:spPr>
      </p:pic>
      <p:sp>
        <p:nvSpPr>
          <p:cNvPr id="10"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a:extLst>
              <a:ext uri="{FF2B5EF4-FFF2-40B4-BE49-F238E27FC236}">
                <a16:creationId xmlns:a16="http://schemas.microsoft.com/office/drawing/2014/main" id="{C9D83A01-85EF-4FE0-9ED1-4E34D1EBAC49}"/>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1" name="11 Rectángulo redondeado">
            <a:extLst>
              <a:ext uri="{FF2B5EF4-FFF2-40B4-BE49-F238E27FC236}">
                <a16:creationId xmlns:a16="http://schemas.microsoft.com/office/drawing/2014/main" id="{74987BCD-D768-4CC6-9A0B-3BC5E7A070BF}"/>
              </a:ext>
            </a:extLst>
          </p:cNvPr>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2"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a:extLst>
              <a:ext uri="{FF2B5EF4-FFF2-40B4-BE49-F238E27FC236}">
                <a16:creationId xmlns:a16="http://schemas.microsoft.com/office/drawing/2014/main" id="{BD10A898-4087-4E75-8B2E-D1B22822893A}"/>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3"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a:extLst>
              <a:ext uri="{FF2B5EF4-FFF2-40B4-BE49-F238E27FC236}">
                <a16:creationId xmlns:a16="http://schemas.microsoft.com/office/drawing/2014/main" id="{CB9335DA-C670-49C3-B70F-DF7CD806113F}"/>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4" name="Picture 2" descr="http://t0.gstatic.com/images?q=tbn:ANd9GcRnyWqcRhaM51qRGeJ6LbcSlaCe8MIX2YwjfRTb8KlgQezqnEaS">
            <a:hlinkClick r:id="rId3"/>
            <a:extLst>
              <a:ext uri="{FF2B5EF4-FFF2-40B4-BE49-F238E27FC236}">
                <a16:creationId xmlns:a16="http://schemas.microsoft.com/office/drawing/2014/main" id="{2A885479-BC27-43EA-8324-AC2147D44D6C}"/>
              </a:ext>
            </a:extLst>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17" name="AutoShape 4"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3774057B-D5CA-4D2F-B511-5152F00525FA}"/>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8" name="AutoShape 6"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0C670415-FEB2-4445-B1F4-2805B6C45B92}"/>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9" name="Título 1">
            <a:extLst>
              <a:ext uri="{FF2B5EF4-FFF2-40B4-BE49-F238E27FC236}">
                <a16:creationId xmlns:a16="http://schemas.microsoft.com/office/drawing/2014/main" id="{0752DF2E-81BE-4E0D-834D-EFAC125E30C8}"/>
              </a:ext>
            </a:extLst>
          </p:cNvPr>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_tradnl" altLang="es-ES" sz="13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5</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ELECTRÓLISIS </a:t>
            </a:r>
            <a:r>
              <a:rPr lang="es-ES_tradnl" altLang="es-ES" sz="2600" b="1" dirty="0">
                <a:solidFill>
                  <a:srgbClr val="00519E"/>
                </a:solidFill>
                <a:latin typeface="Arial" pitchFamily="34" charset="0"/>
                <a:ea typeface="TitilliumText22L Regular"/>
                <a:cs typeface="Arial" pitchFamily="34" charset="0"/>
              </a:rPr>
              <a:t>PEM</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Tree>
    <p:extLst>
      <p:ext uri="{BB962C8B-B14F-4D97-AF65-F5344CB8AC3E}">
        <p14:creationId xmlns:p14="http://schemas.microsoft.com/office/powerpoint/2010/main" val="10809945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56 Rectángulo"/>
          <p:cNvSpPr/>
          <p:nvPr/>
        </p:nvSpPr>
        <p:spPr>
          <a:xfrm>
            <a:off x="251520" y="5717958"/>
            <a:ext cx="3708000" cy="612000"/>
          </a:xfrm>
          <a:prstGeom prst="rect">
            <a:avLst/>
          </a:prstGeom>
          <a:solidFill>
            <a:srgbClr val="DCE6F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3200" b="1" dirty="0">
              <a:solidFill>
                <a:schemeClr val="tx1"/>
              </a:solidFill>
              <a:latin typeface="+mj-lt"/>
            </a:endParaRPr>
          </a:p>
        </p:txBody>
      </p:sp>
      <p:pic>
        <p:nvPicPr>
          <p:cNvPr id="1026" name="Picture 2" descr="D:\CNH2\CNH2-ICTS\PUBLICACIONES\Producción de H2 para el Almacenamiento de Energía Solar FV (ERA SOLAR - Julio 2014)\Figuras\Figura 1\Figura XXX HQ.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4168561" y="2986678"/>
            <a:ext cx="4960491" cy="3501295"/>
          </a:xfrm>
          <a:prstGeom prst="rect">
            <a:avLst/>
          </a:prstGeom>
          <a:noFill/>
        </p:spPr>
      </p:pic>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3"/>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14"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1.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HIDRÓGENO COMO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VECTOR ENERGÉTICO</a:t>
            </a:r>
          </a:p>
        </p:txBody>
      </p:sp>
      <p:sp>
        <p:nvSpPr>
          <p:cNvPr id="52" name="51 Rectángulo"/>
          <p:cNvSpPr/>
          <p:nvPr/>
        </p:nvSpPr>
        <p:spPr>
          <a:xfrm>
            <a:off x="179512" y="1260134"/>
            <a:ext cx="4191000"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Almacenamiento de Energía</a:t>
            </a:r>
          </a:p>
        </p:txBody>
      </p:sp>
      <p:sp>
        <p:nvSpPr>
          <p:cNvPr id="28" name="Rectangle 9"/>
          <p:cNvSpPr>
            <a:spLocks noChangeArrowheads="1"/>
          </p:cNvSpPr>
          <p:nvPr/>
        </p:nvSpPr>
        <p:spPr bwMode="auto">
          <a:xfrm>
            <a:off x="179512" y="1868631"/>
            <a:ext cx="8712968"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fontAlgn="base">
              <a:spcBef>
                <a:spcPct val="0"/>
              </a:spcBef>
              <a:spcAft>
                <a:spcPct val="0"/>
              </a:spcAft>
            </a:pPr>
            <a:r>
              <a:rPr lang="es-ES_tradnl" dirty="0"/>
              <a:t>Pero las Energías Renovables también presentan </a:t>
            </a:r>
            <a:r>
              <a:rPr lang="es-ES_tradnl" b="1" dirty="0"/>
              <a:t>problemas en su gestión y producción</a:t>
            </a:r>
            <a:r>
              <a:rPr lang="es-ES_tradnl" dirty="0"/>
              <a:t>:</a:t>
            </a:r>
          </a:p>
          <a:p>
            <a:pPr lvl="0" algn="just" fontAlgn="base">
              <a:spcBef>
                <a:spcPct val="0"/>
              </a:spcBef>
              <a:spcAft>
                <a:spcPct val="0"/>
              </a:spcAft>
            </a:pPr>
            <a:endParaRPr kumimoji="0" lang="es-ES_tradnl" sz="1200" b="1" i="0" u="none" strike="noStrike" cap="none" normalizeH="0" baseline="0" dirty="0">
              <a:ln>
                <a:noFill/>
              </a:ln>
              <a:solidFill>
                <a:schemeClr val="tx1"/>
              </a:solidFill>
              <a:effectLst/>
              <a:latin typeface="+mj-lt"/>
              <a:cs typeface="Arial" pitchFamily="34" charset="0"/>
            </a:endParaRPr>
          </a:p>
          <a:p>
            <a:pPr lvl="0" algn="just" fontAlgn="base">
              <a:spcBef>
                <a:spcPct val="0"/>
              </a:spcBef>
              <a:spcAft>
                <a:spcPct val="0"/>
              </a:spcAft>
              <a:buFont typeface="Wingdings" pitchFamily="2" charset="2"/>
              <a:buChar char="Ø"/>
            </a:pPr>
            <a:r>
              <a:rPr lang="es-ES_tradnl" dirty="0">
                <a:latin typeface="+mj-lt"/>
                <a:cs typeface="Arial" pitchFamily="34" charset="0"/>
              </a:rPr>
              <a:t> Un panel FV no produce electricidad si no hay suficiente irradiación solar</a:t>
            </a:r>
          </a:p>
          <a:p>
            <a:pPr lvl="0" algn="just" fontAlgn="base">
              <a:spcBef>
                <a:spcPct val="0"/>
              </a:spcBef>
              <a:spcAft>
                <a:spcPct val="0"/>
              </a:spcAft>
              <a:buFont typeface="Wingdings" pitchFamily="2" charset="2"/>
              <a:buChar char="Ø"/>
            </a:pPr>
            <a:r>
              <a:rPr kumimoji="0" lang="es-ES_tradnl" i="0" u="none" strike="noStrike" cap="none" normalizeH="0" baseline="0" dirty="0">
                <a:ln>
                  <a:noFill/>
                </a:ln>
                <a:solidFill>
                  <a:schemeClr val="tx1"/>
                </a:solidFill>
                <a:effectLst/>
                <a:latin typeface="+mj-lt"/>
                <a:cs typeface="Arial" pitchFamily="34" charset="0"/>
              </a:rPr>
              <a:t> Un aerogenerador no produce electricidad si no hay suficiente viento</a:t>
            </a:r>
          </a:p>
          <a:p>
            <a:pPr lvl="0" algn="just" fontAlgn="base">
              <a:spcBef>
                <a:spcPct val="0"/>
              </a:spcBef>
              <a:spcAft>
                <a:spcPct val="0"/>
              </a:spcAft>
            </a:pPr>
            <a:endParaRPr lang="es-ES_tradnl" dirty="0">
              <a:latin typeface="+mj-lt"/>
              <a:cs typeface="Arial" pitchFamily="34" charset="0"/>
            </a:endParaRPr>
          </a:p>
        </p:txBody>
      </p:sp>
      <p:sp>
        <p:nvSpPr>
          <p:cNvPr id="30" name="29 Rectángulo"/>
          <p:cNvSpPr/>
          <p:nvPr/>
        </p:nvSpPr>
        <p:spPr>
          <a:xfrm>
            <a:off x="179512" y="4111912"/>
            <a:ext cx="3816424" cy="1477328"/>
          </a:xfrm>
          <a:prstGeom prst="rect">
            <a:avLst/>
          </a:prstGeom>
        </p:spPr>
        <p:txBody>
          <a:bodyPr wrap="square">
            <a:spAutoFit/>
          </a:bodyPr>
          <a:lstStyle/>
          <a:p>
            <a:pPr algn="just"/>
            <a:r>
              <a:rPr lang="es-ES_tradnl" dirty="0"/>
              <a:t>Necesitamos </a:t>
            </a:r>
            <a:r>
              <a:rPr lang="es-ES_tradnl" b="1" dirty="0"/>
              <a:t>herramientas que nos permitan almacenar esta energía en períodos de gran producción</a:t>
            </a:r>
            <a:r>
              <a:rPr lang="es-ES_tradnl" dirty="0"/>
              <a:t>, para que pueda utilizarse en épocas de escasez del recurso renovable. </a:t>
            </a:r>
            <a:endParaRPr lang="es-ES" dirty="0"/>
          </a:p>
        </p:txBody>
      </p:sp>
      <p:sp>
        <p:nvSpPr>
          <p:cNvPr id="31" name="Rectangle 9"/>
          <p:cNvSpPr>
            <a:spLocks noChangeArrowheads="1"/>
          </p:cNvSpPr>
          <p:nvPr/>
        </p:nvSpPr>
        <p:spPr bwMode="auto">
          <a:xfrm>
            <a:off x="1403648" y="3081734"/>
            <a:ext cx="2520280"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kumimoji="0" lang="es-ES" b="0" i="1" u="none" strike="noStrike" cap="none" normalizeH="0" baseline="0" dirty="0">
                <a:ln>
                  <a:noFill/>
                </a:ln>
                <a:solidFill>
                  <a:schemeClr val="tx1"/>
                </a:solidFill>
                <a:effectLst/>
                <a:latin typeface="+mj-lt"/>
                <a:ea typeface="Times New Roman" pitchFamily="18" charset="0"/>
                <a:cs typeface="Arial" pitchFamily="34" charset="0"/>
              </a:rPr>
              <a:t>¿qué hacer si la demanda no  coincide con la producción?</a:t>
            </a:r>
            <a:endParaRPr kumimoji="0" lang="es-ES" b="0" i="1" u="none" strike="noStrike" cap="none" normalizeH="0" baseline="0" dirty="0">
              <a:ln>
                <a:noFill/>
              </a:ln>
              <a:solidFill>
                <a:schemeClr val="tx1"/>
              </a:solidFill>
              <a:effectLst/>
              <a:latin typeface="+mj-lt"/>
              <a:cs typeface="Arial" pitchFamily="34" charset="0"/>
            </a:endParaRPr>
          </a:p>
        </p:txBody>
      </p:sp>
      <p:pic>
        <p:nvPicPr>
          <p:cNvPr id="33" name="Picture 2" descr="C:\Users\Ernesto Amores\Desktop\pensar.jpg"/>
          <p:cNvPicPr>
            <a:picLocks noChangeAspect="1" noChangeArrowheads="1"/>
          </p:cNvPicPr>
          <p:nvPr/>
        </p:nvPicPr>
        <p:blipFill>
          <a:blip r:embed="rId5" cstate="print"/>
          <a:srcRect l="17487"/>
          <a:stretch>
            <a:fillRect/>
          </a:stretch>
        </p:blipFill>
        <p:spPr bwMode="auto">
          <a:xfrm>
            <a:off x="107504" y="3136239"/>
            <a:ext cx="1080120" cy="868825"/>
          </a:xfrm>
          <a:prstGeom prst="rect">
            <a:avLst/>
          </a:prstGeom>
          <a:noFill/>
        </p:spPr>
      </p:pic>
      <p:sp>
        <p:nvSpPr>
          <p:cNvPr id="35" name="34 Flecha derecha"/>
          <p:cNvSpPr/>
          <p:nvPr/>
        </p:nvSpPr>
        <p:spPr>
          <a:xfrm rot="5400000">
            <a:off x="701620" y="3410948"/>
            <a:ext cx="900000" cy="360040"/>
          </a:xfrm>
          <a:prstGeom prst="rightArrow">
            <a:avLst/>
          </a:prstGeom>
          <a:solidFill>
            <a:srgbClr val="E1F791"/>
          </a:solidFill>
          <a:ln>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solidFill>
                <a:schemeClr val="tx1"/>
              </a:solidFill>
              <a:latin typeface="+mj-lt"/>
            </a:endParaRPr>
          </a:p>
        </p:txBody>
      </p:sp>
      <p:sp>
        <p:nvSpPr>
          <p:cNvPr id="54" name="53 Rectángulo"/>
          <p:cNvSpPr/>
          <p:nvPr/>
        </p:nvSpPr>
        <p:spPr>
          <a:xfrm>
            <a:off x="6660232" y="5455498"/>
            <a:ext cx="2160240" cy="246221"/>
          </a:xfrm>
          <a:prstGeom prst="rect">
            <a:avLst/>
          </a:prstGeom>
        </p:spPr>
        <p:txBody>
          <a:bodyPr wrap="square">
            <a:spAutoFit/>
          </a:bodyPr>
          <a:lstStyle/>
          <a:p>
            <a:r>
              <a:rPr lang="es-ES" sz="1000" b="1" u="sng" dirty="0"/>
              <a:t>FUENTE</a:t>
            </a:r>
            <a:r>
              <a:rPr lang="es-ES" sz="1000" b="1" dirty="0"/>
              <a:t>: ERA SOLAR 2014 181:28-35</a:t>
            </a:r>
          </a:p>
        </p:txBody>
      </p:sp>
      <p:sp>
        <p:nvSpPr>
          <p:cNvPr id="56" name="Rectangle 1"/>
          <p:cNvSpPr>
            <a:spLocks noChangeArrowheads="1"/>
          </p:cNvSpPr>
          <p:nvPr/>
        </p:nvSpPr>
        <p:spPr bwMode="auto">
          <a:xfrm>
            <a:off x="107952" y="5735176"/>
            <a:ext cx="40320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600" b="1" i="0" u="none" strike="noStrike" cap="none" normalizeH="0" baseline="0" dirty="0">
                <a:ln>
                  <a:noFill/>
                </a:ln>
                <a:solidFill>
                  <a:schemeClr val="tx1"/>
                </a:solidFill>
                <a:effectLst/>
                <a:ea typeface="Times New Roman" pitchFamily="18" charset="0"/>
                <a:cs typeface="Arial" pitchFamily="34" charset="0"/>
              </a:rPr>
              <a:t> HIDRÓGENO SE PRESENTA COMO EL COMPLEMENTO PERFECTO DE LAS EERR</a:t>
            </a:r>
            <a:endParaRPr kumimoji="0" lang="es-ES" sz="1600" b="1" i="0" u="none" strike="noStrike" cap="none" normalizeH="0" baseline="0" dirty="0">
              <a:ln>
                <a:noFill/>
              </a:ln>
              <a:solidFill>
                <a:schemeClr val="tx1"/>
              </a:solidFill>
              <a:effectLst/>
              <a:cs typeface="Arial" pitchFamily="34" charset="0"/>
            </a:endParaRPr>
          </a:p>
        </p:txBody>
      </p:sp>
      <p:sp>
        <p:nvSpPr>
          <p:cNvPr id="19" name="18 Rectángulo redondeado"/>
          <p:cNvSpPr/>
          <p:nvPr/>
        </p:nvSpPr>
        <p:spPr>
          <a:xfrm>
            <a:off x="4788024" y="1268760"/>
            <a:ext cx="4176464"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_tradnl" sz="2000" b="1" dirty="0">
                <a:solidFill>
                  <a:srgbClr val="0070C0"/>
                </a:solidFill>
              </a:rPr>
              <a:t>CAPACIDAD ALMACENAMIENTO</a:t>
            </a:r>
          </a:p>
        </p:txBody>
      </p:sp>
      <p:sp>
        <p:nvSpPr>
          <p:cNvPr id="21" name="29 Rectángulo">
            <a:extLst>
              <a:ext uri="{FF2B5EF4-FFF2-40B4-BE49-F238E27FC236}">
                <a16:creationId xmlns:a16="http://schemas.microsoft.com/office/drawing/2014/main" id="{AE20AFED-DE41-419A-B329-FF363A327818}"/>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1			</a:t>
            </a:r>
          </a:p>
        </p:txBody>
      </p:sp>
      <p:sp>
        <p:nvSpPr>
          <p:cNvPr id="22" name="Rectángulo 21">
            <a:extLst>
              <a:ext uri="{FF2B5EF4-FFF2-40B4-BE49-F238E27FC236}">
                <a16:creationId xmlns:a16="http://schemas.microsoft.com/office/drawing/2014/main" id="{3C169F5B-D4C0-4318-A862-C4BA7CD90E37}"/>
              </a:ext>
            </a:extLst>
          </p:cNvPr>
          <p:cNvSpPr/>
          <p:nvPr/>
        </p:nvSpPr>
        <p:spPr>
          <a:xfrm>
            <a:off x="2843808" y="6486868"/>
            <a:ext cx="6297792" cy="371132"/>
          </a:xfrm>
          <a:prstGeom prst="rect">
            <a:avLst/>
          </a:prstGeom>
        </p:spPr>
        <p:txBody>
          <a:bodyPr wrap="square">
            <a:spAutoFit/>
          </a:bodyPr>
          <a:lstStyle/>
          <a:p>
            <a:pPr algn="r"/>
            <a:r>
              <a:rPr lang="es-ES_tradnl" b="1" dirty="0">
                <a:solidFill>
                  <a:schemeClr val="bg1"/>
                </a:solidFill>
                <a:latin typeface="TitilliumText22L Regular"/>
                <a:cs typeface="TitilliumText22L Regular"/>
              </a:rPr>
              <a:t> Producción de Hidrógeno. Equipos en el mercado</a:t>
            </a:r>
            <a:endParaRPr lang="es-ES"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30" grpId="0"/>
      <p:bldP spid="31" grpId="0"/>
      <p:bldP spid="35" grpId="0" animBg="1"/>
      <p:bldP spid="54" grpId="0"/>
      <p:bldP spid="5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Marcador de número de diapositiva"/>
          <p:cNvSpPr>
            <a:spLocks noGrp="1"/>
          </p:cNvSpPr>
          <p:nvPr>
            <p:ph type="sldNum" sz="quarter" idx="12"/>
          </p:nvPr>
        </p:nvSpPr>
        <p:spPr>
          <a:xfrm>
            <a:off x="7008440" y="6482461"/>
            <a:ext cx="2133600" cy="365125"/>
          </a:xfrm>
        </p:spPr>
        <p:txBody>
          <a:bodyPr/>
          <a:lstStyle/>
          <a:p>
            <a:fld id="{1431D7DA-2AF6-444C-8B26-F86877117E55}" type="slidenum">
              <a:rPr lang="es-ES" smtClean="0">
                <a:solidFill>
                  <a:schemeClr val="bg1"/>
                </a:solidFill>
              </a:rPr>
              <a:pPr/>
              <a:t>50</a:t>
            </a:fld>
            <a:endParaRPr lang="es-ES" dirty="0">
              <a:solidFill>
                <a:schemeClr val="bg1"/>
              </a:solidFill>
            </a:endParaRPr>
          </a:p>
        </p:txBody>
      </p:sp>
      <p:sp>
        <p:nvSpPr>
          <p:cNvPr id="7" name="Rectangle 2">
            <a:extLst>
              <a:ext uri="{FF2B5EF4-FFF2-40B4-BE49-F238E27FC236}">
                <a16:creationId xmlns:a16="http://schemas.microsoft.com/office/drawing/2014/main" id="{10925AE4-8E55-4596-96E8-899E3234EAE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15" name="4 CuadroTexto">
            <a:extLst>
              <a:ext uri="{FF2B5EF4-FFF2-40B4-BE49-F238E27FC236}">
                <a16:creationId xmlns:a16="http://schemas.microsoft.com/office/drawing/2014/main" id="{4BF0EC59-71E5-4A6E-A31D-6C8F732E4214}"/>
              </a:ext>
            </a:extLst>
          </p:cNvPr>
          <p:cNvSpPr txBox="1"/>
          <p:nvPr/>
        </p:nvSpPr>
        <p:spPr>
          <a:xfrm>
            <a:off x="0" y="6156012"/>
            <a:ext cx="9142040" cy="369332"/>
          </a:xfrm>
          <a:prstGeom prst="rect">
            <a:avLst/>
          </a:prstGeom>
          <a:noFill/>
        </p:spPr>
        <p:txBody>
          <a:bodyPr wrap="square" rtlCol="0">
            <a:spAutoFit/>
          </a:bodyPr>
          <a:lstStyle/>
          <a:p>
            <a:pPr algn="ctr"/>
            <a:r>
              <a:rPr lang="es-ES" dirty="0" err="1"/>
              <a:t>Source</a:t>
            </a:r>
            <a:r>
              <a:rPr lang="es-ES" dirty="0"/>
              <a:t>: ITM.</a:t>
            </a:r>
          </a:p>
        </p:txBody>
      </p:sp>
      <p:pic>
        <p:nvPicPr>
          <p:cNvPr id="19" name="Imagen 18">
            <a:extLst>
              <a:ext uri="{FF2B5EF4-FFF2-40B4-BE49-F238E27FC236}">
                <a16:creationId xmlns:a16="http://schemas.microsoft.com/office/drawing/2014/main" id="{4A0F2CE2-BF00-4FFE-BD3A-D4487E413C07}"/>
              </a:ext>
            </a:extLst>
          </p:cNvPr>
          <p:cNvPicPr/>
          <p:nvPr/>
        </p:nvPicPr>
        <p:blipFill>
          <a:blip r:embed="rId2"/>
          <a:stretch>
            <a:fillRect/>
          </a:stretch>
        </p:blipFill>
        <p:spPr>
          <a:xfrm>
            <a:off x="107504" y="1418016"/>
            <a:ext cx="8928992" cy="4815684"/>
          </a:xfrm>
          <a:prstGeom prst="rect">
            <a:avLst/>
          </a:prstGeom>
        </p:spPr>
      </p:pic>
      <p:sp>
        <p:nvSpPr>
          <p:cNvPr id="10"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a:extLst>
              <a:ext uri="{FF2B5EF4-FFF2-40B4-BE49-F238E27FC236}">
                <a16:creationId xmlns:a16="http://schemas.microsoft.com/office/drawing/2014/main" id="{65654A88-D9CF-4B43-9951-063A21126797}"/>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1" name="11 Rectángulo redondeado">
            <a:extLst>
              <a:ext uri="{FF2B5EF4-FFF2-40B4-BE49-F238E27FC236}">
                <a16:creationId xmlns:a16="http://schemas.microsoft.com/office/drawing/2014/main" id="{6B10494C-AF38-451B-9989-3D173E2C53D3}"/>
              </a:ext>
            </a:extLst>
          </p:cNvPr>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2"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a:extLst>
              <a:ext uri="{FF2B5EF4-FFF2-40B4-BE49-F238E27FC236}">
                <a16:creationId xmlns:a16="http://schemas.microsoft.com/office/drawing/2014/main" id="{24955C6A-D68B-4829-865C-09DB1ED99D86}"/>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3"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a:extLst>
              <a:ext uri="{FF2B5EF4-FFF2-40B4-BE49-F238E27FC236}">
                <a16:creationId xmlns:a16="http://schemas.microsoft.com/office/drawing/2014/main" id="{08A90E58-98F0-4A9D-BCA3-F3D9939DD319}"/>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4" name="Picture 2" descr="http://t0.gstatic.com/images?q=tbn:ANd9GcRnyWqcRhaM51qRGeJ6LbcSlaCe8MIX2YwjfRTb8KlgQezqnEaS">
            <a:hlinkClick r:id="rId3"/>
            <a:extLst>
              <a:ext uri="{FF2B5EF4-FFF2-40B4-BE49-F238E27FC236}">
                <a16:creationId xmlns:a16="http://schemas.microsoft.com/office/drawing/2014/main" id="{86ADFA19-5963-4D6C-8CE9-233C7BE7A14D}"/>
              </a:ext>
            </a:extLst>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16" name="AutoShape 4"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5D97F39C-1C88-4E9C-8910-14B15F389BD9}"/>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7" name="AutoShape 6"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97D70653-D4C4-4F90-9F5D-65BDD4739292}"/>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8" name="Título 1">
            <a:extLst>
              <a:ext uri="{FF2B5EF4-FFF2-40B4-BE49-F238E27FC236}">
                <a16:creationId xmlns:a16="http://schemas.microsoft.com/office/drawing/2014/main" id="{4E584429-EE79-44DE-814C-F49851FE21D5}"/>
              </a:ext>
            </a:extLst>
          </p:cNvPr>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_tradnl" altLang="es-ES" sz="13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5</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ELECTRÓLISIS </a:t>
            </a:r>
            <a:r>
              <a:rPr lang="es-ES_tradnl" altLang="es-ES" sz="2600" b="1" dirty="0">
                <a:solidFill>
                  <a:srgbClr val="00519E"/>
                </a:solidFill>
                <a:latin typeface="Arial" pitchFamily="34" charset="0"/>
                <a:ea typeface="TitilliumText22L Regular"/>
                <a:cs typeface="Arial" pitchFamily="34" charset="0"/>
              </a:rPr>
              <a:t>PEM</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Tree>
    <p:extLst>
      <p:ext uri="{BB962C8B-B14F-4D97-AF65-F5344CB8AC3E}">
        <p14:creationId xmlns:p14="http://schemas.microsoft.com/office/powerpoint/2010/main" val="86382185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Marcador de número de diapositiva"/>
          <p:cNvSpPr>
            <a:spLocks noGrp="1"/>
          </p:cNvSpPr>
          <p:nvPr>
            <p:ph type="sldNum" sz="quarter" idx="12"/>
          </p:nvPr>
        </p:nvSpPr>
        <p:spPr>
          <a:xfrm>
            <a:off x="7008440" y="6482461"/>
            <a:ext cx="2133600" cy="365125"/>
          </a:xfrm>
        </p:spPr>
        <p:txBody>
          <a:bodyPr/>
          <a:lstStyle/>
          <a:p>
            <a:fld id="{1431D7DA-2AF6-444C-8B26-F86877117E55}" type="slidenum">
              <a:rPr lang="es-ES" smtClean="0">
                <a:solidFill>
                  <a:schemeClr val="bg1"/>
                </a:solidFill>
              </a:rPr>
              <a:pPr/>
              <a:t>51</a:t>
            </a:fld>
            <a:endParaRPr lang="es-ES" dirty="0">
              <a:solidFill>
                <a:schemeClr val="bg1"/>
              </a:solidFill>
            </a:endParaRPr>
          </a:p>
        </p:txBody>
      </p:sp>
      <p:sp>
        <p:nvSpPr>
          <p:cNvPr id="7" name="Rectangle 2">
            <a:extLst>
              <a:ext uri="{FF2B5EF4-FFF2-40B4-BE49-F238E27FC236}">
                <a16:creationId xmlns:a16="http://schemas.microsoft.com/office/drawing/2014/main" id="{10925AE4-8E55-4596-96E8-899E3234EAE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15" name="4 CuadroTexto">
            <a:extLst>
              <a:ext uri="{FF2B5EF4-FFF2-40B4-BE49-F238E27FC236}">
                <a16:creationId xmlns:a16="http://schemas.microsoft.com/office/drawing/2014/main" id="{4BF0EC59-71E5-4A6E-A31D-6C8F732E4214}"/>
              </a:ext>
            </a:extLst>
          </p:cNvPr>
          <p:cNvSpPr txBox="1"/>
          <p:nvPr/>
        </p:nvSpPr>
        <p:spPr>
          <a:xfrm>
            <a:off x="0" y="6156012"/>
            <a:ext cx="9142040" cy="369332"/>
          </a:xfrm>
          <a:prstGeom prst="rect">
            <a:avLst/>
          </a:prstGeom>
          <a:noFill/>
        </p:spPr>
        <p:txBody>
          <a:bodyPr wrap="square" rtlCol="0">
            <a:spAutoFit/>
          </a:bodyPr>
          <a:lstStyle/>
          <a:p>
            <a:pPr algn="ctr"/>
            <a:r>
              <a:rPr lang="es-ES" dirty="0" err="1"/>
              <a:t>Source</a:t>
            </a:r>
            <a:r>
              <a:rPr lang="es-ES" dirty="0"/>
              <a:t>: ITM.</a:t>
            </a:r>
          </a:p>
        </p:txBody>
      </p:sp>
      <p:pic>
        <p:nvPicPr>
          <p:cNvPr id="16" name="Imagen 15">
            <a:extLst>
              <a:ext uri="{FF2B5EF4-FFF2-40B4-BE49-F238E27FC236}">
                <a16:creationId xmlns:a16="http://schemas.microsoft.com/office/drawing/2014/main" id="{B0C6CF46-BCDF-495C-8FEC-498DA68C80ED}"/>
              </a:ext>
            </a:extLst>
          </p:cNvPr>
          <p:cNvPicPr/>
          <p:nvPr/>
        </p:nvPicPr>
        <p:blipFill>
          <a:blip r:embed="rId2"/>
          <a:stretch>
            <a:fillRect/>
          </a:stretch>
        </p:blipFill>
        <p:spPr>
          <a:xfrm>
            <a:off x="107504" y="1412776"/>
            <a:ext cx="8928992" cy="4796576"/>
          </a:xfrm>
          <a:prstGeom prst="rect">
            <a:avLst/>
          </a:prstGeom>
        </p:spPr>
      </p:pic>
      <p:sp>
        <p:nvSpPr>
          <p:cNvPr id="10"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a:extLst>
              <a:ext uri="{FF2B5EF4-FFF2-40B4-BE49-F238E27FC236}">
                <a16:creationId xmlns:a16="http://schemas.microsoft.com/office/drawing/2014/main" id="{885BF22C-3D5B-494A-A46A-638C3A436CDC}"/>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1" name="11 Rectángulo redondeado">
            <a:extLst>
              <a:ext uri="{FF2B5EF4-FFF2-40B4-BE49-F238E27FC236}">
                <a16:creationId xmlns:a16="http://schemas.microsoft.com/office/drawing/2014/main" id="{6A28222F-D834-4566-B503-8329E83C5E7B}"/>
              </a:ext>
            </a:extLst>
          </p:cNvPr>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2"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a:extLst>
              <a:ext uri="{FF2B5EF4-FFF2-40B4-BE49-F238E27FC236}">
                <a16:creationId xmlns:a16="http://schemas.microsoft.com/office/drawing/2014/main" id="{CE426845-0ACC-4742-9EAD-413B7CE490BF}"/>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3"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a:extLst>
              <a:ext uri="{FF2B5EF4-FFF2-40B4-BE49-F238E27FC236}">
                <a16:creationId xmlns:a16="http://schemas.microsoft.com/office/drawing/2014/main" id="{96781BFE-E102-41E6-9FB6-38A14690F358}"/>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4" name="Picture 2" descr="http://t0.gstatic.com/images?q=tbn:ANd9GcRnyWqcRhaM51qRGeJ6LbcSlaCe8MIX2YwjfRTb8KlgQezqnEaS">
            <a:hlinkClick r:id="rId3"/>
            <a:extLst>
              <a:ext uri="{FF2B5EF4-FFF2-40B4-BE49-F238E27FC236}">
                <a16:creationId xmlns:a16="http://schemas.microsoft.com/office/drawing/2014/main" id="{AAF1FC57-04BE-4B56-820D-47A36895670C}"/>
              </a:ext>
            </a:extLst>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17" name="AutoShape 4"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067BD92E-035F-4441-9C70-2C751506027B}"/>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8" name="AutoShape 6"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1E87968A-850A-434B-9B13-2BF8D910D57B}"/>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9" name="Título 1">
            <a:extLst>
              <a:ext uri="{FF2B5EF4-FFF2-40B4-BE49-F238E27FC236}">
                <a16:creationId xmlns:a16="http://schemas.microsoft.com/office/drawing/2014/main" id="{AE0F8D99-F0DA-4C64-820F-7363B475DC2C}"/>
              </a:ext>
            </a:extLst>
          </p:cNvPr>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_tradnl" altLang="es-ES" sz="13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5</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ELECTRÓLISIS </a:t>
            </a:r>
            <a:r>
              <a:rPr lang="es-ES_tradnl" altLang="es-ES" sz="2600" b="1" dirty="0">
                <a:solidFill>
                  <a:srgbClr val="00519E"/>
                </a:solidFill>
                <a:latin typeface="Arial" pitchFamily="34" charset="0"/>
                <a:ea typeface="TitilliumText22L Regular"/>
                <a:cs typeface="Arial" pitchFamily="34" charset="0"/>
              </a:rPr>
              <a:t>PEM</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Tree>
    <p:extLst>
      <p:ext uri="{BB962C8B-B14F-4D97-AF65-F5344CB8AC3E}">
        <p14:creationId xmlns:p14="http://schemas.microsoft.com/office/powerpoint/2010/main" val="232224220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Marcador de número de diapositiva"/>
          <p:cNvSpPr>
            <a:spLocks noGrp="1"/>
          </p:cNvSpPr>
          <p:nvPr>
            <p:ph type="sldNum" sz="quarter" idx="12"/>
          </p:nvPr>
        </p:nvSpPr>
        <p:spPr>
          <a:xfrm>
            <a:off x="7008440" y="6482461"/>
            <a:ext cx="2133600" cy="365125"/>
          </a:xfrm>
        </p:spPr>
        <p:txBody>
          <a:bodyPr/>
          <a:lstStyle/>
          <a:p>
            <a:fld id="{1431D7DA-2AF6-444C-8B26-F86877117E55}" type="slidenum">
              <a:rPr lang="es-ES" smtClean="0">
                <a:solidFill>
                  <a:schemeClr val="bg1"/>
                </a:solidFill>
              </a:rPr>
              <a:pPr/>
              <a:t>52</a:t>
            </a:fld>
            <a:endParaRPr lang="es-ES" dirty="0">
              <a:solidFill>
                <a:schemeClr val="bg1"/>
              </a:solidFill>
            </a:endParaRPr>
          </a:p>
        </p:txBody>
      </p:sp>
      <p:sp>
        <p:nvSpPr>
          <p:cNvPr id="7" name="Rectangle 2">
            <a:extLst>
              <a:ext uri="{FF2B5EF4-FFF2-40B4-BE49-F238E27FC236}">
                <a16:creationId xmlns:a16="http://schemas.microsoft.com/office/drawing/2014/main" id="{10925AE4-8E55-4596-96E8-899E3234EAE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15" name="4 CuadroTexto">
            <a:extLst>
              <a:ext uri="{FF2B5EF4-FFF2-40B4-BE49-F238E27FC236}">
                <a16:creationId xmlns:a16="http://schemas.microsoft.com/office/drawing/2014/main" id="{4BF0EC59-71E5-4A6E-A31D-6C8F732E4214}"/>
              </a:ext>
            </a:extLst>
          </p:cNvPr>
          <p:cNvSpPr txBox="1"/>
          <p:nvPr/>
        </p:nvSpPr>
        <p:spPr>
          <a:xfrm>
            <a:off x="0" y="6156012"/>
            <a:ext cx="9142040" cy="369332"/>
          </a:xfrm>
          <a:prstGeom prst="rect">
            <a:avLst/>
          </a:prstGeom>
          <a:noFill/>
        </p:spPr>
        <p:txBody>
          <a:bodyPr wrap="square" rtlCol="0">
            <a:spAutoFit/>
          </a:bodyPr>
          <a:lstStyle/>
          <a:p>
            <a:pPr algn="ctr"/>
            <a:r>
              <a:rPr lang="es-ES" dirty="0" err="1"/>
              <a:t>Source</a:t>
            </a:r>
            <a:r>
              <a:rPr lang="es-ES" dirty="0"/>
              <a:t>: ITM.</a:t>
            </a:r>
          </a:p>
        </p:txBody>
      </p:sp>
      <p:pic>
        <p:nvPicPr>
          <p:cNvPr id="17" name="Imagen 16">
            <a:extLst>
              <a:ext uri="{FF2B5EF4-FFF2-40B4-BE49-F238E27FC236}">
                <a16:creationId xmlns:a16="http://schemas.microsoft.com/office/drawing/2014/main" id="{6A9EDD09-DB05-4536-A2BE-22CD227EA063}"/>
              </a:ext>
            </a:extLst>
          </p:cNvPr>
          <p:cNvPicPr/>
          <p:nvPr/>
        </p:nvPicPr>
        <p:blipFill>
          <a:blip r:embed="rId2"/>
          <a:stretch>
            <a:fillRect/>
          </a:stretch>
        </p:blipFill>
        <p:spPr>
          <a:xfrm>
            <a:off x="110328" y="1408439"/>
            <a:ext cx="8923343" cy="4748431"/>
          </a:xfrm>
          <a:prstGeom prst="rect">
            <a:avLst/>
          </a:prstGeom>
        </p:spPr>
      </p:pic>
      <p:sp>
        <p:nvSpPr>
          <p:cNvPr id="10"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a:extLst>
              <a:ext uri="{FF2B5EF4-FFF2-40B4-BE49-F238E27FC236}">
                <a16:creationId xmlns:a16="http://schemas.microsoft.com/office/drawing/2014/main" id="{3811C91A-9B87-4F4B-8E58-4B316DAC657D}"/>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1" name="11 Rectángulo redondeado">
            <a:extLst>
              <a:ext uri="{FF2B5EF4-FFF2-40B4-BE49-F238E27FC236}">
                <a16:creationId xmlns:a16="http://schemas.microsoft.com/office/drawing/2014/main" id="{B34B2076-0941-42E0-A25E-541C09F04483}"/>
              </a:ext>
            </a:extLst>
          </p:cNvPr>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2"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a:extLst>
              <a:ext uri="{FF2B5EF4-FFF2-40B4-BE49-F238E27FC236}">
                <a16:creationId xmlns:a16="http://schemas.microsoft.com/office/drawing/2014/main" id="{021D23AE-3F74-42B2-A330-A97C84AEE073}"/>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3"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a:extLst>
              <a:ext uri="{FF2B5EF4-FFF2-40B4-BE49-F238E27FC236}">
                <a16:creationId xmlns:a16="http://schemas.microsoft.com/office/drawing/2014/main" id="{6ACC8C2B-05EF-4DC2-98C2-369B74342ED1}"/>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4" name="Picture 2" descr="http://t0.gstatic.com/images?q=tbn:ANd9GcRnyWqcRhaM51qRGeJ6LbcSlaCe8MIX2YwjfRTb8KlgQezqnEaS">
            <a:hlinkClick r:id="rId3"/>
            <a:extLst>
              <a:ext uri="{FF2B5EF4-FFF2-40B4-BE49-F238E27FC236}">
                <a16:creationId xmlns:a16="http://schemas.microsoft.com/office/drawing/2014/main" id="{91B13F1D-D01A-4671-A928-DCE8233536C5}"/>
              </a:ext>
            </a:extLst>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16" name="AutoShape 4"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9A99A395-AADB-43EA-B1E5-1EEBBFE1A131}"/>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8" name="AutoShape 6"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D0D88AC5-188F-4E73-843B-AFEC1CE85E2C}"/>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9" name="Título 1">
            <a:extLst>
              <a:ext uri="{FF2B5EF4-FFF2-40B4-BE49-F238E27FC236}">
                <a16:creationId xmlns:a16="http://schemas.microsoft.com/office/drawing/2014/main" id="{16BF3598-2AB2-480C-ACF7-E88E4D21F74F}"/>
              </a:ext>
            </a:extLst>
          </p:cNvPr>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_tradnl" altLang="es-ES" sz="13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5</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ELECTRÓLISIS </a:t>
            </a:r>
            <a:r>
              <a:rPr lang="es-ES_tradnl" altLang="es-ES" sz="2600" b="1" dirty="0">
                <a:solidFill>
                  <a:srgbClr val="00519E"/>
                </a:solidFill>
                <a:latin typeface="Arial" pitchFamily="34" charset="0"/>
                <a:ea typeface="TitilliumText22L Regular"/>
                <a:cs typeface="Arial" pitchFamily="34" charset="0"/>
              </a:rPr>
              <a:t>PEM</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Tree>
    <p:extLst>
      <p:ext uri="{BB962C8B-B14F-4D97-AF65-F5344CB8AC3E}">
        <p14:creationId xmlns:p14="http://schemas.microsoft.com/office/powerpoint/2010/main" val="217803995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Marcador de número de diapositiva"/>
          <p:cNvSpPr>
            <a:spLocks noGrp="1"/>
          </p:cNvSpPr>
          <p:nvPr>
            <p:ph type="sldNum" sz="quarter" idx="12"/>
          </p:nvPr>
        </p:nvSpPr>
        <p:spPr>
          <a:xfrm>
            <a:off x="7008440" y="6482461"/>
            <a:ext cx="2133600" cy="365125"/>
          </a:xfrm>
        </p:spPr>
        <p:txBody>
          <a:bodyPr/>
          <a:lstStyle/>
          <a:p>
            <a:fld id="{1431D7DA-2AF6-444C-8B26-F86877117E55}" type="slidenum">
              <a:rPr lang="es-ES" smtClean="0">
                <a:solidFill>
                  <a:schemeClr val="bg1"/>
                </a:solidFill>
              </a:rPr>
              <a:pPr/>
              <a:t>53</a:t>
            </a:fld>
            <a:endParaRPr lang="es-ES" dirty="0">
              <a:solidFill>
                <a:schemeClr val="bg1"/>
              </a:solidFill>
            </a:endParaRPr>
          </a:p>
        </p:txBody>
      </p:sp>
      <p:sp>
        <p:nvSpPr>
          <p:cNvPr id="7" name="Rectangle 2">
            <a:extLst>
              <a:ext uri="{FF2B5EF4-FFF2-40B4-BE49-F238E27FC236}">
                <a16:creationId xmlns:a16="http://schemas.microsoft.com/office/drawing/2014/main" id="{10925AE4-8E55-4596-96E8-899E3234EAE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15" name="4 CuadroTexto">
            <a:extLst>
              <a:ext uri="{FF2B5EF4-FFF2-40B4-BE49-F238E27FC236}">
                <a16:creationId xmlns:a16="http://schemas.microsoft.com/office/drawing/2014/main" id="{4BF0EC59-71E5-4A6E-A31D-6C8F732E4214}"/>
              </a:ext>
            </a:extLst>
          </p:cNvPr>
          <p:cNvSpPr txBox="1"/>
          <p:nvPr/>
        </p:nvSpPr>
        <p:spPr>
          <a:xfrm>
            <a:off x="0" y="6156012"/>
            <a:ext cx="9142040" cy="369332"/>
          </a:xfrm>
          <a:prstGeom prst="rect">
            <a:avLst/>
          </a:prstGeom>
          <a:noFill/>
        </p:spPr>
        <p:txBody>
          <a:bodyPr wrap="square" rtlCol="0">
            <a:spAutoFit/>
          </a:bodyPr>
          <a:lstStyle/>
          <a:p>
            <a:pPr algn="ctr"/>
            <a:r>
              <a:rPr lang="es-ES" dirty="0" err="1"/>
              <a:t>Source</a:t>
            </a:r>
            <a:r>
              <a:rPr lang="es-ES" dirty="0"/>
              <a:t>: ITM.</a:t>
            </a:r>
          </a:p>
        </p:txBody>
      </p:sp>
      <p:pic>
        <p:nvPicPr>
          <p:cNvPr id="16" name="Imagen 15">
            <a:extLst>
              <a:ext uri="{FF2B5EF4-FFF2-40B4-BE49-F238E27FC236}">
                <a16:creationId xmlns:a16="http://schemas.microsoft.com/office/drawing/2014/main" id="{CF481D68-F2AA-405F-A374-A6136B8156EF}"/>
              </a:ext>
            </a:extLst>
          </p:cNvPr>
          <p:cNvPicPr/>
          <p:nvPr/>
        </p:nvPicPr>
        <p:blipFill>
          <a:blip r:embed="rId2"/>
          <a:stretch>
            <a:fillRect/>
          </a:stretch>
        </p:blipFill>
        <p:spPr>
          <a:xfrm>
            <a:off x="107504" y="1386330"/>
            <a:ext cx="8928992" cy="4810401"/>
          </a:xfrm>
          <a:prstGeom prst="rect">
            <a:avLst/>
          </a:prstGeom>
        </p:spPr>
      </p:pic>
      <p:sp>
        <p:nvSpPr>
          <p:cNvPr id="10"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a:extLst>
              <a:ext uri="{FF2B5EF4-FFF2-40B4-BE49-F238E27FC236}">
                <a16:creationId xmlns:a16="http://schemas.microsoft.com/office/drawing/2014/main" id="{7BD4E8E7-4B7C-4AFB-8C59-99456B387BC3}"/>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1" name="11 Rectángulo redondeado">
            <a:extLst>
              <a:ext uri="{FF2B5EF4-FFF2-40B4-BE49-F238E27FC236}">
                <a16:creationId xmlns:a16="http://schemas.microsoft.com/office/drawing/2014/main" id="{2FABF2D5-49D8-4C06-A9A9-D5ED449CF6DB}"/>
              </a:ext>
            </a:extLst>
          </p:cNvPr>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2"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a:extLst>
              <a:ext uri="{FF2B5EF4-FFF2-40B4-BE49-F238E27FC236}">
                <a16:creationId xmlns:a16="http://schemas.microsoft.com/office/drawing/2014/main" id="{EED85AB0-1B1C-4BBE-8E49-770BCB56CAFE}"/>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3"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a:extLst>
              <a:ext uri="{FF2B5EF4-FFF2-40B4-BE49-F238E27FC236}">
                <a16:creationId xmlns:a16="http://schemas.microsoft.com/office/drawing/2014/main" id="{8DE47796-CA49-45C1-9523-E7761CDC464D}"/>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4" name="Picture 2" descr="http://t0.gstatic.com/images?q=tbn:ANd9GcRnyWqcRhaM51qRGeJ6LbcSlaCe8MIX2YwjfRTb8KlgQezqnEaS">
            <a:hlinkClick r:id="rId3"/>
            <a:extLst>
              <a:ext uri="{FF2B5EF4-FFF2-40B4-BE49-F238E27FC236}">
                <a16:creationId xmlns:a16="http://schemas.microsoft.com/office/drawing/2014/main" id="{A5D95A23-CD7E-4F37-B97B-62F2E2FF4C97}"/>
              </a:ext>
            </a:extLst>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17" name="AutoShape 4"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7D911B4F-771D-4F0E-B8DE-54884E6C7AE0}"/>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8" name="AutoShape 6"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F06E773E-8A86-48DE-97B7-031791BA2CBE}"/>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9" name="Título 1">
            <a:extLst>
              <a:ext uri="{FF2B5EF4-FFF2-40B4-BE49-F238E27FC236}">
                <a16:creationId xmlns:a16="http://schemas.microsoft.com/office/drawing/2014/main" id="{1FAA46E4-3791-4F81-B7B7-9978BDC788D3}"/>
              </a:ext>
            </a:extLst>
          </p:cNvPr>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_tradnl" altLang="es-ES" sz="13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5</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ELECTRÓLISIS </a:t>
            </a:r>
            <a:r>
              <a:rPr lang="es-ES_tradnl" altLang="es-ES" sz="2600" b="1" dirty="0">
                <a:solidFill>
                  <a:srgbClr val="00519E"/>
                </a:solidFill>
                <a:latin typeface="Arial" pitchFamily="34" charset="0"/>
                <a:ea typeface="TitilliumText22L Regular"/>
                <a:cs typeface="Arial" pitchFamily="34" charset="0"/>
              </a:rPr>
              <a:t>PEM</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Tree>
    <p:extLst>
      <p:ext uri="{BB962C8B-B14F-4D97-AF65-F5344CB8AC3E}">
        <p14:creationId xmlns:p14="http://schemas.microsoft.com/office/powerpoint/2010/main" val="267154930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Marcador de número de diapositiva"/>
          <p:cNvSpPr>
            <a:spLocks noGrp="1"/>
          </p:cNvSpPr>
          <p:nvPr>
            <p:ph type="sldNum" sz="quarter" idx="12"/>
          </p:nvPr>
        </p:nvSpPr>
        <p:spPr>
          <a:xfrm>
            <a:off x="7008440" y="6482461"/>
            <a:ext cx="2133600" cy="365125"/>
          </a:xfrm>
        </p:spPr>
        <p:txBody>
          <a:bodyPr/>
          <a:lstStyle/>
          <a:p>
            <a:fld id="{1431D7DA-2AF6-444C-8B26-F86877117E55}" type="slidenum">
              <a:rPr lang="es-ES" smtClean="0">
                <a:solidFill>
                  <a:schemeClr val="bg1"/>
                </a:solidFill>
              </a:rPr>
              <a:pPr/>
              <a:t>54</a:t>
            </a:fld>
            <a:endParaRPr lang="es-ES" dirty="0">
              <a:solidFill>
                <a:schemeClr val="bg1"/>
              </a:solidFill>
            </a:endParaRPr>
          </a:p>
        </p:txBody>
      </p:sp>
      <p:sp>
        <p:nvSpPr>
          <p:cNvPr id="7" name="Rectangle 2">
            <a:extLst>
              <a:ext uri="{FF2B5EF4-FFF2-40B4-BE49-F238E27FC236}">
                <a16:creationId xmlns:a16="http://schemas.microsoft.com/office/drawing/2014/main" id="{10925AE4-8E55-4596-96E8-899E3234EAE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15" name="4 CuadroTexto">
            <a:extLst>
              <a:ext uri="{FF2B5EF4-FFF2-40B4-BE49-F238E27FC236}">
                <a16:creationId xmlns:a16="http://schemas.microsoft.com/office/drawing/2014/main" id="{4BF0EC59-71E5-4A6E-A31D-6C8F732E4214}"/>
              </a:ext>
            </a:extLst>
          </p:cNvPr>
          <p:cNvSpPr txBox="1"/>
          <p:nvPr/>
        </p:nvSpPr>
        <p:spPr>
          <a:xfrm>
            <a:off x="0" y="6156012"/>
            <a:ext cx="9142040" cy="369332"/>
          </a:xfrm>
          <a:prstGeom prst="rect">
            <a:avLst/>
          </a:prstGeom>
          <a:noFill/>
        </p:spPr>
        <p:txBody>
          <a:bodyPr wrap="square" rtlCol="0">
            <a:spAutoFit/>
          </a:bodyPr>
          <a:lstStyle/>
          <a:p>
            <a:pPr algn="ctr"/>
            <a:r>
              <a:rPr lang="es-ES" dirty="0" err="1"/>
              <a:t>Source</a:t>
            </a:r>
            <a:r>
              <a:rPr lang="es-ES" dirty="0"/>
              <a:t>: ITM.</a:t>
            </a:r>
          </a:p>
        </p:txBody>
      </p:sp>
      <p:pic>
        <p:nvPicPr>
          <p:cNvPr id="16" name="Imagen 15">
            <a:extLst>
              <a:ext uri="{FF2B5EF4-FFF2-40B4-BE49-F238E27FC236}">
                <a16:creationId xmlns:a16="http://schemas.microsoft.com/office/drawing/2014/main" id="{5C7B163F-5F17-46F1-8FBD-B5A3D6005926}"/>
              </a:ext>
            </a:extLst>
          </p:cNvPr>
          <p:cNvPicPr/>
          <p:nvPr/>
        </p:nvPicPr>
        <p:blipFill>
          <a:blip r:embed="rId2"/>
          <a:stretch>
            <a:fillRect/>
          </a:stretch>
        </p:blipFill>
        <p:spPr>
          <a:xfrm>
            <a:off x="107504" y="1336042"/>
            <a:ext cx="8928992" cy="4840349"/>
          </a:xfrm>
          <a:prstGeom prst="rect">
            <a:avLst/>
          </a:prstGeom>
        </p:spPr>
      </p:pic>
      <p:sp>
        <p:nvSpPr>
          <p:cNvPr id="10"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a:extLst>
              <a:ext uri="{FF2B5EF4-FFF2-40B4-BE49-F238E27FC236}">
                <a16:creationId xmlns:a16="http://schemas.microsoft.com/office/drawing/2014/main" id="{108C0141-F429-4673-AC55-72DCC0CFC58F}"/>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1" name="11 Rectángulo redondeado">
            <a:extLst>
              <a:ext uri="{FF2B5EF4-FFF2-40B4-BE49-F238E27FC236}">
                <a16:creationId xmlns:a16="http://schemas.microsoft.com/office/drawing/2014/main" id="{DFFCC8BA-F651-4151-9E81-33FDD22C10F5}"/>
              </a:ext>
            </a:extLst>
          </p:cNvPr>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2"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a:extLst>
              <a:ext uri="{FF2B5EF4-FFF2-40B4-BE49-F238E27FC236}">
                <a16:creationId xmlns:a16="http://schemas.microsoft.com/office/drawing/2014/main" id="{99D0E306-62CE-40D5-9CC2-CE93066919D9}"/>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3"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a:extLst>
              <a:ext uri="{FF2B5EF4-FFF2-40B4-BE49-F238E27FC236}">
                <a16:creationId xmlns:a16="http://schemas.microsoft.com/office/drawing/2014/main" id="{18632697-37DD-4190-A3F6-1A9531AFEC2E}"/>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4" name="Picture 2" descr="http://t0.gstatic.com/images?q=tbn:ANd9GcRnyWqcRhaM51qRGeJ6LbcSlaCe8MIX2YwjfRTb8KlgQezqnEaS">
            <a:hlinkClick r:id="rId3"/>
            <a:extLst>
              <a:ext uri="{FF2B5EF4-FFF2-40B4-BE49-F238E27FC236}">
                <a16:creationId xmlns:a16="http://schemas.microsoft.com/office/drawing/2014/main" id="{33609995-3833-4EAE-A232-717B1473C81E}"/>
              </a:ext>
            </a:extLst>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17" name="AutoShape 4"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29EB0E91-DC9F-4E4C-B694-488B6BF90505}"/>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8" name="AutoShape 6"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01B067C8-BE97-4A10-86AD-28557A3F86DF}"/>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9" name="Título 1">
            <a:extLst>
              <a:ext uri="{FF2B5EF4-FFF2-40B4-BE49-F238E27FC236}">
                <a16:creationId xmlns:a16="http://schemas.microsoft.com/office/drawing/2014/main" id="{63E2FBF6-A38A-4620-876C-809B530FFDAC}"/>
              </a:ext>
            </a:extLst>
          </p:cNvPr>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_tradnl" altLang="es-ES" sz="13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5.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ELECTRÓLISIS </a:t>
            </a:r>
            <a:r>
              <a:rPr lang="es-ES_tradnl" altLang="es-ES" sz="2600" b="1" dirty="0">
                <a:solidFill>
                  <a:srgbClr val="00519E"/>
                </a:solidFill>
                <a:latin typeface="Arial" pitchFamily="34" charset="0"/>
                <a:ea typeface="TitilliumText22L Regular"/>
                <a:cs typeface="Arial" pitchFamily="34" charset="0"/>
              </a:rPr>
              <a:t>PEM</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Tree>
    <p:extLst>
      <p:ext uri="{BB962C8B-B14F-4D97-AF65-F5344CB8AC3E}">
        <p14:creationId xmlns:p14="http://schemas.microsoft.com/office/powerpoint/2010/main" val="270586953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Marcador de número de diapositiva"/>
          <p:cNvSpPr>
            <a:spLocks noGrp="1"/>
          </p:cNvSpPr>
          <p:nvPr>
            <p:ph type="sldNum" sz="quarter" idx="12"/>
          </p:nvPr>
        </p:nvSpPr>
        <p:spPr>
          <a:xfrm>
            <a:off x="7008440" y="6482461"/>
            <a:ext cx="2133600" cy="365125"/>
          </a:xfrm>
        </p:spPr>
        <p:txBody>
          <a:bodyPr/>
          <a:lstStyle/>
          <a:p>
            <a:fld id="{1431D7DA-2AF6-444C-8B26-F86877117E55}" type="slidenum">
              <a:rPr lang="es-ES" smtClean="0">
                <a:solidFill>
                  <a:schemeClr val="bg1"/>
                </a:solidFill>
              </a:rPr>
              <a:pPr/>
              <a:t>55</a:t>
            </a:fld>
            <a:endParaRPr lang="es-ES" dirty="0">
              <a:solidFill>
                <a:schemeClr val="bg1"/>
              </a:solidFill>
            </a:endParaRPr>
          </a:p>
        </p:txBody>
      </p:sp>
      <p:sp>
        <p:nvSpPr>
          <p:cNvPr id="7" name="Rectangle 2">
            <a:extLst>
              <a:ext uri="{FF2B5EF4-FFF2-40B4-BE49-F238E27FC236}">
                <a16:creationId xmlns:a16="http://schemas.microsoft.com/office/drawing/2014/main" id="{10925AE4-8E55-4596-96E8-899E3234EAE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15" name="4 CuadroTexto">
            <a:extLst>
              <a:ext uri="{FF2B5EF4-FFF2-40B4-BE49-F238E27FC236}">
                <a16:creationId xmlns:a16="http://schemas.microsoft.com/office/drawing/2014/main" id="{4BF0EC59-71E5-4A6E-A31D-6C8F732E4214}"/>
              </a:ext>
            </a:extLst>
          </p:cNvPr>
          <p:cNvSpPr txBox="1"/>
          <p:nvPr/>
        </p:nvSpPr>
        <p:spPr>
          <a:xfrm>
            <a:off x="0" y="6156012"/>
            <a:ext cx="9142040" cy="369332"/>
          </a:xfrm>
          <a:prstGeom prst="rect">
            <a:avLst/>
          </a:prstGeom>
          <a:noFill/>
        </p:spPr>
        <p:txBody>
          <a:bodyPr wrap="square" rtlCol="0">
            <a:spAutoFit/>
          </a:bodyPr>
          <a:lstStyle/>
          <a:p>
            <a:pPr algn="ctr"/>
            <a:r>
              <a:rPr lang="es-ES" dirty="0" err="1"/>
              <a:t>Source</a:t>
            </a:r>
            <a:r>
              <a:rPr lang="es-ES" dirty="0"/>
              <a:t>: ITM.</a:t>
            </a:r>
          </a:p>
        </p:txBody>
      </p:sp>
      <p:pic>
        <p:nvPicPr>
          <p:cNvPr id="18" name="Imagen 17">
            <a:extLst>
              <a:ext uri="{FF2B5EF4-FFF2-40B4-BE49-F238E27FC236}">
                <a16:creationId xmlns:a16="http://schemas.microsoft.com/office/drawing/2014/main" id="{00B184F4-2662-4122-97D7-DECC0FA846C8}"/>
              </a:ext>
            </a:extLst>
          </p:cNvPr>
          <p:cNvPicPr/>
          <p:nvPr/>
        </p:nvPicPr>
        <p:blipFill>
          <a:blip r:embed="rId2"/>
          <a:stretch>
            <a:fillRect/>
          </a:stretch>
        </p:blipFill>
        <p:spPr>
          <a:xfrm>
            <a:off x="107504" y="1354370"/>
            <a:ext cx="8928992" cy="4801642"/>
          </a:xfrm>
          <a:prstGeom prst="rect">
            <a:avLst/>
          </a:prstGeom>
        </p:spPr>
      </p:pic>
      <p:sp>
        <p:nvSpPr>
          <p:cNvPr id="10"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a:extLst>
              <a:ext uri="{FF2B5EF4-FFF2-40B4-BE49-F238E27FC236}">
                <a16:creationId xmlns:a16="http://schemas.microsoft.com/office/drawing/2014/main" id="{B7B2F1EA-7C39-4B92-A1C8-3571472F91DE}"/>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1" name="11 Rectángulo redondeado">
            <a:extLst>
              <a:ext uri="{FF2B5EF4-FFF2-40B4-BE49-F238E27FC236}">
                <a16:creationId xmlns:a16="http://schemas.microsoft.com/office/drawing/2014/main" id="{0DCA429E-E3E4-4C85-A730-C5A97755158D}"/>
              </a:ext>
            </a:extLst>
          </p:cNvPr>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2"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a:extLst>
              <a:ext uri="{FF2B5EF4-FFF2-40B4-BE49-F238E27FC236}">
                <a16:creationId xmlns:a16="http://schemas.microsoft.com/office/drawing/2014/main" id="{3879BFFD-AFC5-4321-A80E-76F1AE3165C8}"/>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3"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a:extLst>
              <a:ext uri="{FF2B5EF4-FFF2-40B4-BE49-F238E27FC236}">
                <a16:creationId xmlns:a16="http://schemas.microsoft.com/office/drawing/2014/main" id="{C09124B0-0E8C-46CC-A0D6-E84B0289F2E2}"/>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4" name="Picture 2" descr="http://t0.gstatic.com/images?q=tbn:ANd9GcRnyWqcRhaM51qRGeJ6LbcSlaCe8MIX2YwjfRTb8KlgQezqnEaS">
            <a:hlinkClick r:id="rId3"/>
            <a:extLst>
              <a:ext uri="{FF2B5EF4-FFF2-40B4-BE49-F238E27FC236}">
                <a16:creationId xmlns:a16="http://schemas.microsoft.com/office/drawing/2014/main" id="{271A09C9-8F74-47AD-89E1-CD210EFAFFB0}"/>
              </a:ext>
            </a:extLst>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16" name="AutoShape 4"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07731981-08D6-4145-8DF1-6DA8E10EEB94}"/>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7" name="AutoShape 6"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E4C463A5-425B-4AAF-AA7E-0CFC7519D6C2}"/>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9" name="Título 1">
            <a:extLst>
              <a:ext uri="{FF2B5EF4-FFF2-40B4-BE49-F238E27FC236}">
                <a16:creationId xmlns:a16="http://schemas.microsoft.com/office/drawing/2014/main" id="{24C48A21-2F1B-4EFD-9130-F0BCE435AE1C}"/>
              </a:ext>
            </a:extLst>
          </p:cNvPr>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_tradnl" altLang="es-ES" sz="13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5</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ELECTRÓLISIS </a:t>
            </a:r>
            <a:r>
              <a:rPr lang="es-ES_tradnl" altLang="es-ES" sz="2600" b="1" dirty="0">
                <a:solidFill>
                  <a:srgbClr val="00519E"/>
                </a:solidFill>
                <a:latin typeface="Arial" pitchFamily="34" charset="0"/>
                <a:ea typeface="TitilliumText22L Regular"/>
                <a:cs typeface="Arial" pitchFamily="34" charset="0"/>
              </a:rPr>
              <a:t>PEM</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Tree>
    <p:extLst>
      <p:ext uri="{BB962C8B-B14F-4D97-AF65-F5344CB8AC3E}">
        <p14:creationId xmlns:p14="http://schemas.microsoft.com/office/powerpoint/2010/main" val="87249665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Marcador de número de diapositiva"/>
          <p:cNvSpPr>
            <a:spLocks noGrp="1"/>
          </p:cNvSpPr>
          <p:nvPr>
            <p:ph type="sldNum" sz="quarter" idx="12"/>
          </p:nvPr>
        </p:nvSpPr>
        <p:spPr>
          <a:xfrm>
            <a:off x="7008440" y="6482461"/>
            <a:ext cx="2133600" cy="365125"/>
          </a:xfrm>
        </p:spPr>
        <p:txBody>
          <a:bodyPr/>
          <a:lstStyle/>
          <a:p>
            <a:fld id="{1431D7DA-2AF6-444C-8B26-F86877117E55}" type="slidenum">
              <a:rPr lang="es-ES" smtClean="0">
                <a:solidFill>
                  <a:schemeClr val="bg1"/>
                </a:solidFill>
              </a:rPr>
              <a:pPr/>
              <a:t>56</a:t>
            </a:fld>
            <a:endParaRPr lang="es-ES" dirty="0">
              <a:solidFill>
                <a:schemeClr val="bg1"/>
              </a:solidFill>
            </a:endParaRPr>
          </a:p>
        </p:txBody>
      </p:sp>
      <p:sp>
        <p:nvSpPr>
          <p:cNvPr id="7" name="Rectangle 2">
            <a:extLst>
              <a:ext uri="{FF2B5EF4-FFF2-40B4-BE49-F238E27FC236}">
                <a16:creationId xmlns:a16="http://schemas.microsoft.com/office/drawing/2014/main" id="{10925AE4-8E55-4596-96E8-899E3234EAE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15" name="4 CuadroTexto">
            <a:extLst>
              <a:ext uri="{FF2B5EF4-FFF2-40B4-BE49-F238E27FC236}">
                <a16:creationId xmlns:a16="http://schemas.microsoft.com/office/drawing/2014/main" id="{4BF0EC59-71E5-4A6E-A31D-6C8F732E4214}"/>
              </a:ext>
            </a:extLst>
          </p:cNvPr>
          <p:cNvSpPr txBox="1"/>
          <p:nvPr/>
        </p:nvSpPr>
        <p:spPr>
          <a:xfrm>
            <a:off x="0" y="6156012"/>
            <a:ext cx="9142040" cy="369332"/>
          </a:xfrm>
          <a:prstGeom prst="rect">
            <a:avLst/>
          </a:prstGeom>
          <a:noFill/>
        </p:spPr>
        <p:txBody>
          <a:bodyPr wrap="square" rtlCol="0">
            <a:spAutoFit/>
          </a:bodyPr>
          <a:lstStyle/>
          <a:p>
            <a:pPr algn="ctr"/>
            <a:r>
              <a:rPr lang="es-ES" dirty="0" err="1"/>
              <a:t>Source</a:t>
            </a:r>
            <a:r>
              <a:rPr lang="es-ES" dirty="0"/>
              <a:t>: ITM.</a:t>
            </a:r>
          </a:p>
        </p:txBody>
      </p:sp>
      <p:pic>
        <p:nvPicPr>
          <p:cNvPr id="16" name="Imagen 15">
            <a:extLst>
              <a:ext uri="{FF2B5EF4-FFF2-40B4-BE49-F238E27FC236}">
                <a16:creationId xmlns:a16="http://schemas.microsoft.com/office/drawing/2014/main" id="{B3C6975C-9B74-4579-8AD3-E68027C65021}"/>
              </a:ext>
            </a:extLst>
          </p:cNvPr>
          <p:cNvPicPr/>
          <p:nvPr/>
        </p:nvPicPr>
        <p:blipFill>
          <a:blip r:embed="rId2"/>
          <a:stretch>
            <a:fillRect/>
          </a:stretch>
        </p:blipFill>
        <p:spPr>
          <a:xfrm>
            <a:off x="107504" y="1412776"/>
            <a:ext cx="8928992" cy="4820924"/>
          </a:xfrm>
          <a:prstGeom prst="rect">
            <a:avLst/>
          </a:prstGeom>
        </p:spPr>
      </p:pic>
      <p:sp>
        <p:nvSpPr>
          <p:cNvPr id="10"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a:extLst>
              <a:ext uri="{FF2B5EF4-FFF2-40B4-BE49-F238E27FC236}">
                <a16:creationId xmlns:a16="http://schemas.microsoft.com/office/drawing/2014/main" id="{5B1E2A2B-D4AE-4A05-BC7D-83366B18153E}"/>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1" name="11 Rectángulo redondeado">
            <a:extLst>
              <a:ext uri="{FF2B5EF4-FFF2-40B4-BE49-F238E27FC236}">
                <a16:creationId xmlns:a16="http://schemas.microsoft.com/office/drawing/2014/main" id="{000FB4CD-8139-4378-890F-04A8E430E183}"/>
              </a:ext>
            </a:extLst>
          </p:cNvPr>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2"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a:extLst>
              <a:ext uri="{FF2B5EF4-FFF2-40B4-BE49-F238E27FC236}">
                <a16:creationId xmlns:a16="http://schemas.microsoft.com/office/drawing/2014/main" id="{FC6F0C9A-DA63-492E-81D2-5BDA4D55F420}"/>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3"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a:extLst>
              <a:ext uri="{FF2B5EF4-FFF2-40B4-BE49-F238E27FC236}">
                <a16:creationId xmlns:a16="http://schemas.microsoft.com/office/drawing/2014/main" id="{49B4DB83-B17C-4E17-A1DA-CC21EC2A1A6B}"/>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4" name="Picture 2" descr="http://t0.gstatic.com/images?q=tbn:ANd9GcRnyWqcRhaM51qRGeJ6LbcSlaCe8MIX2YwjfRTb8KlgQezqnEaS">
            <a:hlinkClick r:id="rId3"/>
            <a:extLst>
              <a:ext uri="{FF2B5EF4-FFF2-40B4-BE49-F238E27FC236}">
                <a16:creationId xmlns:a16="http://schemas.microsoft.com/office/drawing/2014/main" id="{39C83A5E-F605-4648-9EA9-6F6E2C8B8520}"/>
              </a:ext>
            </a:extLst>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17" name="AutoShape 4"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11EABDEB-28B3-4793-81B7-7A02A974D6A5}"/>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8" name="AutoShape 6"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DEAA30BD-61F8-4CC8-9CDC-2DB0B8FDABF7}"/>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9" name="Título 1">
            <a:extLst>
              <a:ext uri="{FF2B5EF4-FFF2-40B4-BE49-F238E27FC236}">
                <a16:creationId xmlns:a16="http://schemas.microsoft.com/office/drawing/2014/main" id="{FE8613F5-A1BE-4ADB-9F95-3E4D47EF89E3}"/>
              </a:ext>
            </a:extLst>
          </p:cNvPr>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_tradnl" altLang="es-ES" sz="13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5</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ELECTRÓLISIS </a:t>
            </a:r>
            <a:r>
              <a:rPr lang="es-ES_tradnl" altLang="es-ES" sz="2600" b="1" dirty="0">
                <a:solidFill>
                  <a:srgbClr val="00519E"/>
                </a:solidFill>
                <a:latin typeface="Arial" pitchFamily="34" charset="0"/>
                <a:ea typeface="TitilliumText22L Regular"/>
                <a:cs typeface="Arial" pitchFamily="34" charset="0"/>
              </a:rPr>
              <a:t>PEM</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Tree>
    <p:extLst>
      <p:ext uri="{BB962C8B-B14F-4D97-AF65-F5344CB8AC3E}">
        <p14:creationId xmlns:p14="http://schemas.microsoft.com/office/powerpoint/2010/main" val="197749402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Marcador de número de diapositiva"/>
          <p:cNvSpPr>
            <a:spLocks noGrp="1"/>
          </p:cNvSpPr>
          <p:nvPr>
            <p:ph type="sldNum" sz="quarter" idx="12"/>
          </p:nvPr>
        </p:nvSpPr>
        <p:spPr>
          <a:xfrm>
            <a:off x="7008440" y="6482461"/>
            <a:ext cx="2133600" cy="365125"/>
          </a:xfrm>
        </p:spPr>
        <p:txBody>
          <a:bodyPr/>
          <a:lstStyle/>
          <a:p>
            <a:fld id="{1431D7DA-2AF6-444C-8B26-F86877117E55}" type="slidenum">
              <a:rPr lang="es-ES" smtClean="0">
                <a:solidFill>
                  <a:schemeClr val="bg1"/>
                </a:solidFill>
              </a:rPr>
              <a:pPr/>
              <a:t>57</a:t>
            </a:fld>
            <a:endParaRPr lang="es-ES" dirty="0">
              <a:solidFill>
                <a:schemeClr val="bg1"/>
              </a:solidFill>
            </a:endParaRPr>
          </a:p>
        </p:txBody>
      </p:sp>
      <p:sp>
        <p:nvSpPr>
          <p:cNvPr id="7" name="Rectangle 2">
            <a:extLst>
              <a:ext uri="{FF2B5EF4-FFF2-40B4-BE49-F238E27FC236}">
                <a16:creationId xmlns:a16="http://schemas.microsoft.com/office/drawing/2014/main" id="{10925AE4-8E55-4596-96E8-899E3234EAE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15" name="4 CuadroTexto">
            <a:extLst>
              <a:ext uri="{FF2B5EF4-FFF2-40B4-BE49-F238E27FC236}">
                <a16:creationId xmlns:a16="http://schemas.microsoft.com/office/drawing/2014/main" id="{4BF0EC59-71E5-4A6E-A31D-6C8F732E4214}"/>
              </a:ext>
            </a:extLst>
          </p:cNvPr>
          <p:cNvSpPr txBox="1"/>
          <p:nvPr/>
        </p:nvSpPr>
        <p:spPr>
          <a:xfrm>
            <a:off x="0" y="6156012"/>
            <a:ext cx="9142040" cy="369332"/>
          </a:xfrm>
          <a:prstGeom prst="rect">
            <a:avLst/>
          </a:prstGeom>
          <a:noFill/>
        </p:spPr>
        <p:txBody>
          <a:bodyPr wrap="square" rtlCol="0">
            <a:spAutoFit/>
          </a:bodyPr>
          <a:lstStyle/>
          <a:p>
            <a:pPr algn="ctr"/>
            <a:r>
              <a:rPr lang="es-ES" dirty="0" err="1"/>
              <a:t>Source</a:t>
            </a:r>
            <a:r>
              <a:rPr lang="es-ES" dirty="0"/>
              <a:t>: SIEMENS.</a:t>
            </a:r>
          </a:p>
        </p:txBody>
      </p:sp>
      <p:pic>
        <p:nvPicPr>
          <p:cNvPr id="2" name="Imagen 1">
            <a:extLst>
              <a:ext uri="{FF2B5EF4-FFF2-40B4-BE49-F238E27FC236}">
                <a16:creationId xmlns:a16="http://schemas.microsoft.com/office/drawing/2014/main" id="{E09660BB-37E9-41FC-8870-F74402E5C928}"/>
              </a:ext>
            </a:extLst>
          </p:cNvPr>
          <p:cNvPicPr>
            <a:picLocks noChangeAspect="1"/>
          </p:cNvPicPr>
          <p:nvPr/>
        </p:nvPicPr>
        <p:blipFill>
          <a:blip r:embed="rId2"/>
          <a:stretch>
            <a:fillRect/>
          </a:stretch>
        </p:blipFill>
        <p:spPr>
          <a:xfrm>
            <a:off x="107504" y="1196753"/>
            <a:ext cx="8928992" cy="4969098"/>
          </a:xfrm>
          <a:prstGeom prst="rect">
            <a:avLst/>
          </a:prstGeom>
        </p:spPr>
      </p:pic>
      <p:sp>
        <p:nvSpPr>
          <p:cNvPr id="10"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a:extLst>
              <a:ext uri="{FF2B5EF4-FFF2-40B4-BE49-F238E27FC236}">
                <a16:creationId xmlns:a16="http://schemas.microsoft.com/office/drawing/2014/main" id="{E1420C98-3527-47A8-BCBB-47FEDD9C8CCD}"/>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1" name="11 Rectángulo redondeado">
            <a:extLst>
              <a:ext uri="{FF2B5EF4-FFF2-40B4-BE49-F238E27FC236}">
                <a16:creationId xmlns:a16="http://schemas.microsoft.com/office/drawing/2014/main" id="{6B57A4F7-8F69-4325-85DB-C6ABAAB2B1AE}"/>
              </a:ext>
            </a:extLst>
          </p:cNvPr>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2"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a:extLst>
              <a:ext uri="{FF2B5EF4-FFF2-40B4-BE49-F238E27FC236}">
                <a16:creationId xmlns:a16="http://schemas.microsoft.com/office/drawing/2014/main" id="{D06546E2-8A09-4384-80A5-B2CE0DB0CD54}"/>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3"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a:extLst>
              <a:ext uri="{FF2B5EF4-FFF2-40B4-BE49-F238E27FC236}">
                <a16:creationId xmlns:a16="http://schemas.microsoft.com/office/drawing/2014/main" id="{661906A3-5BEE-4E14-81DA-27DE3D4D7A6F}"/>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4" name="Picture 2" descr="http://t0.gstatic.com/images?q=tbn:ANd9GcRnyWqcRhaM51qRGeJ6LbcSlaCe8MIX2YwjfRTb8KlgQezqnEaS">
            <a:hlinkClick r:id="rId3"/>
            <a:extLst>
              <a:ext uri="{FF2B5EF4-FFF2-40B4-BE49-F238E27FC236}">
                <a16:creationId xmlns:a16="http://schemas.microsoft.com/office/drawing/2014/main" id="{0C29AD67-5A5B-4835-B297-5ACF195F52A7}"/>
              </a:ext>
            </a:extLst>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16" name="AutoShape 4"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9670573F-F019-4141-AE03-157325747378}"/>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7" name="AutoShape 6"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D8C2E561-6DD7-4ACB-AB18-3112FB97885F}"/>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8" name="Título 1">
            <a:extLst>
              <a:ext uri="{FF2B5EF4-FFF2-40B4-BE49-F238E27FC236}">
                <a16:creationId xmlns:a16="http://schemas.microsoft.com/office/drawing/2014/main" id="{B3F52A04-7D50-4594-BBFE-6900B0DB53BB}"/>
              </a:ext>
            </a:extLst>
          </p:cNvPr>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_tradnl" altLang="es-ES" sz="13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5</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ELECTRÓLISIS </a:t>
            </a:r>
            <a:r>
              <a:rPr lang="es-ES_tradnl" altLang="es-ES" sz="2600" b="1" dirty="0">
                <a:solidFill>
                  <a:srgbClr val="00519E"/>
                </a:solidFill>
                <a:latin typeface="Arial" pitchFamily="34" charset="0"/>
                <a:ea typeface="TitilliumText22L Regular"/>
                <a:cs typeface="Arial" pitchFamily="34" charset="0"/>
              </a:rPr>
              <a:t>PEM</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Tree>
    <p:extLst>
      <p:ext uri="{BB962C8B-B14F-4D97-AF65-F5344CB8AC3E}">
        <p14:creationId xmlns:p14="http://schemas.microsoft.com/office/powerpoint/2010/main" val="178718666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ÍNDICE</a:t>
            </a:r>
          </a:p>
        </p:txBody>
      </p:sp>
      <p:sp>
        <p:nvSpPr>
          <p:cNvPr id="5" name="Marcador de contenido 2"/>
          <p:cNvSpPr>
            <a:spLocks noGrp="1"/>
          </p:cNvSpPr>
          <p:nvPr>
            <p:ph idx="1"/>
          </p:nvPr>
        </p:nvSpPr>
        <p:spPr>
          <a:xfrm>
            <a:off x="323528" y="1268760"/>
            <a:ext cx="8712968" cy="5184576"/>
          </a:xfrm>
        </p:spPr>
        <p:txBody>
          <a:bodyPr>
            <a:noAutofit/>
          </a:bodyPr>
          <a:lstStyle/>
          <a:p>
            <a:pPr>
              <a:buNone/>
            </a:pPr>
            <a:endParaRPr lang="es-ES_tradnl" sz="1400" b="1" dirty="0">
              <a:solidFill>
                <a:srgbClr val="00519E"/>
              </a:solidFill>
              <a:latin typeface="Arial" pitchFamily="34" charset="0"/>
              <a:cs typeface="Arial" pitchFamily="34" charset="0"/>
            </a:endParaRPr>
          </a:p>
          <a:p>
            <a:pPr marL="514350" indent="-514350">
              <a:buNone/>
            </a:pPr>
            <a:r>
              <a:rPr lang="es-ES_tradnl" sz="2800" b="1" dirty="0">
                <a:solidFill>
                  <a:srgbClr val="2F9E37"/>
                </a:solidFill>
                <a:latin typeface="Arial" pitchFamily="34" charset="0"/>
                <a:cs typeface="Arial" pitchFamily="34" charset="0"/>
              </a:rPr>
              <a:t>1. </a:t>
            </a:r>
            <a:r>
              <a:rPr lang="es-ES_tradnl" sz="2800" b="1" dirty="0">
                <a:solidFill>
                  <a:srgbClr val="00519E"/>
                </a:solidFill>
                <a:latin typeface="Arial" pitchFamily="34" charset="0"/>
                <a:cs typeface="Arial" pitchFamily="34" charset="0"/>
              </a:rPr>
              <a:t>HIDRÓGENO COMO VECTOR ENERGÉTICO</a:t>
            </a:r>
            <a:endParaRPr lang="es-ES_tradnl" sz="2800" b="1" dirty="0">
              <a:solidFill>
                <a:srgbClr val="2F9E37"/>
              </a:solidFill>
              <a:latin typeface="Arial" pitchFamily="34" charset="0"/>
              <a:cs typeface="Arial" pitchFamily="34" charset="0"/>
            </a:endParaRPr>
          </a:p>
          <a:p>
            <a:pPr marL="514350" indent="-514350">
              <a:buNone/>
            </a:pPr>
            <a:r>
              <a:rPr lang="es-ES_tradnl" sz="2800" b="1" dirty="0">
                <a:solidFill>
                  <a:srgbClr val="2F9E37"/>
                </a:solidFill>
                <a:latin typeface="Arial" pitchFamily="34" charset="0"/>
                <a:cs typeface="Arial" pitchFamily="34" charset="0"/>
              </a:rPr>
              <a:t>2. </a:t>
            </a:r>
            <a:r>
              <a:rPr lang="es-ES_tradnl" sz="2800" b="1" dirty="0">
                <a:solidFill>
                  <a:srgbClr val="00519E"/>
                </a:solidFill>
                <a:latin typeface="Arial" pitchFamily="34" charset="0"/>
                <a:cs typeface="Arial" pitchFamily="34" charset="0"/>
              </a:rPr>
              <a:t>MÉTODOS DE PRODUCCIÓN DE HIDRÓGENO</a:t>
            </a:r>
            <a:endParaRPr lang="es-ES_tradnl" sz="1400" b="1" dirty="0">
              <a:solidFill>
                <a:srgbClr val="00519E"/>
              </a:solidFill>
              <a:latin typeface="Arial" pitchFamily="34" charset="0"/>
              <a:cs typeface="Arial" pitchFamily="34" charset="0"/>
            </a:endParaRPr>
          </a:p>
          <a:p>
            <a:pPr marL="514350" indent="-514350">
              <a:buNone/>
            </a:pPr>
            <a:r>
              <a:rPr lang="es-ES_tradnl" sz="2800" b="1" dirty="0">
                <a:solidFill>
                  <a:srgbClr val="2F9E37"/>
                </a:solidFill>
                <a:latin typeface="Arial" pitchFamily="34" charset="0"/>
                <a:cs typeface="Arial" pitchFamily="34" charset="0"/>
              </a:rPr>
              <a:t>3.  </a:t>
            </a:r>
            <a:r>
              <a:rPr lang="es-ES_tradnl" sz="2800" b="1" dirty="0">
                <a:solidFill>
                  <a:srgbClr val="00519E"/>
                </a:solidFill>
                <a:latin typeface="Arial" pitchFamily="34" charset="0"/>
                <a:cs typeface="Arial" pitchFamily="34" charset="0"/>
              </a:rPr>
              <a:t>FUNDAMENTOS DE LA ELECTRÓLISIS</a:t>
            </a:r>
            <a:endParaRPr lang="es-ES_tradnl" sz="1400" b="1" dirty="0">
              <a:solidFill>
                <a:srgbClr val="2F9E37"/>
              </a:solidFill>
              <a:latin typeface="Arial" pitchFamily="34" charset="0"/>
              <a:cs typeface="Arial" pitchFamily="34" charset="0"/>
            </a:endParaRPr>
          </a:p>
          <a:p>
            <a:pPr marL="514350" indent="-514350">
              <a:buNone/>
            </a:pPr>
            <a:r>
              <a:rPr lang="es-ES_tradnl" sz="2800" b="1" dirty="0">
                <a:solidFill>
                  <a:srgbClr val="2F9E37"/>
                </a:solidFill>
                <a:latin typeface="Arial" pitchFamily="34" charset="0"/>
                <a:cs typeface="Arial" pitchFamily="34" charset="0"/>
              </a:rPr>
              <a:t>4.  </a:t>
            </a:r>
            <a:r>
              <a:rPr lang="es-ES_tradnl" sz="2800" b="1" dirty="0">
                <a:solidFill>
                  <a:srgbClr val="00519E"/>
                </a:solidFill>
                <a:latin typeface="Arial" pitchFamily="34" charset="0"/>
                <a:cs typeface="Arial" pitchFamily="34" charset="0"/>
              </a:rPr>
              <a:t>ELECTRÓLISIS ALCALINA</a:t>
            </a:r>
            <a:endParaRPr lang="es-ES_tradnl" sz="1400" b="1" dirty="0">
              <a:solidFill>
                <a:schemeClr val="bg1">
                  <a:lumMod val="65000"/>
                </a:schemeClr>
              </a:solidFill>
              <a:latin typeface="Arial" pitchFamily="34" charset="0"/>
              <a:cs typeface="Arial" pitchFamily="34" charset="0"/>
            </a:endParaRPr>
          </a:p>
          <a:p>
            <a:pPr marL="0" indent="0">
              <a:buNone/>
            </a:pPr>
            <a:r>
              <a:rPr lang="es-ES_tradnl" sz="2800" b="1" dirty="0">
                <a:solidFill>
                  <a:srgbClr val="2F9E37"/>
                </a:solidFill>
                <a:latin typeface="Arial" pitchFamily="34" charset="0"/>
                <a:cs typeface="Arial" pitchFamily="34" charset="0"/>
              </a:rPr>
              <a:t>5.  </a:t>
            </a:r>
            <a:r>
              <a:rPr lang="es-ES_tradnl" sz="2800" b="1" dirty="0">
                <a:solidFill>
                  <a:srgbClr val="00519E"/>
                </a:solidFill>
                <a:latin typeface="Arial" pitchFamily="34" charset="0"/>
                <a:cs typeface="Arial" pitchFamily="34" charset="0"/>
              </a:rPr>
              <a:t>ELECTRÓLISIS PEM</a:t>
            </a:r>
            <a:endParaRPr lang="es-ES_tradnl" sz="1400" b="1" dirty="0">
              <a:solidFill>
                <a:schemeClr val="bg1">
                  <a:lumMod val="65000"/>
                </a:schemeClr>
              </a:solidFill>
              <a:latin typeface="Arial" pitchFamily="34" charset="0"/>
              <a:cs typeface="Arial" pitchFamily="34" charset="0"/>
            </a:endParaRPr>
          </a:p>
          <a:p>
            <a:pPr marL="0" indent="0">
              <a:buNone/>
            </a:pPr>
            <a:r>
              <a:rPr lang="es-ES_tradnl" sz="2800" b="1" dirty="0">
                <a:solidFill>
                  <a:srgbClr val="2F9E37"/>
                </a:solidFill>
                <a:latin typeface="Arial" pitchFamily="34" charset="0"/>
                <a:cs typeface="Arial" pitchFamily="34" charset="0"/>
              </a:rPr>
              <a:t>6. </a:t>
            </a:r>
            <a:r>
              <a:rPr lang="es-ES_tradnl" sz="2800" b="1" dirty="0">
                <a:solidFill>
                  <a:srgbClr val="00519E"/>
                </a:solidFill>
                <a:latin typeface="Arial" pitchFamily="34" charset="0"/>
                <a:cs typeface="Arial" pitchFamily="34" charset="0"/>
              </a:rPr>
              <a:t>ELECTRÓLISIS DE ALTA TEMPERATURA</a:t>
            </a:r>
          </a:p>
          <a:p>
            <a:pPr marL="0" indent="0">
              <a:buNone/>
            </a:pPr>
            <a:r>
              <a:rPr lang="es-ES_tradnl" sz="2800" b="1" dirty="0">
                <a:solidFill>
                  <a:schemeClr val="tx1">
                    <a:lumMod val="50000"/>
                    <a:lumOff val="50000"/>
                  </a:schemeClr>
                </a:solidFill>
                <a:latin typeface="Arial" pitchFamily="34" charset="0"/>
                <a:cs typeface="Arial" pitchFamily="34" charset="0"/>
              </a:rPr>
              <a:t>7. SISTEMAS COMERCIALES ELECTROLISIS</a:t>
            </a:r>
          </a:p>
          <a:p>
            <a:pPr marL="0" indent="0">
              <a:buNone/>
            </a:pPr>
            <a:r>
              <a:rPr lang="es-ES_tradnl" sz="2800" b="1" dirty="0">
                <a:solidFill>
                  <a:schemeClr val="tx1">
                    <a:lumMod val="50000"/>
                    <a:lumOff val="50000"/>
                  </a:schemeClr>
                </a:solidFill>
                <a:latin typeface="Arial" pitchFamily="34" charset="0"/>
                <a:cs typeface="Arial" pitchFamily="34" charset="0"/>
              </a:rPr>
              <a:t>8.  COSTES DE PRODUCCIÓN DE HIDRÓGENO</a:t>
            </a:r>
          </a:p>
          <a:p>
            <a:pPr marL="0" indent="0">
              <a:buNone/>
            </a:pPr>
            <a:r>
              <a:rPr lang="es-ES_tradnl" sz="2800" b="1" dirty="0">
                <a:solidFill>
                  <a:schemeClr val="tx1">
                    <a:lumMod val="50000"/>
                    <a:lumOff val="50000"/>
                  </a:schemeClr>
                </a:solidFill>
                <a:latin typeface="Arial" pitchFamily="34" charset="0"/>
                <a:cs typeface="Arial" pitchFamily="34" charset="0"/>
              </a:rPr>
              <a:t>9.  NORMATIVA AMBIENTAL</a:t>
            </a:r>
          </a:p>
          <a:p>
            <a:pPr marL="514350" indent="-514350">
              <a:buAutoNum type="arabicPeriod" startAt="5"/>
            </a:pPr>
            <a:endParaRPr lang="es-ES_tradnl" sz="2800" b="1" dirty="0">
              <a:solidFill>
                <a:srgbClr val="00519E"/>
              </a:solidFill>
              <a:latin typeface="Arial" pitchFamily="34" charset="0"/>
              <a:cs typeface="Arial" pitchFamily="34" charset="0"/>
            </a:endParaRPr>
          </a:p>
          <a:p>
            <a:pPr marL="514350" indent="-514350">
              <a:buNone/>
            </a:pPr>
            <a:endParaRPr lang="es-ES_tradnl" sz="1500" b="1" dirty="0">
              <a:solidFill>
                <a:schemeClr val="bg1">
                  <a:lumMod val="65000"/>
                </a:schemeClr>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AutoNum type="arabicPeriod"/>
            </a:pPr>
            <a:endParaRPr lang="es-ES_tradnl" sz="2800" b="1" i="1"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000" dirty="0">
              <a:solidFill>
                <a:srgbClr val="00519E"/>
              </a:solidFill>
              <a:latin typeface="Arial" pitchFamily="34" charset="0"/>
              <a:cs typeface="Arial" pitchFamily="34" charset="0"/>
            </a:endParaRPr>
          </a:p>
          <a:p>
            <a:pPr>
              <a:buNone/>
            </a:pPr>
            <a:endParaRPr lang="es-ES_tradnl" sz="2000" dirty="0">
              <a:solidFill>
                <a:srgbClr val="97BE0D"/>
              </a:solidFill>
              <a:latin typeface="Arial" pitchFamily="34" charset="0"/>
              <a:cs typeface="Arial" pitchFamily="34" charset="0"/>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Tree>
    <p:extLst>
      <p:ext uri="{BB962C8B-B14F-4D97-AF65-F5344CB8AC3E}">
        <p14:creationId xmlns:p14="http://schemas.microsoft.com/office/powerpoint/2010/main" val="380341476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15 Imagen"/>
          <p:cNvPicPr>
            <a:picLocks noChangeAspect="1"/>
          </p:cNvPicPr>
          <p:nvPr/>
        </p:nvPicPr>
        <p:blipFill>
          <a:blip r:embed="rId2" cstate="print"/>
          <a:srcRect t="933" r="39690" b="4064"/>
          <a:stretch>
            <a:fillRect/>
          </a:stretch>
        </p:blipFill>
        <p:spPr bwMode="auto">
          <a:xfrm>
            <a:off x="467960" y="3918528"/>
            <a:ext cx="3744000" cy="2459020"/>
          </a:xfrm>
          <a:prstGeom prst="rect">
            <a:avLst/>
          </a:prstGeom>
          <a:noFill/>
          <a:ln w="9525">
            <a:noFill/>
            <a:miter lim="800000"/>
            <a:headEnd/>
            <a:tailEnd/>
          </a:ln>
        </p:spPr>
      </p:pic>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3"/>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2052" name="AutoShape 4"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54" name="AutoShape 6"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1"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6</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ELECTRÓLISIS DE</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ALTA TEMPERATURA</a:t>
            </a:r>
          </a:p>
        </p:txBody>
      </p:sp>
      <p:pic>
        <p:nvPicPr>
          <p:cNvPr id="11" name="10 Imagen"/>
          <p:cNvPicPr/>
          <p:nvPr/>
        </p:nvPicPr>
        <p:blipFill>
          <a:blip r:embed="rId5" cstate="print"/>
          <a:srcRect t="2213"/>
          <a:stretch>
            <a:fillRect/>
          </a:stretch>
        </p:blipFill>
        <p:spPr bwMode="auto">
          <a:xfrm>
            <a:off x="6804248" y="1196752"/>
            <a:ext cx="2142857" cy="2579715"/>
          </a:xfrm>
          <a:prstGeom prst="rect">
            <a:avLst/>
          </a:prstGeom>
          <a:noFill/>
          <a:ln>
            <a:noFill/>
          </a:ln>
        </p:spPr>
      </p:pic>
      <p:sp>
        <p:nvSpPr>
          <p:cNvPr id="14" name="13 Rectángulo"/>
          <p:cNvSpPr/>
          <p:nvPr/>
        </p:nvSpPr>
        <p:spPr>
          <a:xfrm>
            <a:off x="179512" y="1209334"/>
            <a:ext cx="4320000"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Funcionamiento y Diseño</a:t>
            </a:r>
          </a:p>
        </p:txBody>
      </p:sp>
      <p:sp>
        <p:nvSpPr>
          <p:cNvPr id="15" name="14 Rectángulo"/>
          <p:cNvSpPr/>
          <p:nvPr/>
        </p:nvSpPr>
        <p:spPr>
          <a:xfrm>
            <a:off x="179512" y="1747416"/>
            <a:ext cx="6480000" cy="1200329"/>
          </a:xfrm>
          <a:prstGeom prst="rect">
            <a:avLst/>
          </a:prstGeom>
        </p:spPr>
        <p:txBody>
          <a:bodyPr wrap="square">
            <a:spAutoFit/>
          </a:bodyPr>
          <a:lstStyle/>
          <a:p>
            <a:pPr algn="just"/>
            <a:r>
              <a:rPr lang="es-ES_tradnl" dirty="0"/>
              <a:t>Una celda </a:t>
            </a:r>
            <a:r>
              <a:rPr lang="es-ES_tradnl" b="1" dirty="0"/>
              <a:t>SOEC</a:t>
            </a:r>
            <a:r>
              <a:rPr lang="es-ES_tradnl" dirty="0"/>
              <a:t> es similar una pila de combustible de óxido sólido (SOFC) que funciona en sentido inverso. El cátodo es alimentado con vapor de agua, que se reduce en H</a:t>
            </a:r>
            <a:r>
              <a:rPr lang="es-ES_tradnl" baseline="-25000" dirty="0"/>
              <a:t>2</a:t>
            </a:r>
            <a:r>
              <a:rPr lang="es-ES_tradnl" dirty="0"/>
              <a:t> y O</a:t>
            </a:r>
            <a:r>
              <a:rPr lang="es-ES_tradnl" baseline="30000" dirty="0"/>
              <a:t>2–</a:t>
            </a:r>
            <a:r>
              <a:rPr lang="es-ES_tradnl" dirty="0"/>
              <a:t>. Los iones O</a:t>
            </a:r>
            <a:r>
              <a:rPr lang="es-ES_tradnl" baseline="30000" dirty="0"/>
              <a:t>2– </a:t>
            </a:r>
            <a:r>
              <a:rPr lang="es-ES_tradnl" dirty="0"/>
              <a:t>migran al ánodo a través de un electrolito aniónico, para producir O</a:t>
            </a:r>
            <a:r>
              <a:rPr lang="es-ES_tradnl" baseline="-25000" dirty="0"/>
              <a:t>2</a:t>
            </a:r>
            <a:r>
              <a:rPr lang="es-ES_tradnl" dirty="0"/>
              <a:t>:</a:t>
            </a:r>
            <a:endParaRPr lang="es-ES" dirty="0"/>
          </a:p>
        </p:txBody>
      </p:sp>
      <p:pic>
        <p:nvPicPr>
          <p:cNvPr id="2050" name="Picture 2"/>
          <p:cNvPicPr>
            <a:picLocks noChangeAspect="1" noChangeArrowheads="1"/>
          </p:cNvPicPr>
          <p:nvPr/>
        </p:nvPicPr>
        <p:blipFill>
          <a:blip r:embed="rId6" cstate="print"/>
          <a:srcRect/>
          <a:stretch>
            <a:fillRect/>
          </a:stretch>
        </p:blipFill>
        <p:spPr bwMode="auto">
          <a:xfrm>
            <a:off x="521196" y="3027435"/>
            <a:ext cx="4752000" cy="755163"/>
          </a:xfrm>
          <a:prstGeom prst="rect">
            <a:avLst/>
          </a:prstGeom>
          <a:noFill/>
          <a:ln w="9525">
            <a:noFill/>
            <a:miter lim="800000"/>
            <a:headEnd/>
            <a:tailEnd/>
          </a:ln>
        </p:spPr>
      </p:pic>
      <p:sp>
        <p:nvSpPr>
          <p:cNvPr id="17" name="16 Rectángulo redondeado"/>
          <p:cNvSpPr/>
          <p:nvPr/>
        </p:nvSpPr>
        <p:spPr>
          <a:xfrm>
            <a:off x="4212504" y="3972980"/>
            <a:ext cx="4896000" cy="360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b="1" dirty="0">
                <a:solidFill>
                  <a:srgbClr val="0070C0"/>
                </a:solidFill>
              </a:rPr>
              <a:t>ELECTROLITO SÓLIDO (membrana cerámica)</a:t>
            </a:r>
          </a:p>
        </p:txBody>
      </p:sp>
      <p:sp>
        <p:nvSpPr>
          <p:cNvPr id="18" name="17 Rectángulo redondeado"/>
          <p:cNvSpPr/>
          <p:nvPr/>
        </p:nvSpPr>
        <p:spPr>
          <a:xfrm>
            <a:off x="4212504" y="4629550"/>
            <a:ext cx="2808312"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b="1" dirty="0">
                <a:solidFill>
                  <a:srgbClr val="0070C0"/>
                </a:solidFill>
              </a:rPr>
              <a:t>ELECTRODOS</a:t>
            </a:r>
          </a:p>
        </p:txBody>
      </p:sp>
      <p:sp>
        <p:nvSpPr>
          <p:cNvPr id="22" name="21 Rectángulo redondeado"/>
          <p:cNvSpPr/>
          <p:nvPr/>
        </p:nvSpPr>
        <p:spPr>
          <a:xfrm>
            <a:off x="4212504" y="5529932"/>
            <a:ext cx="2808312" cy="360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b="1" dirty="0">
                <a:solidFill>
                  <a:srgbClr val="0070C0"/>
                </a:solidFill>
              </a:rPr>
              <a:t>INTERCONECTORES</a:t>
            </a:r>
          </a:p>
        </p:txBody>
      </p:sp>
      <p:sp>
        <p:nvSpPr>
          <p:cNvPr id="23" name="22 Rectángulo"/>
          <p:cNvSpPr/>
          <p:nvPr/>
        </p:nvSpPr>
        <p:spPr>
          <a:xfrm>
            <a:off x="4223552" y="4263504"/>
            <a:ext cx="4741480" cy="338554"/>
          </a:xfrm>
          <a:prstGeom prst="rect">
            <a:avLst/>
          </a:prstGeom>
        </p:spPr>
        <p:txBody>
          <a:bodyPr wrap="square">
            <a:spAutoFit/>
          </a:bodyPr>
          <a:lstStyle/>
          <a:p>
            <a:pPr algn="just"/>
            <a:r>
              <a:rPr lang="es-ES" sz="1600" dirty="0"/>
              <a:t>Óxido de circonio estabilizado con óxido de itrio (YSZ)</a:t>
            </a:r>
          </a:p>
        </p:txBody>
      </p:sp>
      <p:sp>
        <p:nvSpPr>
          <p:cNvPr id="24" name="23 Rectángulo"/>
          <p:cNvSpPr/>
          <p:nvPr/>
        </p:nvSpPr>
        <p:spPr>
          <a:xfrm>
            <a:off x="4212504" y="5818778"/>
            <a:ext cx="4428000" cy="584775"/>
          </a:xfrm>
          <a:prstGeom prst="rect">
            <a:avLst/>
          </a:prstGeom>
        </p:spPr>
        <p:txBody>
          <a:bodyPr wrap="square">
            <a:spAutoFit/>
          </a:bodyPr>
          <a:lstStyle/>
          <a:p>
            <a:r>
              <a:rPr lang="es-ES" sz="1600" dirty="0"/>
              <a:t>Unen diferentes celdas. Sirven para conducir la corriente eléctrica y asegurar la distribución de gas</a:t>
            </a:r>
          </a:p>
        </p:txBody>
      </p:sp>
      <p:sp>
        <p:nvSpPr>
          <p:cNvPr id="25" name="24 Rectángulo"/>
          <p:cNvSpPr/>
          <p:nvPr/>
        </p:nvSpPr>
        <p:spPr>
          <a:xfrm>
            <a:off x="4212504" y="4939068"/>
            <a:ext cx="4644000" cy="584775"/>
          </a:xfrm>
          <a:prstGeom prst="rect">
            <a:avLst/>
          </a:prstGeom>
        </p:spPr>
        <p:txBody>
          <a:bodyPr wrap="square">
            <a:spAutoFit/>
          </a:bodyPr>
          <a:lstStyle/>
          <a:p>
            <a:r>
              <a:rPr lang="es-ES" sz="1600" dirty="0"/>
              <a:t>Materiales cerámicos porosos. Cátodo: Ni/YSZ; Ánodo: óxidos mixtos con estructura tipo </a:t>
            </a:r>
            <a:r>
              <a:rPr lang="es-ES" sz="1600" i="1" dirty="0" err="1"/>
              <a:t>perovskita</a:t>
            </a:r>
            <a:endParaRPr lang="es-ES" sz="1600" i="1" dirty="0"/>
          </a:p>
        </p:txBody>
      </p:sp>
      <p:sp>
        <p:nvSpPr>
          <p:cNvPr id="26" name="25 Rectángulo"/>
          <p:cNvSpPr/>
          <p:nvPr/>
        </p:nvSpPr>
        <p:spPr>
          <a:xfrm rot="16200000">
            <a:off x="-772053" y="5281173"/>
            <a:ext cx="1944216" cy="400110"/>
          </a:xfrm>
          <a:prstGeom prst="rect">
            <a:avLst/>
          </a:prstGeom>
        </p:spPr>
        <p:txBody>
          <a:bodyPr wrap="square">
            <a:spAutoFit/>
          </a:bodyPr>
          <a:lstStyle/>
          <a:p>
            <a:r>
              <a:rPr lang="es-ES" sz="1000" b="1" u="sng" dirty="0"/>
              <a:t>FUENTE</a:t>
            </a:r>
            <a:r>
              <a:rPr lang="es-ES" sz="1000" b="1" dirty="0"/>
              <a:t>: </a:t>
            </a:r>
            <a:r>
              <a:rPr lang="es-ES" sz="1000" b="1" dirty="0" err="1"/>
              <a:t>Hydrogem</a:t>
            </a:r>
            <a:r>
              <a:rPr lang="es-ES" sz="1000" b="1" dirty="0"/>
              <a:t> </a:t>
            </a:r>
            <a:r>
              <a:rPr lang="es-ES" sz="1000" b="1" dirty="0" err="1"/>
              <a:t>production</a:t>
            </a:r>
            <a:r>
              <a:rPr lang="es-ES" sz="1000" b="1" dirty="0"/>
              <a:t> </a:t>
            </a:r>
            <a:r>
              <a:rPr lang="es-ES" sz="1000" b="1" dirty="0" err="1"/>
              <a:t>by</a:t>
            </a:r>
            <a:r>
              <a:rPr lang="es-ES" sz="1000" b="1" dirty="0"/>
              <a:t> </a:t>
            </a:r>
            <a:r>
              <a:rPr lang="es-ES" sz="1000" b="1" dirty="0" err="1"/>
              <a:t>electrolysis</a:t>
            </a:r>
            <a:r>
              <a:rPr lang="es-ES" sz="1000" b="1" dirty="0"/>
              <a:t>, </a:t>
            </a:r>
            <a:r>
              <a:rPr lang="es-ES" sz="1000" b="1" dirty="0" err="1"/>
              <a:t>Wiley</a:t>
            </a:r>
            <a:r>
              <a:rPr lang="es-ES" sz="1000" b="1" dirty="0"/>
              <a:t>-VCH 2015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2" grpId="0"/>
      <p:bldP spid="23" grpId="0"/>
      <p:bldP spid="24" grpId="0"/>
      <p:bldP spid="25" grpId="0"/>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052" name="AutoShape 4"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54" name="AutoShape 6"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1"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1</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HIDRÓGENO COMO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VECTOR ENERGÉTICO</a:t>
            </a:r>
          </a:p>
        </p:txBody>
      </p:sp>
      <p:pic>
        <p:nvPicPr>
          <p:cNvPr id="16" name="Picture 2"/>
          <p:cNvPicPr>
            <a:picLocks noChangeAspect="1" noChangeArrowheads="1"/>
          </p:cNvPicPr>
          <p:nvPr/>
        </p:nvPicPr>
        <p:blipFill>
          <a:blip r:embed="rId2" cstate="print">
            <a:clrChange>
              <a:clrFrom>
                <a:srgbClr val="FFFFFF"/>
              </a:clrFrom>
              <a:clrTo>
                <a:srgbClr val="FFFFFF">
                  <a:alpha val="0"/>
                </a:srgbClr>
              </a:clrTo>
            </a:clrChange>
          </a:blip>
          <a:srcRect l="38835" t="9615" r="15367" b="46022"/>
          <a:stretch>
            <a:fillRect/>
          </a:stretch>
        </p:blipFill>
        <p:spPr bwMode="auto">
          <a:xfrm>
            <a:off x="4743037" y="3428961"/>
            <a:ext cx="4400963" cy="2880000"/>
          </a:xfrm>
          <a:prstGeom prst="rect">
            <a:avLst/>
          </a:prstGeom>
          <a:noFill/>
          <a:ln w="9525">
            <a:noFill/>
            <a:miter lim="800000"/>
            <a:headEnd/>
            <a:tailEnd/>
          </a:ln>
        </p:spPr>
      </p:pic>
      <p:sp>
        <p:nvSpPr>
          <p:cNvPr id="17" name="16 Elipse"/>
          <p:cNvSpPr/>
          <p:nvPr/>
        </p:nvSpPr>
        <p:spPr>
          <a:xfrm>
            <a:off x="5682942" y="4365104"/>
            <a:ext cx="1080120" cy="10800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8" name="17 Rectángulo"/>
          <p:cNvSpPr/>
          <p:nvPr/>
        </p:nvSpPr>
        <p:spPr>
          <a:xfrm>
            <a:off x="73377" y="1828427"/>
            <a:ext cx="8928000" cy="923330"/>
          </a:xfrm>
          <a:prstGeom prst="rect">
            <a:avLst/>
          </a:prstGeom>
        </p:spPr>
        <p:txBody>
          <a:bodyPr wrap="square">
            <a:spAutoFit/>
          </a:bodyPr>
          <a:lstStyle/>
          <a:p>
            <a:pPr algn="just"/>
            <a:r>
              <a:rPr lang="es-ES" dirty="0">
                <a:latin typeface="+mj-lt"/>
              </a:rPr>
              <a:t>El hidrógeno no es un recurso sino un </a:t>
            </a:r>
            <a:r>
              <a:rPr lang="es-ES" b="1" dirty="0">
                <a:latin typeface="+mj-lt"/>
              </a:rPr>
              <a:t>vector energético</a:t>
            </a:r>
            <a:r>
              <a:rPr lang="es-ES" dirty="0">
                <a:latin typeface="+mj-lt"/>
              </a:rPr>
              <a:t>, es decir, un portador de energía. Esto supone que </a:t>
            </a:r>
            <a:r>
              <a:rPr lang="es-ES" b="1" dirty="0">
                <a:latin typeface="+mj-lt"/>
              </a:rPr>
              <a:t>se debe producir a partir de fuentes energéticas</a:t>
            </a:r>
            <a:r>
              <a:rPr lang="es-ES" dirty="0">
                <a:latin typeface="+mj-lt"/>
              </a:rPr>
              <a:t>, conteniendo una cierta cantidad de energía, una vez que este ha sido producido.</a:t>
            </a:r>
          </a:p>
        </p:txBody>
      </p:sp>
      <p:sp>
        <p:nvSpPr>
          <p:cNvPr id="19" name="18 Rectángulo"/>
          <p:cNvSpPr/>
          <p:nvPr/>
        </p:nvSpPr>
        <p:spPr>
          <a:xfrm>
            <a:off x="92730" y="2827957"/>
            <a:ext cx="8928000" cy="646331"/>
          </a:xfrm>
          <a:prstGeom prst="rect">
            <a:avLst/>
          </a:prstGeom>
        </p:spPr>
        <p:txBody>
          <a:bodyPr wrap="square">
            <a:spAutoFit/>
          </a:bodyPr>
          <a:lstStyle/>
          <a:p>
            <a:pPr algn="just"/>
            <a:r>
              <a:rPr lang="es-ES" dirty="0">
                <a:latin typeface="+mj-lt"/>
              </a:rPr>
              <a:t>El </a:t>
            </a:r>
            <a:r>
              <a:rPr lang="es-ES" b="1" dirty="0">
                <a:latin typeface="+mj-lt"/>
              </a:rPr>
              <a:t>96% del hidrógeno producido utiliza como energía primaria combustibles fósiles</a:t>
            </a:r>
            <a:r>
              <a:rPr lang="es-ES" dirty="0">
                <a:latin typeface="+mj-lt"/>
              </a:rPr>
              <a:t>, siendo el reformado de gas natural la vía más comúnmente utilizada para producir hidrógeno.</a:t>
            </a:r>
          </a:p>
        </p:txBody>
      </p:sp>
      <p:pic>
        <p:nvPicPr>
          <p:cNvPr id="20" name="Picture 6" descr="http://sonpareja.com/wp-content/2011/11/aprobar.jpg">
            <a:hlinkClick r:id="rId3"/>
          </p:cNvPr>
          <p:cNvPicPr>
            <a:picLocks noChangeAspect="1" noChangeArrowheads="1"/>
          </p:cNvPicPr>
          <p:nvPr/>
        </p:nvPicPr>
        <p:blipFill>
          <a:blip r:embed="rId4" cstate="print"/>
          <a:srcRect l="20005" r="18823"/>
          <a:stretch>
            <a:fillRect/>
          </a:stretch>
        </p:blipFill>
        <p:spPr bwMode="auto">
          <a:xfrm>
            <a:off x="4304314" y="5661469"/>
            <a:ext cx="504000" cy="500635"/>
          </a:xfrm>
          <a:prstGeom prst="rect">
            <a:avLst/>
          </a:prstGeom>
          <a:noFill/>
        </p:spPr>
      </p:pic>
      <p:sp>
        <p:nvSpPr>
          <p:cNvPr id="27" name="26 Rectángulo"/>
          <p:cNvSpPr/>
          <p:nvPr/>
        </p:nvSpPr>
        <p:spPr>
          <a:xfrm>
            <a:off x="228600" y="4208024"/>
            <a:ext cx="4267200" cy="1219200"/>
          </a:xfrm>
          <a:prstGeom prst="rect">
            <a:avLst/>
          </a:prstGeom>
          <a:solidFill>
            <a:srgbClr val="DCE6F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3200" b="1" dirty="0">
              <a:solidFill>
                <a:schemeClr val="tx1"/>
              </a:solidFill>
              <a:latin typeface="+mj-lt"/>
            </a:endParaRPr>
          </a:p>
        </p:txBody>
      </p:sp>
      <p:sp>
        <p:nvSpPr>
          <p:cNvPr id="28" name="27 Rectángulo"/>
          <p:cNvSpPr/>
          <p:nvPr/>
        </p:nvSpPr>
        <p:spPr>
          <a:xfrm>
            <a:off x="259080" y="4257374"/>
            <a:ext cx="4176000" cy="1138773"/>
          </a:xfrm>
          <a:prstGeom prst="rect">
            <a:avLst/>
          </a:prstGeom>
        </p:spPr>
        <p:txBody>
          <a:bodyPr wrap="square">
            <a:spAutoFit/>
          </a:bodyPr>
          <a:lstStyle/>
          <a:p>
            <a:pPr algn="ctr"/>
            <a:r>
              <a:rPr lang="es-ES" sz="1700" b="1" dirty="0">
                <a:solidFill>
                  <a:srgbClr val="0070C0"/>
                </a:solidFill>
                <a:latin typeface="+mj-lt"/>
              </a:rPr>
              <a:t>SI QUEREMOS UTILIZAR EL HIDRÓGENO COMO VECTOR ENERGÉTICO SOSTENIBLE, NO PODEMOS PRODUCIRLO MEDIANTE COMBUSTIBLES FÓSILES</a:t>
            </a:r>
            <a:endParaRPr lang="es-ES" sz="1700" dirty="0">
              <a:solidFill>
                <a:srgbClr val="0070C0"/>
              </a:solidFill>
              <a:latin typeface="+mj-lt"/>
            </a:endParaRPr>
          </a:p>
        </p:txBody>
      </p:sp>
      <p:sp>
        <p:nvSpPr>
          <p:cNvPr id="29" name="28 Flecha derecha"/>
          <p:cNvSpPr/>
          <p:nvPr/>
        </p:nvSpPr>
        <p:spPr>
          <a:xfrm rot="5400000">
            <a:off x="215548" y="3644315"/>
            <a:ext cx="576000" cy="360040"/>
          </a:xfrm>
          <a:prstGeom prst="rightArrow">
            <a:avLst/>
          </a:prstGeom>
          <a:solidFill>
            <a:srgbClr val="E1F791"/>
          </a:solidFill>
          <a:ln>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solidFill>
                <a:schemeClr val="tx1"/>
              </a:solidFill>
              <a:latin typeface="+mj-lt"/>
            </a:endParaRPr>
          </a:p>
        </p:txBody>
      </p:sp>
      <p:sp>
        <p:nvSpPr>
          <p:cNvPr id="30" name="29 Rectángulo"/>
          <p:cNvSpPr/>
          <p:nvPr/>
        </p:nvSpPr>
        <p:spPr>
          <a:xfrm>
            <a:off x="1157536" y="5568293"/>
            <a:ext cx="3204000" cy="646331"/>
          </a:xfrm>
          <a:prstGeom prst="rect">
            <a:avLst/>
          </a:prstGeom>
        </p:spPr>
        <p:txBody>
          <a:bodyPr wrap="square">
            <a:spAutoFit/>
          </a:bodyPr>
          <a:lstStyle/>
          <a:p>
            <a:pPr algn="just"/>
            <a:r>
              <a:rPr lang="es-ES" dirty="0">
                <a:latin typeface="+mj-lt"/>
              </a:rPr>
              <a:t>Producción</a:t>
            </a:r>
            <a:r>
              <a:rPr lang="es-ES" b="1" dirty="0">
                <a:latin typeface="+mj-lt"/>
              </a:rPr>
              <a:t> limpia de hidrógeno a partir de fuentes renovables</a:t>
            </a:r>
            <a:endParaRPr lang="es-ES" dirty="0">
              <a:latin typeface="+mj-lt"/>
            </a:endParaRPr>
          </a:p>
        </p:txBody>
      </p:sp>
      <p:sp>
        <p:nvSpPr>
          <p:cNvPr id="31" name="30 CuadroTexto"/>
          <p:cNvSpPr txBox="1"/>
          <p:nvPr/>
        </p:nvSpPr>
        <p:spPr>
          <a:xfrm>
            <a:off x="5364088" y="4582869"/>
            <a:ext cx="1728192" cy="646331"/>
          </a:xfrm>
          <a:prstGeom prst="rect">
            <a:avLst/>
          </a:prstGeom>
          <a:noFill/>
        </p:spPr>
        <p:txBody>
          <a:bodyPr wrap="square" rtlCol="0">
            <a:spAutoFit/>
          </a:bodyPr>
          <a:lstStyle/>
          <a:p>
            <a:pPr algn="ctr"/>
            <a:r>
              <a:rPr lang="es-ES" sz="1200" b="1" dirty="0">
                <a:latin typeface="+mj-lt"/>
              </a:rPr>
              <a:t>FUENTES DE PRODUCCIÓN DE HIDRÓGENO</a:t>
            </a:r>
          </a:p>
        </p:txBody>
      </p:sp>
      <p:pic>
        <p:nvPicPr>
          <p:cNvPr id="32" name="Picture 2" descr="http://www.senalesdeseguridad.com/WebRoot/ce_es/Shops/940114924/4D26/2B5D/B923/19B5/627D/C0A8/8007/006D/ADHAD09.JPG">
            <a:hlinkClick r:id="rId5"/>
          </p:cNvPr>
          <p:cNvPicPr>
            <a:picLocks noChangeAspect="1" noChangeArrowheads="1"/>
          </p:cNvPicPr>
          <p:nvPr/>
        </p:nvPicPr>
        <p:blipFill>
          <a:blip r:embed="rId6" cstate="print"/>
          <a:srcRect/>
          <a:stretch>
            <a:fillRect/>
          </a:stretch>
        </p:blipFill>
        <p:spPr bwMode="auto">
          <a:xfrm>
            <a:off x="862288" y="3638338"/>
            <a:ext cx="432000" cy="363048"/>
          </a:xfrm>
          <a:prstGeom prst="rect">
            <a:avLst/>
          </a:prstGeom>
          <a:noFill/>
        </p:spPr>
      </p:pic>
      <p:sp>
        <p:nvSpPr>
          <p:cNvPr id="33" name="32 Rectángulo"/>
          <p:cNvSpPr/>
          <p:nvPr/>
        </p:nvSpPr>
        <p:spPr>
          <a:xfrm>
            <a:off x="4839484" y="6196248"/>
            <a:ext cx="3132000" cy="246221"/>
          </a:xfrm>
          <a:prstGeom prst="rect">
            <a:avLst/>
          </a:prstGeom>
        </p:spPr>
        <p:txBody>
          <a:bodyPr wrap="square">
            <a:spAutoFit/>
          </a:bodyPr>
          <a:lstStyle/>
          <a:p>
            <a:r>
              <a:rPr lang="es-ES" sz="1000" b="1" u="sng" dirty="0">
                <a:latin typeface="+mj-lt"/>
              </a:rPr>
              <a:t>FUENTE</a:t>
            </a:r>
            <a:r>
              <a:rPr lang="es-ES" sz="1000" b="1" dirty="0">
                <a:latin typeface="+mj-lt"/>
              </a:rPr>
              <a:t>: </a:t>
            </a:r>
            <a:r>
              <a:rPr lang="es-ES" sz="1000" b="1" dirty="0" err="1">
                <a:latin typeface="+mj-lt"/>
              </a:rPr>
              <a:t>European</a:t>
            </a:r>
            <a:r>
              <a:rPr lang="es-ES" sz="1000" b="1" dirty="0">
                <a:latin typeface="+mj-lt"/>
              </a:rPr>
              <a:t> </a:t>
            </a:r>
            <a:r>
              <a:rPr lang="es-ES" sz="1000" b="1" dirty="0" err="1">
                <a:latin typeface="+mj-lt"/>
              </a:rPr>
              <a:t>Mechanical</a:t>
            </a:r>
            <a:r>
              <a:rPr lang="es-ES" sz="1000" b="1" dirty="0">
                <a:latin typeface="+mj-lt"/>
              </a:rPr>
              <a:t> </a:t>
            </a:r>
            <a:r>
              <a:rPr lang="es-ES" sz="1000" b="1" dirty="0" err="1">
                <a:latin typeface="+mj-lt"/>
              </a:rPr>
              <a:t>Science</a:t>
            </a:r>
            <a:r>
              <a:rPr lang="es-ES" sz="1000" b="1" dirty="0">
                <a:latin typeface="+mj-lt"/>
              </a:rPr>
              <a:t> 2018 2(1):20-30</a:t>
            </a:r>
          </a:p>
        </p:txBody>
      </p:sp>
      <p:sp>
        <p:nvSpPr>
          <p:cNvPr id="34" name="33 Flecha doblada"/>
          <p:cNvSpPr/>
          <p:nvPr/>
        </p:nvSpPr>
        <p:spPr>
          <a:xfrm flipV="1">
            <a:off x="395536" y="5528824"/>
            <a:ext cx="648000" cy="576000"/>
          </a:xfrm>
          <a:prstGeom prst="bentArrow">
            <a:avLst>
              <a:gd name="adj1" fmla="val 30733"/>
              <a:gd name="adj2" fmla="val 28308"/>
              <a:gd name="adj3" fmla="val 36575"/>
              <a:gd name="adj4" fmla="val 43750"/>
            </a:avLst>
          </a:prstGeom>
          <a:solidFill>
            <a:srgbClr val="E1F791"/>
          </a:solidFill>
          <a:ln>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tx1"/>
              </a:solidFill>
              <a:latin typeface="+mj-lt"/>
            </a:endParaRPr>
          </a:p>
        </p:txBody>
      </p:sp>
      <p:sp>
        <p:nvSpPr>
          <p:cNvPr id="35" name="34 Rectángulo"/>
          <p:cNvSpPr/>
          <p:nvPr/>
        </p:nvSpPr>
        <p:spPr>
          <a:xfrm>
            <a:off x="179512" y="1260134"/>
            <a:ext cx="3600000"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Vector Energético</a:t>
            </a:r>
          </a:p>
        </p:txBody>
      </p:sp>
      <p:sp>
        <p:nvSpPr>
          <p:cNvPr id="36" name="35 Rectángulo redondeado"/>
          <p:cNvSpPr/>
          <p:nvPr/>
        </p:nvSpPr>
        <p:spPr>
          <a:xfrm>
            <a:off x="5076056" y="1268760"/>
            <a:ext cx="3888432"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_tradnl" sz="2000" b="1" dirty="0">
                <a:solidFill>
                  <a:srgbClr val="0070C0"/>
                </a:solidFill>
              </a:rPr>
              <a:t>HIDRÓGENO</a:t>
            </a:r>
          </a:p>
        </p:txBody>
      </p:sp>
      <p:sp>
        <p:nvSpPr>
          <p:cNvPr id="37" name="36 CuadroTexto"/>
          <p:cNvSpPr txBox="1"/>
          <p:nvPr/>
        </p:nvSpPr>
        <p:spPr>
          <a:xfrm>
            <a:off x="8051364" y="4107193"/>
            <a:ext cx="1080000" cy="1431161"/>
          </a:xfrm>
          <a:prstGeom prst="rect">
            <a:avLst/>
          </a:prstGeom>
          <a:solidFill>
            <a:schemeClr val="bg1"/>
          </a:solidFill>
        </p:spPr>
        <p:txBody>
          <a:bodyPr wrap="square" rtlCol="0">
            <a:spAutoFit/>
          </a:bodyPr>
          <a:lstStyle/>
          <a:p>
            <a:r>
              <a:rPr lang="es-ES" sz="1200" b="1" dirty="0">
                <a:latin typeface="+mj-lt"/>
              </a:rPr>
              <a:t>GAS NATURAL</a:t>
            </a:r>
          </a:p>
          <a:p>
            <a:endParaRPr lang="es-ES" sz="1300" b="1" dirty="0">
              <a:latin typeface="+mj-lt"/>
            </a:endParaRPr>
          </a:p>
          <a:p>
            <a:r>
              <a:rPr lang="es-ES" sz="1200" b="1" dirty="0">
                <a:latin typeface="+mj-lt"/>
              </a:rPr>
              <a:t>PETRÓLEO</a:t>
            </a:r>
          </a:p>
          <a:p>
            <a:endParaRPr lang="es-ES" sz="1200" b="1" dirty="0">
              <a:latin typeface="+mj-lt"/>
            </a:endParaRPr>
          </a:p>
          <a:p>
            <a:r>
              <a:rPr lang="es-ES" sz="1200" b="1" dirty="0">
                <a:latin typeface="+mj-lt"/>
              </a:rPr>
              <a:t>CARBÓN</a:t>
            </a:r>
          </a:p>
          <a:p>
            <a:endParaRPr lang="es-ES" sz="1300" b="1" dirty="0">
              <a:latin typeface="+mj-lt"/>
            </a:endParaRPr>
          </a:p>
          <a:p>
            <a:r>
              <a:rPr lang="es-ES" sz="1200" b="1" dirty="0">
                <a:latin typeface="+mj-lt"/>
              </a:rPr>
              <a:t>ELECTRÓLISIS</a:t>
            </a:r>
          </a:p>
        </p:txBody>
      </p:sp>
      <p:sp>
        <p:nvSpPr>
          <p:cNvPr id="38" name="37 Elipse"/>
          <p:cNvSpPr/>
          <p:nvPr/>
        </p:nvSpPr>
        <p:spPr>
          <a:xfrm>
            <a:off x="7666470" y="3850554"/>
            <a:ext cx="1457932" cy="1366667"/>
          </a:xfrm>
          <a:prstGeom prst="ellipse">
            <a:avLst/>
          </a:prstGeom>
          <a:noFill/>
          <a:ln>
            <a:solidFill>
              <a:srgbClr val="97BE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mj-lt"/>
            </a:endParaRPr>
          </a:p>
        </p:txBody>
      </p:sp>
      <p:sp>
        <p:nvSpPr>
          <p:cNvPr id="39" name="38 Elipse"/>
          <p:cNvSpPr/>
          <p:nvPr/>
        </p:nvSpPr>
        <p:spPr>
          <a:xfrm>
            <a:off x="7730948" y="5196942"/>
            <a:ext cx="1368000" cy="360040"/>
          </a:xfrm>
          <a:prstGeom prst="ellipse">
            <a:avLst/>
          </a:prstGeom>
          <a:noFill/>
          <a:ln>
            <a:solidFill>
              <a:srgbClr val="97BE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latin typeface="+mj-lt"/>
            </a:endParaRPr>
          </a:p>
        </p:txBody>
      </p:sp>
      <p:pic>
        <p:nvPicPr>
          <p:cNvPr id="40" name="Picture 4" descr="http://www.rena.edu.ve/TerceraEtapa/Quimica/Imagenes/PropOxido8.gif">
            <a:hlinkClick r:id="rId7"/>
          </p:cNvPr>
          <p:cNvPicPr>
            <a:picLocks noChangeAspect="1" noChangeArrowheads="1"/>
          </p:cNvPicPr>
          <p:nvPr/>
        </p:nvPicPr>
        <p:blipFill>
          <a:blip r:embed="rId8" cstate="print"/>
          <a:srcRect/>
          <a:stretch>
            <a:fillRect/>
          </a:stretch>
        </p:blipFill>
        <p:spPr bwMode="auto">
          <a:xfrm>
            <a:off x="8217355" y="3223250"/>
            <a:ext cx="720080" cy="875772"/>
          </a:xfrm>
          <a:prstGeom prst="rect">
            <a:avLst/>
          </a:prstGeom>
          <a:noFill/>
        </p:spPr>
      </p:pic>
      <p:pic>
        <p:nvPicPr>
          <p:cNvPr id="41" name="Picture 8" descr="http://1.bp.blogspot.com/_MNwiFzn3lFE/TPEaZm_xTdI/AAAAAAAAA4U/d-jmHZjbyu8/s1600/Logo%252BGE%2526ER.png">
            <a:hlinkClick r:id="rId9"/>
          </p:cNvPr>
          <p:cNvPicPr>
            <a:picLocks noChangeAspect="1" noChangeArrowheads="1"/>
          </p:cNvPicPr>
          <p:nvPr/>
        </p:nvPicPr>
        <p:blipFill>
          <a:blip r:embed="rId10" cstate="print">
            <a:lum bright="-20000"/>
          </a:blip>
          <a:srcRect/>
          <a:stretch>
            <a:fillRect/>
          </a:stretch>
        </p:blipFill>
        <p:spPr bwMode="auto">
          <a:xfrm>
            <a:off x="8244408" y="5444865"/>
            <a:ext cx="687029" cy="92269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3300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grpId="0" nodeType="withEffect">
                                  <p:stCondLst>
                                    <p:cond delay="33000"/>
                                  </p:stCondLst>
                                  <p:childTnLst>
                                    <p:set>
                                      <p:cBhvr>
                                        <p:cTn id="8" dur="1" fill="hold">
                                          <p:stCondLst>
                                            <p:cond delay="0"/>
                                          </p:stCondLst>
                                        </p:cTn>
                                        <p:tgtEl>
                                          <p:spTgt spid="27"/>
                                        </p:tgtEl>
                                        <p:attrNameLst>
                                          <p:attrName>style.visibility</p:attrName>
                                        </p:attrNameLst>
                                      </p:cBhvr>
                                      <p:to>
                                        <p:strVal val="visible"/>
                                      </p:to>
                                    </p:set>
                                  </p:childTnLst>
                                </p:cTn>
                              </p:par>
                              <p:par>
                                <p:cTn id="9" presetID="1" presetClass="entr" presetSubtype="0" fill="hold" grpId="0" nodeType="withEffect">
                                  <p:stCondLst>
                                    <p:cond delay="33000"/>
                                  </p:stCondLst>
                                  <p:childTnLst>
                                    <p:set>
                                      <p:cBhvr>
                                        <p:cTn id="10" dur="1" fill="hold">
                                          <p:stCondLst>
                                            <p:cond delay="0"/>
                                          </p:stCondLst>
                                        </p:cTn>
                                        <p:tgtEl>
                                          <p:spTgt spid="28"/>
                                        </p:tgtEl>
                                        <p:attrNameLst>
                                          <p:attrName>style.visibility</p:attrName>
                                        </p:attrNameLst>
                                      </p:cBhvr>
                                      <p:to>
                                        <p:strVal val="visible"/>
                                      </p:to>
                                    </p:set>
                                  </p:childTnLst>
                                </p:cTn>
                              </p:par>
                              <p:par>
                                <p:cTn id="11" presetID="1" presetClass="entr" presetSubtype="0" fill="hold" grpId="0" nodeType="withEffect">
                                  <p:stCondLst>
                                    <p:cond delay="33000"/>
                                  </p:stCondLst>
                                  <p:childTnLst>
                                    <p:set>
                                      <p:cBhvr>
                                        <p:cTn id="12" dur="1" fill="hold">
                                          <p:stCondLst>
                                            <p:cond delay="0"/>
                                          </p:stCondLst>
                                        </p:cTn>
                                        <p:tgtEl>
                                          <p:spTgt spid="29"/>
                                        </p:tgtEl>
                                        <p:attrNameLst>
                                          <p:attrName>style.visibility</p:attrName>
                                        </p:attrNameLst>
                                      </p:cBhvr>
                                      <p:to>
                                        <p:strVal val="visible"/>
                                      </p:to>
                                    </p:set>
                                  </p:childTnLst>
                                </p:cTn>
                              </p:par>
                              <p:par>
                                <p:cTn id="13" presetID="1" presetClass="entr" presetSubtype="0" fill="hold" grpId="0" nodeType="withEffect">
                                  <p:stCondLst>
                                    <p:cond delay="33000"/>
                                  </p:stCondLst>
                                  <p:childTnLst>
                                    <p:set>
                                      <p:cBhvr>
                                        <p:cTn id="14" dur="1" fill="hold">
                                          <p:stCondLst>
                                            <p:cond delay="0"/>
                                          </p:stCondLst>
                                        </p:cTn>
                                        <p:tgtEl>
                                          <p:spTgt spid="30"/>
                                        </p:tgtEl>
                                        <p:attrNameLst>
                                          <p:attrName>style.visibility</p:attrName>
                                        </p:attrNameLst>
                                      </p:cBhvr>
                                      <p:to>
                                        <p:strVal val="visible"/>
                                      </p:to>
                                    </p:set>
                                  </p:childTnLst>
                                </p:cTn>
                              </p:par>
                              <p:par>
                                <p:cTn id="15" presetID="1" presetClass="entr" presetSubtype="0" fill="hold" nodeType="withEffect">
                                  <p:stCondLst>
                                    <p:cond delay="33000"/>
                                  </p:stCondLst>
                                  <p:childTnLst>
                                    <p:set>
                                      <p:cBhvr>
                                        <p:cTn id="16" dur="1" fill="hold">
                                          <p:stCondLst>
                                            <p:cond delay="0"/>
                                          </p:stCondLst>
                                        </p:cTn>
                                        <p:tgtEl>
                                          <p:spTgt spid="32"/>
                                        </p:tgtEl>
                                        <p:attrNameLst>
                                          <p:attrName>style.visibility</p:attrName>
                                        </p:attrNameLst>
                                      </p:cBhvr>
                                      <p:to>
                                        <p:strVal val="visible"/>
                                      </p:to>
                                    </p:set>
                                  </p:childTnLst>
                                </p:cTn>
                              </p:par>
                              <p:par>
                                <p:cTn id="17" presetID="1" presetClass="entr" presetSubtype="0" fill="hold" grpId="0" nodeType="withEffect">
                                  <p:stCondLst>
                                    <p:cond delay="33000"/>
                                  </p:stCondLst>
                                  <p:childTnLst>
                                    <p:set>
                                      <p:cBhvr>
                                        <p:cTn id="18" dur="1" fill="hold">
                                          <p:stCondLst>
                                            <p:cond delay="0"/>
                                          </p:stCondLst>
                                        </p:cTn>
                                        <p:tgtEl>
                                          <p:spTgt spid="34"/>
                                        </p:tgtEl>
                                        <p:attrNameLst>
                                          <p:attrName>style.visibility</p:attrName>
                                        </p:attrNameLst>
                                      </p:cBhvr>
                                      <p:to>
                                        <p:strVal val="visible"/>
                                      </p:to>
                                    </p:set>
                                  </p:childTnLst>
                                </p:cTn>
                              </p:par>
                              <p:par>
                                <p:cTn id="19" presetID="1" presetClass="entr" presetSubtype="0" fill="hold" nodeType="withEffect">
                                  <p:stCondLst>
                                    <p:cond delay="33000"/>
                                  </p:stCondLst>
                                  <p:childTnLst>
                                    <p:set>
                                      <p:cBhvr>
                                        <p:cTn id="20" dur="1" fill="hold">
                                          <p:stCondLst>
                                            <p:cond delay="0"/>
                                          </p:stCondLst>
                                        </p:cTn>
                                        <p:tgtEl>
                                          <p:spTgt spid="40"/>
                                        </p:tgtEl>
                                        <p:attrNameLst>
                                          <p:attrName>style.visibility</p:attrName>
                                        </p:attrNameLst>
                                      </p:cBhvr>
                                      <p:to>
                                        <p:strVal val="visible"/>
                                      </p:to>
                                    </p:set>
                                  </p:childTnLst>
                                </p:cTn>
                              </p:par>
                              <p:par>
                                <p:cTn id="21" presetID="1" presetClass="entr" presetSubtype="0" fill="hold" grpId="0" nodeType="withEffect">
                                  <p:stCondLst>
                                    <p:cond delay="33000"/>
                                  </p:stCondLst>
                                  <p:childTnLst>
                                    <p:set>
                                      <p:cBhvr>
                                        <p:cTn id="22" dur="1" fill="hold">
                                          <p:stCondLst>
                                            <p:cond delay="0"/>
                                          </p:stCondLst>
                                        </p:cTn>
                                        <p:tgtEl>
                                          <p:spTgt spid="38"/>
                                        </p:tgtEl>
                                        <p:attrNameLst>
                                          <p:attrName>style.visibility</p:attrName>
                                        </p:attrNameLst>
                                      </p:cBhvr>
                                      <p:to>
                                        <p:strVal val="visible"/>
                                      </p:to>
                                    </p:set>
                                  </p:childTnLst>
                                </p:cTn>
                              </p:par>
                              <p:par>
                                <p:cTn id="23" presetID="1" presetClass="entr" presetSubtype="0" fill="hold" nodeType="withEffect">
                                  <p:stCondLst>
                                    <p:cond delay="33000"/>
                                  </p:stCondLst>
                                  <p:childTnLst>
                                    <p:set>
                                      <p:cBhvr>
                                        <p:cTn id="24" dur="1" fill="hold">
                                          <p:stCondLst>
                                            <p:cond delay="0"/>
                                          </p:stCondLst>
                                        </p:cTn>
                                        <p:tgtEl>
                                          <p:spTgt spid="41"/>
                                        </p:tgtEl>
                                        <p:attrNameLst>
                                          <p:attrName>style.visibility</p:attrName>
                                        </p:attrNameLst>
                                      </p:cBhvr>
                                      <p:to>
                                        <p:strVal val="visible"/>
                                      </p:to>
                                    </p:set>
                                  </p:childTnLst>
                                </p:cTn>
                              </p:par>
                              <p:par>
                                <p:cTn id="25" presetID="1" presetClass="entr" presetSubtype="0" fill="hold" grpId="0" nodeType="withEffect">
                                  <p:stCondLst>
                                    <p:cond delay="33000"/>
                                  </p:stCondLst>
                                  <p:childTnLst>
                                    <p:set>
                                      <p:cBhvr>
                                        <p:cTn id="26"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29" grpId="0" animBg="1"/>
      <p:bldP spid="30" grpId="0"/>
      <p:bldP spid="34" grpId="0" animBg="1"/>
      <p:bldP spid="38" grpId="0" animBg="1"/>
      <p:bldP spid="39"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2"/>
          </p:cNvPr>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2052" name="AutoShape 4"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54" name="AutoShape 6"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1"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6</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ELECTRÓLISIS DE</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ALTA TEMPERATURA</a:t>
            </a:r>
          </a:p>
        </p:txBody>
      </p:sp>
      <p:sp>
        <p:nvSpPr>
          <p:cNvPr id="15" name="14 Rectángulo"/>
          <p:cNvSpPr/>
          <p:nvPr/>
        </p:nvSpPr>
        <p:spPr>
          <a:xfrm>
            <a:off x="179512" y="1209334"/>
            <a:ext cx="4320000"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Principales Características</a:t>
            </a:r>
          </a:p>
        </p:txBody>
      </p:sp>
      <p:sp>
        <p:nvSpPr>
          <p:cNvPr id="14" name="13 Rectángulo"/>
          <p:cNvSpPr/>
          <p:nvPr/>
        </p:nvSpPr>
        <p:spPr>
          <a:xfrm>
            <a:off x="179512" y="1788056"/>
            <a:ext cx="8784976" cy="4524315"/>
          </a:xfrm>
          <a:prstGeom prst="rect">
            <a:avLst/>
          </a:prstGeom>
        </p:spPr>
        <p:txBody>
          <a:bodyPr wrap="square">
            <a:spAutoFit/>
          </a:bodyPr>
          <a:lstStyle/>
          <a:p>
            <a:pPr lvl="0" algn="just">
              <a:buFont typeface="Wingdings" pitchFamily="2" charset="2"/>
              <a:buChar char="Ø"/>
            </a:pPr>
            <a:r>
              <a:rPr lang="es-ES" dirty="0"/>
              <a:t> Funcionan a </a:t>
            </a:r>
            <a:r>
              <a:rPr lang="es-ES" b="1" dirty="0"/>
              <a:t>altas temperaturas  </a:t>
            </a:r>
            <a:r>
              <a:rPr lang="es-ES" dirty="0"/>
              <a:t>(600-1.000°C), lo que aumenta la eficiencia eléctrica del electrolizador.</a:t>
            </a:r>
          </a:p>
          <a:p>
            <a:pPr lvl="0" algn="just">
              <a:buFont typeface="Wingdings" pitchFamily="2" charset="2"/>
              <a:buChar char="Ø"/>
            </a:pPr>
            <a:endParaRPr lang="es-ES" dirty="0"/>
          </a:p>
          <a:p>
            <a:pPr lvl="0" algn="just">
              <a:buFont typeface="Wingdings" pitchFamily="2" charset="2"/>
              <a:buChar char="Ø"/>
            </a:pPr>
            <a:r>
              <a:rPr lang="es-ES" dirty="0"/>
              <a:t> Emplea un </a:t>
            </a:r>
            <a:r>
              <a:rPr lang="es-ES" b="1" dirty="0"/>
              <a:t>electrolito sólido </a:t>
            </a:r>
            <a:r>
              <a:rPr lang="es-ES" dirty="0"/>
              <a:t>(como en la tecnología PEM) y al trabajar con vapor de agua se limitan los problemas asociados con la distribución líquido/gas.</a:t>
            </a:r>
          </a:p>
          <a:p>
            <a:pPr lvl="0" algn="just">
              <a:buFont typeface="Wingdings" pitchFamily="2" charset="2"/>
              <a:buChar char="Ø"/>
            </a:pPr>
            <a:endParaRPr lang="es-ES" dirty="0"/>
          </a:p>
          <a:p>
            <a:pPr algn="just">
              <a:buFont typeface="Wingdings" pitchFamily="2" charset="2"/>
              <a:buChar char="Ø"/>
            </a:pPr>
            <a:r>
              <a:rPr lang="es-ES" dirty="0"/>
              <a:t> Se precisa disponer de </a:t>
            </a:r>
            <a:r>
              <a:rPr lang="es-ES" b="1" dirty="0"/>
              <a:t>vapor de agua y una fuente térmica de alta temperatura</a:t>
            </a:r>
            <a:r>
              <a:rPr lang="es-ES" dirty="0"/>
              <a:t> (nuclear, geotermia, concentración solar), lo que puede limitar las aplicaciones de esta tecnología.</a:t>
            </a:r>
          </a:p>
          <a:p>
            <a:pPr algn="just"/>
            <a:endParaRPr lang="es-ES" dirty="0"/>
          </a:p>
          <a:p>
            <a:pPr algn="just">
              <a:buFont typeface="Wingdings" pitchFamily="2" charset="2"/>
              <a:buChar char="Ø"/>
            </a:pPr>
            <a:r>
              <a:rPr lang="es-ES" dirty="0"/>
              <a:t> Se requiere el uso de </a:t>
            </a:r>
            <a:r>
              <a:rPr lang="es-ES" b="1" dirty="0"/>
              <a:t>componentes resistentes a las altas temperaturas </a:t>
            </a:r>
            <a:r>
              <a:rPr lang="es-ES" dirty="0"/>
              <a:t>que se producen en estos procesos, por lo que los materiales suelen ser cerámicos.</a:t>
            </a:r>
          </a:p>
          <a:p>
            <a:pPr algn="just">
              <a:buFont typeface="Wingdings" pitchFamily="2" charset="2"/>
              <a:buChar char="Ø"/>
            </a:pPr>
            <a:endParaRPr lang="es-ES" dirty="0"/>
          </a:p>
          <a:p>
            <a:pPr algn="just">
              <a:buFont typeface="Wingdings" pitchFamily="2" charset="2"/>
              <a:buChar char="Ø"/>
            </a:pPr>
            <a:r>
              <a:rPr lang="es-ES" dirty="0"/>
              <a:t> La eficiencia general en SOEC puede ser mejorada mediante </a:t>
            </a:r>
            <a:r>
              <a:rPr lang="es-ES" b="1" dirty="0"/>
              <a:t>procesos de </a:t>
            </a:r>
            <a:r>
              <a:rPr lang="es-ES" b="1" dirty="0" err="1"/>
              <a:t>co</a:t>
            </a:r>
            <a:r>
              <a:rPr lang="es-ES" b="1" dirty="0"/>
              <a:t>-electrólisis</a:t>
            </a:r>
            <a:r>
              <a:rPr lang="es-ES" dirty="0"/>
              <a:t>.</a:t>
            </a:r>
          </a:p>
          <a:p>
            <a:pPr algn="just">
              <a:buFont typeface="Wingdings" pitchFamily="2" charset="2"/>
              <a:buChar char="Ø"/>
            </a:pPr>
            <a:endParaRPr lang="es-ES" dirty="0"/>
          </a:p>
          <a:p>
            <a:pPr algn="just">
              <a:buFont typeface="Wingdings" pitchFamily="2" charset="2"/>
              <a:buChar char="Ø"/>
            </a:pPr>
            <a:r>
              <a:rPr lang="es-ES" dirty="0"/>
              <a:t> Gran potencial para utilizar </a:t>
            </a:r>
            <a:r>
              <a:rPr lang="es-ES" b="1" dirty="0"/>
              <a:t>dispositivos reversibles </a:t>
            </a:r>
            <a:r>
              <a:rPr lang="es-ES" dirty="0"/>
              <a:t>que puedan funcionar como pila de combustible (SOFC) y/o electrolizador (SOEC).</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2"/>
          </p:cNvPr>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2052" name="AutoShape 4"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54" name="AutoShape 6"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1"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6</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ELECTRÓLISIS DE</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ALTA TEMPERATURA</a:t>
            </a:r>
          </a:p>
        </p:txBody>
      </p:sp>
      <p:sp>
        <p:nvSpPr>
          <p:cNvPr id="14" name="13 Rectángulo"/>
          <p:cNvSpPr/>
          <p:nvPr/>
        </p:nvSpPr>
        <p:spPr>
          <a:xfrm>
            <a:off x="179512" y="1803296"/>
            <a:ext cx="5508000" cy="3970318"/>
          </a:xfrm>
          <a:prstGeom prst="rect">
            <a:avLst/>
          </a:prstGeom>
        </p:spPr>
        <p:txBody>
          <a:bodyPr wrap="square">
            <a:spAutoFit/>
          </a:bodyPr>
          <a:lstStyle/>
          <a:p>
            <a:pPr lvl="0" algn="just">
              <a:buFont typeface="Wingdings" pitchFamily="2" charset="2"/>
              <a:buChar char="Ø"/>
            </a:pPr>
            <a:r>
              <a:rPr lang="es-ES" dirty="0"/>
              <a:t> Es </a:t>
            </a:r>
            <a:r>
              <a:rPr lang="es-ES" b="1" dirty="0"/>
              <a:t>la tecnología de electrólisis menos desarrollada</a:t>
            </a:r>
            <a:r>
              <a:rPr lang="es-ES" dirty="0"/>
              <a:t>.</a:t>
            </a:r>
          </a:p>
          <a:p>
            <a:pPr lvl="0" algn="just">
              <a:buFont typeface="Wingdings" pitchFamily="2" charset="2"/>
              <a:buChar char="Ø"/>
            </a:pPr>
            <a:endParaRPr lang="es-ES" dirty="0"/>
          </a:p>
          <a:p>
            <a:pPr lvl="0" algn="just">
              <a:buFont typeface="Wingdings" pitchFamily="2" charset="2"/>
              <a:buChar char="Ø"/>
            </a:pPr>
            <a:r>
              <a:rPr lang="es-ES" dirty="0"/>
              <a:t> El uso de altas temperaturas requiere </a:t>
            </a:r>
            <a:r>
              <a:rPr lang="es-ES" b="1" dirty="0"/>
              <a:t>materiales más costosos y métodos de fabricación más complejos</a:t>
            </a:r>
            <a:r>
              <a:rPr lang="es-ES" dirty="0"/>
              <a:t>.</a:t>
            </a:r>
          </a:p>
          <a:p>
            <a:pPr lvl="0" algn="just"/>
            <a:endParaRPr lang="es-ES" dirty="0"/>
          </a:p>
          <a:p>
            <a:pPr lvl="0" algn="just">
              <a:buFont typeface="Wingdings" pitchFamily="2" charset="2"/>
              <a:buChar char="Ø"/>
            </a:pPr>
            <a:r>
              <a:rPr lang="es-ES" dirty="0"/>
              <a:t> Los diferentes componentes  de una celda SOEC pueden presentar </a:t>
            </a:r>
            <a:r>
              <a:rPr lang="es-ES" b="1" dirty="0"/>
              <a:t>diferentes coeficientes de dilatación térmica</a:t>
            </a:r>
            <a:r>
              <a:rPr lang="es-ES" dirty="0"/>
              <a:t>, por lo que los ciclos de apagado/encendido pueden ser perjudiciales para el contacto </a:t>
            </a:r>
            <a:r>
              <a:rPr lang="es-ES" dirty="0" err="1"/>
              <a:t>interfacial</a:t>
            </a:r>
            <a:r>
              <a:rPr lang="es-ES" dirty="0"/>
              <a:t> entre los electrodos y el electrolito.</a:t>
            </a:r>
          </a:p>
          <a:p>
            <a:pPr lvl="0" algn="just">
              <a:buFont typeface="Wingdings" pitchFamily="2" charset="2"/>
              <a:buChar char="Ø"/>
            </a:pPr>
            <a:endParaRPr lang="es-ES" dirty="0"/>
          </a:p>
          <a:p>
            <a:pPr lvl="0" algn="just">
              <a:buFont typeface="Wingdings" pitchFamily="2" charset="2"/>
              <a:buChar char="Ø"/>
            </a:pPr>
            <a:r>
              <a:rPr lang="es-ES" dirty="0"/>
              <a:t> Para aumentar las propiedades de conducción, los diferentes componentes deben ser muy delgados, lo que los hace muy </a:t>
            </a:r>
            <a:r>
              <a:rPr lang="es-ES" b="1" dirty="0"/>
              <a:t>frágiles</a:t>
            </a:r>
            <a:r>
              <a:rPr lang="es-ES" dirty="0"/>
              <a:t>, dificultando así el ensamblaje.</a:t>
            </a:r>
          </a:p>
        </p:txBody>
      </p:sp>
      <p:sp>
        <p:nvSpPr>
          <p:cNvPr id="16" name="15 Rectángulo"/>
          <p:cNvSpPr/>
          <p:nvPr/>
        </p:nvSpPr>
        <p:spPr>
          <a:xfrm>
            <a:off x="179512" y="1209334"/>
            <a:ext cx="4320000"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Desarrollo y Retos Futuros</a:t>
            </a:r>
          </a:p>
        </p:txBody>
      </p:sp>
      <p:pic>
        <p:nvPicPr>
          <p:cNvPr id="15" name="14 Imagen"/>
          <p:cNvPicPr>
            <a:picLocks noChangeAspect="1"/>
          </p:cNvPicPr>
          <p:nvPr/>
        </p:nvPicPr>
        <p:blipFill>
          <a:blip r:embed="rId4" cstate="print"/>
          <a:stretch>
            <a:fillRect/>
          </a:stretch>
        </p:blipFill>
        <p:spPr bwMode="auto">
          <a:xfrm>
            <a:off x="5845842" y="1230211"/>
            <a:ext cx="2448272" cy="2747767"/>
          </a:xfrm>
          <a:prstGeom prst="rect">
            <a:avLst/>
          </a:prstGeom>
          <a:noFill/>
          <a:ln>
            <a:noFill/>
          </a:ln>
        </p:spPr>
      </p:pic>
      <p:sp>
        <p:nvSpPr>
          <p:cNvPr id="18" name="17 Rectángulo"/>
          <p:cNvSpPr/>
          <p:nvPr/>
        </p:nvSpPr>
        <p:spPr>
          <a:xfrm rot="16200000">
            <a:off x="7653121" y="1873969"/>
            <a:ext cx="1980000" cy="553998"/>
          </a:xfrm>
          <a:prstGeom prst="rect">
            <a:avLst/>
          </a:prstGeom>
        </p:spPr>
        <p:txBody>
          <a:bodyPr wrap="square">
            <a:spAutoFit/>
          </a:bodyPr>
          <a:lstStyle/>
          <a:p>
            <a:r>
              <a:rPr lang="es-ES" sz="1000" b="1" u="sng" dirty="0"/>
              <a:t>FUENTE</a:t>
            </a:r>
            <a:r>
              <a:rPr lang="es-ES" sz="1000" b="1" dirty="0"/>
              <a:t>: </a:t>
            </a:r>
            <a:r>
              <a:rPr lang="es-ES" sz="1000" b="1" dirty="0" err="1"/>
              <a:t>Electrochemical</a:t>
            </a:r>
            <a:r>
              <a:rPr lang="es-ES" sz="1000" b="1" dirty="0"/>
              <a:t> </a:t>
            </a:r>
            <a:r>
              <a:rPr lang="es-ES" sz="1000" b="1" dirty="0" err="1"/>
              <a:t>energy</a:t>
            </a:r>
            <a:r>
              <a:rPr lang="es-ES" sz="1000" b="1" dirty="0"/>
              <a:t> </a:t>
            </a:r>
            <a:r>
              <a:rPr lang="es-ES" sz="1000" b="1" dirty="0" err="1"/>
              <a:t>storage</a:t>
            </a:r>
            <a:r>
              <a:rPr lang="es-ES" sz="1000" b="1" dirty="0"/>
              <a:t> </a:t>
            </a:r>
            <a:r>
              <a:rPr lang="es-ES" sz="1000" b="1" dirty="0" err="1"/>
              <a:t>for</a:t>
            </a:r>
            <a:r>
              <a:rPr lang="es-ES" sz="1000" b="1" dirty="0"/>
              <a:t> </a:t>
            </a:r>
            <a:r>
              <a:rPr lang="es-ES" sz="1000" b="1" dirty="0" err="1"/>
              <a:t>renewable</a:t>
            </a:r>
            <a:r>
              <a:rPr lang="es-ES" sz="1000" b="1" dirty="0"/>
              <a:t> </a:t>
            </a:r>
            <a:r>
              <a:rPr lang="es-ES" sz="1000" b="1" dirty="0" err="1"/>
              <a:t>sources</a:t>
            </a:r>
            <a:r>
              <a:rPr lang="es-ES" sz="1000" b="1" dirty="0"/>
              <a:t> and </a:t>
            </a:r>
            <a:r>
              <a:rPr lang="es-ES" sz="1000" b="1" dirty="0" err="1"/>
              <a:t>grid</a:t>
            </a:r>
            <a:r>
              <a:rPr lang="es-ES" sz="1000" b="1" dirty="0"/>
              <a:t> </a:t>
            </a:r>
            <a:r>
              <a:rPr lang="es-ES" sz="1000" b="1" dirty="0" err="1"/>
              <a:t>balancing</a:t>
            </a:r>
            <a:r>
              <a:rPr lang="es-ES" sz="1000" b="1" dirty="0"/>
              <a:t>, ELSEVIER 2014</a:t>
            </a:r>
          </a:p>
        </p:txBody>
      </p:sp>
      <p:pic>
        <p:nvPicPr>
          <p:cNvPr id="2050" name="Picture 2" descr="G:\ok\Curso Tecnologías del Hidrógeno (Ingeoexpert - 2019)\Módulo II - Producción de Hidrógeno\Referencias\soec.jpg"/>
          <p:cNvPicPr>
            <a:picLocks noChangeAspect="1" noChangeArrowheads="1"/>
          </p:cNvPicPr>
          <p:nvPr/>
        </p:nvPicPr>
        <p:blipFill>
          <a:blip r:embed="rId5" cstate="print"/>
          <a:srcRect/>
          <a:stretch>
            <a:fillRect/>
          </a:stretch>
        </p:blipFill>
        <p:spPr bwMode="auto">
          <a:xfrm>
            <a:off x="5845842" y="4099374"/>
            <a:ext cx="3132897" cy="2237783"/>
          </a:xfrm>
          <a:prstGeom prst="rect">
            <a:avLst/>
          </a:prstGeom>
          <a:noFill/>
        </p:spPr>
      </p:pic>
      <p:sp>
        <p:nvSpPr>
          <p:cNvPr id="19" name="18 Rectángulo"/>
          <p:cNvSpPr/>
          <p:nvPr/>
        </p:nvSpPr>
        <p:spPr>
          <a:xfrm>
            <a:off x="7136884" y="4038517"/>
            <a:ext cx="144016" cy="234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2" name="21 Rectángulo redondeado"/>
          <p:cNvSpPr/>
          <p:nvPr/>
        </p:nvSpPr>
        <p:spPr>
          <a:xfrm>
            <a:off x="1640456" y="5949280"/>
            <a:ext cx="4111076"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_tradnl" b="1" dirty="0">
                <a:solidFill>
                  <a:srgbClr val="0070C0"/>
                </a:solidFill>
              </a:rPr>
              <a:t>LABORATORIO DE ÓXIDO SÓLIDO (CNH2)</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2"/>
          </p:cNvPr>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2052" name="AutoShape 4"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54" name="AutoShape 6"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1"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6</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ELECTRÓLISIS DE</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ALTA TEMPERATURA</a:t>
            </a:r>
          </a:p>
        </p:txBody>
      </p:sp>
      <p:pic>
        <p:nvPicPr>
          <p:cNvPr id="7" name="Imagen 6">
            <a:extLst>
              <a:ext uri="{FF2B5EF4-FFF2-40B4-BE49-F238E27FC236}">
                <a16:creationId xmlns:a16="http://schemas.microsoft.com/office/drawing/2014/main" id="{F9A8BD76-E731-4D7C-ABCF-A71677B22ACB}"/>
              </a:ext>
            </a:extLst>
          </p:cNvPr>
          <p:cNvPicPr>
            <a:picLocks noChangeAspect="1"/>
          </p:cNvPicPr>
          <p:nvPr/>
        </p:nvPicPr>
        <p:blipFill>
          <a:blip r:embed="rId4"/>
          <a:stretch>
            <a:fillRect/>
          </a:stretch>
        </p:blipFill>
        <p:spPr>
          <a:xfrm>
            <a:off x="0" y="1220846"/>
            <a:ext cx="9144000" cy="4656426"/>
          </a:xfrm>
          <a:prstGeom prst="rect">
            <a:avLst/>
          </a:prstGeom>
        </p:spPr>
      </p:pic>
    </p:spTree>
    <p:extLst>
      <p:ext uri="{BB962C8B-B14F-4D97-AF65-F5344CB8AC3E}">
        <p14:creationId xmlns:p14="http://schemas.microsoft.com/office/powerpoint/2010/main" val="305133658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2"/>
          </p:cNvPr>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2052" name="AutoShape 4"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54" name="AutoShape 6"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1"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6</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ELECTRÓLISIS DE</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ALTA TEMPERATURA</a:t>
            </a:r>
          </a:p>
        </p:txBody>
      </p:sp>
      <p:pic>
        <p:nvPicPr>
          <p:cNvPr id="3" name="Imagen 2">
            <a:extLst>
              <a:ext uri="{FF2B5EF4-FFF2-40B4-BE49-F238E27FC236}">
                <a16:creationId xmlns:a16="http://schemas.microsoft.com/office/drawing/2014/main" id="{4DC3AF52-414F-44CA-8D73-88238FE2DAA2}"/>
              </a:ext>
            </a:extLst>
          </p:cNvPr>
          <p:cNvPicPr>
            <a:picLocks noChangeAspect="1"/>
          </p:cNvPicPr>
          <p:nvPr/>
        </p:nvPicPr>
        <p:blipFill>
          <a:blip r:embed="rId4"/>
          <a:stretch>
            <a:fillRect/>
          </a:stretch>
        </p:blipFill>
        <p:spPr>
          <a:xfrm>
            <a:off x="0" y="1283591"/>
            <a:ext cx="9144000" cy="4665689"/>
          </a:xfrm>
          <a:prstGeom prst="rect">
            <a:avLst/>
          </a:prstGeom>
        </p:spPr>
      </p:pic>
    </p:spTree>
    <p:extLst>
      <p:ext uri="{BB962C8B-B14F-4D97-AF65-F5344CB8AC3E}">
        <p14:creationId xmlns:p14="http://schemas.microsoft.com/office/powerpoint/2010/main" val="41105572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2"/>
          </p:cNvPr>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2052" name="AutoShape 4"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54" name="AutoShape 6"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1"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6</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ELECTRÓLISIS DE</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ALTA TEMPERATURA</a:t>
            </a:r>
          </a:p>
        </p:txBody>
      </p:sp>
      <p:pic>
        <p:nvPicPr>
          <p:cNvPr id="4" name="Imagen 3">
            <a:extLst>
              <a:ext uri="{FF2B5EF4-FFF2-40B4-BE49-F238E27FC236}">
                <a16:creationId xmlns:a16="http://schemas.microsoft.com/office/drawing/2014/main" id="{612D2D1E-5FAB-40EA-9DF9-FB9A0C1B4E39}"/>
              </a:ext>
            </a:extLst>
          </p:cNvPr>
          <p:cNvPicPr>
            <a:picLocks noChangeAspect="1"/>
          </p:cNvPicPr>
          <p:nvPr/>
        </p:nvPicPr>
        <p:blipFill>
          <a:blip r:embed="rId4"/>
          <a:stretch>
            <a:fillRect/>
          </a:stretch>
        </p:blipFill>
        <p:spPr>
          <a:xfrm>
            <a:off x="0" y="1412776"/>
            <a:ext cx="9144000" cy="4647259"/>
          </a:xfrm>
          <a:prstGeom prst="rect">
            <a:avLst/>
          </a:prstGeom>
        </p:spPr>
      </p:pic>
    </p:spTree>
    <p:extLst>
      <p:ext uri="{BB962C8B-B14F-4D97-AF65-F5344CB8AC3E}">
        <p14:creationId xmlns:p14="http://schemas.microsoft.com/office/powerpoint/2010/main" val="360110477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2"/>
          </p:cNvPr>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2052" name="AutoShape 4"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54" name="AutoShape 6"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1"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6</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ELECTRÓLISIS DE</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ALTA TEMPERATURA</a:t>
            </a:r>
          </a:p>
        </p:txBody>
      </p:sp>
      <p:pic>
        <p:nvPicPr>
          <p:cNvPr id="3" name="Imagen 2">
            <a:extLst>
              <a:ext uri="{FF2B5EF4-FFF2-40B4-BE49-F238E27FC236}">
                <a16:creationId xmlns:a16="http://schemas.microsoft.com/office/drawing/2014/main" id="{AD7DFE0B-2A04-4553-A9E9-FAA54526D035}"/>
              </a:ext>
            </a:extLst>
          </p:cNvPr>
          <p:cNvPicPr>
            <a:picLocks noChangeAspect="1"/>
          </p:cNvPicPr>
          <p:nvPr/>
        </p:nvPicPr>
        <p:blipFill>
          <a:blip r:embed="rId4"/>
          <a:stretch>
            <a:fillRect/>
          </a:stretch>
        </p:blipFill>
        <p:spPr>
          <a:xfrm>
            <a:off x="0" y="1412776"/>
            <a:ext cx="9144000" cy="4644074"/>
          </a:xfrm>
          <a:prstGeom prst="rect">
            <a:avLst/>
          </a:prstGeom>
        </p:spPr>
      </p:pic>
    </p:spTree>
    <p:extLst>
      <p:ext uri="{BB962C8B-B14F-4D97-AF65-F5344CB8AC3E}">
        <p14:creationId xmlns:p14="http://schemas.microsoft.com/office/powerpoint/2010/main" val="105000578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ÍNDICE</a:t>
            </a:r>
          </a:p>
        </p:txBody>
      </p:sp>
      <p:sp>
        <p:nvSpPr>
          <p:cNvPr id="5" name="Marcador de contenido 2"/>
          <p:cNvSpPr>
            <a:spLocks noGrp="1"/>
          </p:cNvSpPr>
          <p:nvPr>
            <p:ph idx="1"/>
          </p:nvPr>
        </p:nvSpPr>
        <p:spPr>
          <a:xfrm>
            <a:off x="323528" y="1268760"/>
            <a:ext cx="8712968" cy="5184576"/>
          </a:xfrm>
        </p:spPr>
        <p:txBody>
          <a:bodyPr>
            <a:noAutofit/>
          </a:bodyPr>
          <a:lstStyle/>
          <a:p>
            <a:pPr>
              <a:buNone/>
            </a:pPr>
            <a:endParaRPr lang="es-ES_tradnl" sz="1400" b="1" dirty="0">
              <a:solidFill>
                <a:srgbClr val="00519E"/>
              </a:solidFill>
              <a:latin typeface="Arial" pitchFamily="34" charset="0"/>
              <a:cs typeface="Arial" pitchFamily="34" charset="0"/>
            </a:endParaRPr>
          </a:p>
          <a:p>
            <a:pPr marL="514350" indent="-514350">
              <a:buNone/>
            </a:pPr>
            <a:r>
              <a:rPr lang="es-ES_tradnl" sz="2800" b="1" dirty="0">
                <a:solidFill>
                  <a:srgbClr val="2F9E37"/>
                </a:solidFill>
                <a:latin typeface="Arial" pitchFamily="34" charset="0"/>
                <a:cs typeface="Arial" pitchFamily="34" charset="0"/>
              </a:rPr>
              <a:t>1. </a:t>
            </a:r>
            <a:r>
              <a:rPr lang="es-ES_tradnl" sz="2800" b="1" dirty="0">
                <a:solidFill>
                  <a:srgbClr val="00519E"/>
                </a:solidFill>
                <a:latin typeface="Arial" pitchFamily="34" charset="0"/>
                <a:cs typeface="Arial" pitchFamily="34" charset="0"/>
              </a:rPr>
              <a:t>HIDRÓGENO COMO VECTOR ENERGÉTICO</a:t>
            </a:r>
            <a:endParaRPr lang="es-ES_tradnl" sz="2800" b="1" dirty="0">
              <a:solidFill>
                <a:srgbClr val="2F9E37"/>
              </a:solidFill>
              <a:latin typeface="Arial" pitchFamily="34" charset="0"/>
              <a:cs typeface="Arial" pitchFamily="34" charset="0"/>
            </a:endParaRPr>
          </a:p>
          <a:p>
            <a:pPr marL="514350" indent="-514350">
              <a:buNone/>
            </a:pPr>
            <a:r>
              <a:rPr lang="es-ES_tradnl" sz="2800" b="1" dirty="0">
                <a:solidFill>
                  <a:srgbClr val="2F9E37"/>
                </a:solidFill>
                <a:latin typeface="Arial" pitchFamily="34" charset="0"/>
                <a:cs typeface="Arial" pitchFamily="34" charset="0"/>
              </a:rPr>
              <a:t>2. </a:t>
            </a:r>
            <a:r>
              <a:rPr lang="es-ES_tradnl" sz="2800" b="1" dirty="0">
                <a:solidFill>
                  <a:srgbClr val="00519E"/>
                </a:solidFill>
                <a:latin typeface="Arial" pitchFamily="34" charset="0"/>
                <a:cs typeface="Arial" pitchFamily="34" charset="0"/>
              </a:rPr>
              <a:t>MÉTODOS DE PRODUCCIÓN DE HIDRÓGENO</a:t>
            </a:r>
            <a:endParaRPr lang="es-ES_tradnl" sz="1400" b="1" dirty="0">
              <a:solidFill>
                <a:srgbClr val="00519E"/>
              </a:solidFill>
              <a:latin typeface="Arial" pitchFamily="34" charset="0"/>
              <a:cs typeface="Arial" pitchFamily="34" charset="0"/>
            </a:endParaRPr>
          </a:p>
          <a:p>
            <a:pPr marL="514350" indent="-514350">
              <a:buNone/>
            </a:pPr>
            <a:r>
              <a:rPr lang="es-ES_tradnl" sz="2800" b="1" dirty="0">
                <a:solidFill>
                  <a:srgbClr val="2F9E37"/>
                </a:solidFill>
                <a:latin typeface="Arial" pitchFamily="34" charset="0"/>
                <a:cs typeface="Arial" pitchFamily="34" charset="0"/>
              </a:rPr>
              <a:t>3.  </a:t>
            </a:r>
            <a:r>
              <a:rPr lang="es-ES_tradnl" sz="2800" b="1" dirty="0">
                <a:solidFill>
                  <a:srgbClr val="00519E"/>
                </a:solidFill>
                <a:latin typeface="Arial" pitchFamily="34" charset="0"/>
                <a:cs typeface="Arial" pitchFamily="34" charset="0"/>
              </a:rPr>
              <a:t>FUNDAMENTOS DE LA ELECTRÓLISIS</a:t>
            </a:r>
            <a:endParaRPr lang="es-ES_tradnl" sz="1400" b="1" dirty="0">
              <a:solidFill>
                <a:srgbClr val="2F9E37"/>
              </a:solidFill>
              <a:latin typeface="Arial" pitchFamily="34" charset="0"/>
              <a:cs typeface="Arial" pitchFamily="34" charset="0"/>
            </a:endParaRPr>
          </a:p>
          <a:p>
            <a:pPr marL="514350" indent="-514350">
              <a:buNone/>
            </a:pPr>
            <a:r>
              <a:rPr lang="es-ES_tradnl" sz="2800" b="1" dirty="0">
                <a:solidFill>
                  <a:srgbClr val="2F9E37"/>
                </a:solidFill>
                <a:latin typeface="Arial" pitchFamily="34" charset="0"/>
                <a:cs typeface="Arial" pitchFamily="34" charset="0"/>
              </a:rPr>
              <a:t>4.  </a:t>
            </a:r>
            <a:r>
              <a:rPr lang="es-ES_tradnl" sz="2800" b="1" dirty="0">
                <a:solidFill>
                  <a:srgbClr val="00519E"/>
                </a:solidFill>
                <a:latin typeface="Arial" pitchFamily="34" charset="0"/>
                <a:cs typeface="Arial" pitchFamily="34" charset="0"/>
              </a:rPr>
              <a:t>ELECTRÓLISIS ALCALINA</a:t>
            </a:r>
            <a:endParaRPr lang="es-ES_tradnl" sz="1400" b="1" dirty="0">
              <a:solidFill>
                <a:schemeClr val="bg1">
                  <a:lumMod val="65000"/>
                </a:schemeClr>
              </a:solidFill>
              <a:latin typeface="Arial" pitchFamily="34" charset="0"/>
              <a:cs typeface="Arial" pitchFamily="34" charset="0"/>
            </a:endParaRPr>
          </a:p>
          <a:p>
            <a:pPr marL="0" indent="0">
              <a:buNone/>
            </a:pPr>
            <a:r>
              <a:rPr lang="es-ES_tradnl" sz="2800" b="1" dirty="0">
                <a:solidFill>
                  <a:srgbClr val="2F9E37"/>
                </a:solidFill>
                <a:latin typeface="Arial" pitchFamily="34" charset="0"/>
                <a:cs typeface="Arial" pitchFamily="34" charset="0"/>
              </a:rPr>
              <a:t>5.  </a:t>
            </a:r>
            <a:r>
              <a:rPr lang="es-ES_tradnl" sz="2800" b="1" dirty="0">
                <a:solidFill>
                  <a:srgbClr val="00519E"/>
                </a:solidFill>
                <a:latin typeface="Arial" pitchFamily="34" charset="0"/>
                <a:cs typeface="Arial" pitchFamily="34" charset="0"/>
              </a:rPr>
              <a:t>ELECTRÓLISIS PEM</a:t>
            </a:r>
            <a:endParaRPr lang="es-ES_tradnl" sz="1400" b="1" dirty="0">
              <a:solidFill>
                <a:schemeClr val="bg1">
                  <a:lumMod val="65000"/>
                </a:schemeClr>
              </a:solidFill>
              <a:latin typeface="Arial" pitchFamily="34" charset="0"/>
              <a:cs typeface="Arial" pitchFamily="34" charset="0"/>
            </a:endParaRPr>
          </a:p>
          <a:p>
            <a:pPr marL="0" indent="0">
              <a:buNone/>
            </a:pPr>
            <a:r>
              <a:rPr lang="es-ES_tradnl" sz="2800" b="1" dirty="0">
                <a:solidFill>
                  <a:srgbClr val="2F9E37"/>
                </a:solidFill>
                <a:latin typeface="Arial" pitchFamily="34" charset="0"/>
                <a:cs typeface="Arial" pitchFamily="34" charset="0"/>
              </a:rPr>
              <a:t>6. </a:t>
            </a:r>
            <a:r>
              <a:rPr lang="es-ES_tradnl" sz="2800" b="1" dirty="0">
                <a:solidFill>
                  <a:srgbClr val="00519E"/>
                </a:solidFill>
                <a:latin typeface="Arial" pitchFamily="34" charset="0"/>
                <a:cs typeface="Arial" pitchFamily="34" charset="0"/>
              </a:rPr>
              <a:t>ELECTRÓLISIS DE ALTA TEMPERATURA</a:t>
            </a:r>
          </a:p>
          <a:p>
            <a:pPr marL="0" indent="0">
              <a:buNone/>
            </a:pPr>
            <a:r>
              <a:rPr lang="es-ES_tradnl" sz="2800" b="1" dirty="0">
                <a:solidFill>
                  <a:srgbClr val="2F9E37"/>
                </a:solidFill>
                <a:latin typeface="Arial" pitchFamily="34" charset="0"/>
                <a:cs typeface="Arial" pitchFamily="34" charset="0"/>
              </a:rPr>
              <a:t>7. </a:t>
            </a:r>
            <a:r>
              <a:rPr lang="es-ES_tradnl" sz="2800" b="1" dirty="0">
                <a:solidFill>
                  <a:srgbClr val="00519E"/>
                </a:solidFill>
                <a:latin typeface="Arial" pitchFamily="34" charset="0"/>
                <a:cs typeface="Arial" pitchFamily="34" charset="0"/>
              </a:rPr>
              <a:t>SISTEMAS COMERCIALES ELECTROLISIS</a:t>
            </a:r>
          </a:p>
          <a:p>
            <a:pPr marL="0" indent="0">
              <a:buNone/>
            </a:pPr>
            <a:r>
              <a:rPr lang="es-ES_tradnl" sz="2800" b="1" dirty="0">
                <a:solidFill>
                  <a:schemeClr val="tx1">
                    <a:lumMod val="50000"/>
                    <a:lumOff val="50000"/>
                  </a:schemeClr>
                </a:solidFill>
                <a:latin typeface="Arial" pitchFamily="34" charset="0"/>
                <a:cs typeface="Arial" pitchFamily="34" charset="0"/>
              </a:rPr>
              <a:t>8.  COSTES DE PRODUCCIÓN DE HIDRÓGENO</a:t>
            </a:r>
          </a:p>
          <a:p>
            <a:pPr marL="0" indent="0">
              <a:buNone/>
            </a:pPr>
            <a:r>
              <a:rPr lang="es-ES_tradnl" sz="2800" b="1" dirty="0">
                <a:solidFill>
                  <a:schemeClr val="tx1">
                    <a:lumMod val="50000"/>
                    <a:lumOff val="50000"/>
                  </a:schemeClr>
                </a:solidFill>
                <a:latin typeface="Arial" pitchFamily="34" charset="0"/>
                <a:cs typeface="Arial" pitchFamily="34" charset="0"/>
              </a:rPr>
              <a:t>9.  NORMATIVA AMBIENTAL</a:t>
            </a:r>
          </a:p>
          <a:p>
            <a:pPr marL="514350" indent="-514350">
              <a:buAutoNum type="arabicPeriod" startAt="5"/>
            </a:pPr>
            <a:endParaRPr lang="es-ES_tradnl" sz="2800" b="1" dirty="0">
              <a:solidFill>
                <a:srgbClr val="00519E"/>
              </a:solidFill>
              <a:latin typeface="Arial" pitchFamily="34" charset="0"/>
              <a:cs typeface="Arial" pitchFamily="34" charset="0"/>
            </a:endParaRPr>
          </a:p>
          <a:p>
            <a:pPr marL="514350" indent="-514350">
              <a:buNone/>
            </a:pPr>
            <a:endParaRPr lang="es-ES_tradnl" sz="1500" b="1" dirty="0">
              <a:solidFill>
                <a:schemeClr val="bg1">
                  <a:lumMod val="65000"/>
                </a:schemeClr>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AutoNum type="arabicPeriod"/>
            </a:pPr>
            <a:endParaRPr lang="es-ES_tradnl" sz="2800" b="1" i="1"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000" dirty="0">
              <a:solidFill>
                <a:srgbClr val="00519E"/>
              </a:solidFill>
              <a:latin typeface="Arial" pitchFamily="34" charset="0"/>
              <a:cs typeface="Arial" pitchFamily="34" charset="0"/>
            </a:endParaRPr>
          </a:p>
          <a:p>
            <a:pPr>
              <a:buNone/>
            </a:pPr>
            <a:endParaRPr lang="es-ES_tradnl" sz="2000" dirty="0">
              <a:solidFill>
                <a:srgbClr val="97BE0D"/>
              </a:solidFill>
              <a:latin typeface="Arial" pitchFamily="34" charset="0"/>
              <a:cs typeface="Arial" pitchFamily="34" charset="0"/>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Tree>
    <p:extLst>
      <p:ext uri="{BB962C8B-B14F-4D97-AF65-F5344CB8AC3E}">
        <p14:creationId xmlns:p14="http://schemas.microsoft.com/office/powerpoint/2010/main" val="370098634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3"/>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2052" name="AutoShape 4"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54" name="AutoShape 6"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1"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7.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SISTEMAS DE</a:t>
            </a: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00519E"/>
                </a:solidFill>
                <a:latin typeface="Arial" pitchFamily="34" charset="0"/>
                <a:ea typeface="TitilliumText22L Regular"/>
                <a:cs typeface="Arial" pitchFamily="34" charset="0"/>
              </a:rPr>
              <a:t>ELECTRÓLISIS</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
        <p:nvSpPr>
          <p:cNvPr id="14" name="13 Rectángulo"/>
          <p:cNvSpPr/>
          <p:nvPr/>
        </p:nvSpPr>
        <p:spPr>
          <a:xfrm>
            <a:off x="179512" y="1209334"/>
            <a:ext cx="367240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Ensamblado de celdas</a:t>
            </a:r>
            <a:endParaRPr lang="es-ES" sz="2400" b="1" i="1" dirty="0">
              <a:solidFill>
                <a:schemeClr val="tx1"/>
              </a:solidFill>
            </a:endParaRPr>
          </a:p>
        </p:txBody>
      </p:sp>
      <p:sp>
        <p:nvSpPr>
          <p:cNvPr id="4098" name="AutoShape 2" descr="https://www.cnh2.es/wp-content/uploads/2019/01/02_Balance-de-planta-Banco-de-ensayos-1030x77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4100" name="AutoShape 4" descr="https://www.cnh2.es/wp-content/uploads/2019/01/02_Balance-de-planta-Banco-de-ensayos-1030x77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9" name="28 Rectángulo redondeado"/>
          <p:cNvSpPr/>
          <p:nvPr/>
        </p:nvSpPr>
        <p:spPr>
          <a:xfrm>
            <a:off x="4329688" y="1181512"/>
            <a:ext cx="4680520"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_tradnl" b="1" dirty="0">
                <a:solidFill>
                  <a:srgbClr val="0070C0"/>
                </a:solidFill>
              </a:rPr>
              <a:t>STACK DE ELECTRÓLISIS</a:t>
            </a:r>
          </a:p>
        </p:txBody>
      </p:sp>
      <p:sp>
        <p:nvSpPr>
          <p:cNvPr id="34" name="33 Rectángulo"/>
          <p:cNvSpPr/>
          <p:nvPr/>
        </p:nvSpPr>
        <p:spPr>
          <a:xfrm>
            <a:off x="179512" y="1799104"/>
            <a:ext cx="8712968" cy="923330"/>
          </a:xfrm>
          <a:prstGeom prst="rect">
            <a:avLst/>
          </a:prstGeom>
        </p:spPr>
        <p:txBody>
          <a:bodyPr wrap="square">
            <a:spAutoFit/>
          </a:bodyPr>
          <a:lstStyle/>
          <a:p>
            <a:pPr algn="just"/>
            <a:r>
              <a:rPr lang="es-ES" dirty="0"/>
              <a:t>Una única celda de electrólisis produce muy poca cantidad de hidrógeno, por lo que suelen agruparse diferentes celdas para constituir un “</a:t>
            </a:r>
            <a:r>
              <a:rPr lang="es-ES" i="1" dirty="0"/>
              <a:t>stack</a:t>
            </a:r>
            <a:r>
              <a:rPr lang="es-ES" dirty="0"/>
              <a:t>” o apilamiento. En función de cómo estén conectadas eléctricamente estas celdas, existen dos posibles configuraciones:</a:t>
            </a:r>
          </a:p>
        </p:txBody>
      </p:sp>
      <p:pic>
        <p:nvPicPr>
          <p:cNvPr id="54276" name="Picture 4"/>
          <p:cNvPicPr>
            <a:picLocks noChangeAspect="1" noChangeArrowheads="1"/>
          </p:cNvPicPr>
          <p:nvPr/>
        </p:nvPicPr>
        <p:blipFill>
          <a:blip r:embed="rId5" cstate="print"/>
          <a:srcRect l="1229"/>
          <a:stretch>
            <a:fillRect/>
          </a:stretch>
        </p:blipFill>
        <p:spPr bwMode="auto">
          <a:xfrm>
            <a:off x="179512" y="3267968"/>
            <a:ext cx="8676000" cy="3175232"/>
          </a:xfrm>
          <a:prstGeom prst="rect">
            <a:avLst/>
          </a:prstGeom>
          <a:noFill/>
          <a:ln w="9525">
            <a:noFill/>
            <a:miter lim="800000"/>
            <a:headEnd/>
            <a:tailEnd/>
          </a:ln>
          <a:effectLst/>
        </p:spPr>
      </p:pic>
      <p:sp>
        <p:nvSpPr>
          <p:cNvPr id="563" name="562 Rectángulo"/>
          <p:cNvSpPr/>
          <p:nvPr/>
        </p:nvSpPr>
        <p:spPr>
          <a:xfrm>
            <a:off x="899592" y="2937684"/>
            <a:ext cx="3168352" cy="360000"/>
          </a:xfrm>
          <a:prstGeom prst="rect">
            <a:avLst/>
          </a:prstGeom>
          <a:solidFill>
            <a:srgbClr val="DCE6F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chemeClr val="tx1"/>
                </a:solidFill>
              </a:rPr>
              <a:t>CONFIGURACIÓN MONOPOLAR</a:t>
            </a:r>
          </a:p>
        </p:txBody>
      </p:sp>
      <p:sp>
        <p:nvSpPr>
          <p:cNvPr id="564" name="563 Rectángulo"/>
          <p:cNvSpPr/>
          <p:nvPr/>
        </p:nvSpPr>
        <p:spPr>
          <a:xfrm>
            <a:off x="5436096" y="2937644"/>
            <a:ext cx="3168352" cy="360000"/>
          </a:xfrm>
          <a:prstGeom prst="rect">
            <a:avLst/>
          </a:prstGeom>
          <a:solidFill>
            <a:srgbClr val="DCE6F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chemeClr val="tx1"/>
                </a:solidFill>
              </a:rPr>
              <a:t>CONFIGURACIÓN BIPOLAR</a:t>
            </a:r>
          </a:p>
        </p:txBody>
      </p:sp>
      <p:sp>
        <p:nvSpPr>
          <p:cNvPr id="565" name="564 Rectángulo"/>
          <p:cNvSpPr/>
          <p:nvPr/>
        </p:nvSpPr>
        <p:spPr>
          <a:xfrm>
            <a:off x="6084168" y="3356992"/>
            <a:ext cx="201622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66" name="565 Rectángulo"/>
          <p:cNvSpPr/>
          <p:nvPr/>
        </p:nvSpPr>
        <p:spPr>
          <a:xfrm>
            <a:off x="1259632" y="3331592"/>
            <a:ext cx="2448000" cy="21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67" name="566 Rectángulo"/>
          <p:cNvSpPr/>
          <p:nvPr/>
        </p:nvSpPr>
        <p:spPr>
          <a:xfrm rot="16200000">
            <a:off x="-496683" y="5287009"/>
            <a:ext cx="1662487" cy="553998"/>
          </a:xfrm>
          <a:prstGeom prst="rect">
            <a:avLst/>
          </a:prstGeom>
        </p:spPr>
        <p:txBody>
          <a:bodyPr wrap="square">
            <a:spAutoFit/>
          </a:bodyPr>
          <a:lstStyle/>
          <a:p>
            <a:r>
              <a:rPr lang="es-ES" sz="1000" b="1" u="sng" dirty="0"/>
              <a:t>FUENTE</a:t>
            </a:r>
            <a:r>
              <a:rPr lang="es-ES" sz="1000" b="1" dirty="0"/>
              <a:t>: CNH2 (</a:t>
            </a:r>
            <a:r>
              <a:rPr lang="fr-FR" sz="1000" b="1" dirty="0" err="1"/>
              <a:t>Sustainable</a:t>
            </a:r>
            <a:r>
              <a:rPr lang="fr-FR" sz="1000" b="1" dirty="0"/>
              <a:t> Fuel Technologies </a:t>
            </a:r>
            <a:r>
              <a:rPr lang="fr-FR" sz="1000" b="1" dirty="0" err="1"/>
              <a:t>Handbook</a:t>
            </a:r>
            <a:r>
              <a:rPr lang="fr-FR" sz="1000" b="1" dirty="0"/>
              <a:t>. ELSEVIER 2020)</a:t>
            </a:r>
            <a:endParaRPr lang="es-ES" sz="1000" b="1" dirty="0"/>
          </a:p>
        </p:txBody>
      </p:sp>
      <p:sp>
        <p:nvSpPr>
          <p:cNvPr id="22" name="29 Rectángulo">
            <a:extLst>
              <a:ext uri="{FF2B5EF4-FFF2-40B4-BE49-F238E27FC236}">
                <a16:creationId xmlns:a16="http://schemas.microsoft.com/office/drawing/2014/main" id="{6CA0C669-A5C4-41E5-A4C7-A3855026A23F}"/>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1			</a:t>
            </a:r>
          </a:p>
        </p:txBody>
      </p:sp>
      <p:sp>
        <p:nvSpPr>
          <p:cNvPr id="23" name="Rectángulo 22">
            <a:extLst>
              <a:ext uri="{FF2B5EF4-FFF2-40B4-BE49-F238E27FC236}">
                <a16:creationId xmlns:a16="http://schemas.microsoft.com/office/drawing/2014/main" id="{2C1E8F91-FC9D-4DF1-81AE-87680EEE662C}"/>
              </a:ext>
            </a:extLst>
          </p:cNvPr>
          <p:cNvSpPr/>
          <p:nvPr/>
        </p:nvSpPr>
        <p:spPr>
          <a:xfrm>
            <a:off x="2411760" y="6486868"/>
            <a:ext cx="6729840" cy="371132"/>
          </a:xfrm>
          <a:prstGeom prst="rect">
            <a:avLst/>
          </a:prstGeom>
        </p:spPr>
        <p:txBody>
          <a:bodyPr wrap="square">
            <a:spAutoFit/>
          </a:bodyPr>
          <a:lstStyle/>
          <a:p>
            <a:pPr algn="r"/>
            <a:r>
              <a:rPr lang="es-ES_tradnl" b="1" dirty="0">
                <a:solidFill>
                  <a:schemeClr val="bg1"/>
                </a:solidFill>
                <a:latin typeface="TitilliumText22L Regular"/>
                <a:cs typeface="TitilliumText22L Regular"/>
              </a:rPr>
              <a:t> Producción de Hidrógeno. Equipos en el mercado</a:t>
            </a:r>
            <a:endParaRPr lang="es-ES"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3"/>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2052" name="AutoShape 4"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54" name="AutoShape 6"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1"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7.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SISTEMAS DE</a:t>
            </a: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00519E"/>
                </a:solidFill>
                <a:latin typeface="Arial" pitchFamily="34" charset="0"/>
                <a:ea typeface="TitilliumText22L Regular"/>
                <a:cs typeface="Arial" pitchFamily="34" charset="0"/>
              </a:rPr>
              <a:t>ELECTRÓLISIS</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
        <p:nvSpPr>
          <p:cNvPr id="14" name="13 Rectángulo"/>
          <p:cNvSpPr/>
          <p:nvPr/>
        </p:nvSpPr>
        <p:spPr>
          <a:xfrm>
            <a:off x="179512" y="1209334"/>
            <a:ext cx="4320480"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Escalado Tecnología Electrólisis</a:t>
            </a:r>
          </a:p>
        </p:txBody>
      </p:sp>
      <p:sp>
        <p:nvSpPr>
          <p:cNvPr id="31" name="30 Rectángulo"/>
          <p:cNvSpPr/>
          <p:nvPr/>
        </p:nvSpPr>
        <p:spPr>
          <a:xfrm>
            <a:off x="470314" y="4099374"/>
            <a:ext cx="1980000" cy="360000"/>
          </a:xfrm>
          <a:prstGeom prst="rect">
            <a:avLst/>
          </a:prstGeom>
          <a:solidFill>
            <a:srgbClr val="DCE6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solidFill>
                  <a:srgbClr val="0070C0"/>
                </a:solidFill>
              </a:rPr>
              <a:t>CELDAS</a:t>
            </a:r>
          </a:p>
        </p:txBody>
      </p:sp>
      <p:sp>
        <p:nvSpPr>
          <p:cNvPr id="32" name="31 Rectángulo"/>
          <p:cNvSpPr/>
          <p:nvPr/>
        </p:nvSpPr>
        <p:spPr>
          <a:xfrm>
            <a:off x="3685802" y="4099374"/>
            <a:ext cx="1800000" cy="360000"/>
          </a:xfrm>
          <a:prstGeom prst="rect">
            <a:avLst/>
          </a:prstGeom>
          <a:solidFill>
            <a:srgbClr val="DCE6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solidFill>
                  <a:srgbClr val="0070C0"/>
                </a:solidFill>
              </a:rPr>
              <a:t>STACK</a:t>
            </a:r>
          </a:p>
        </p:txBody>
      </p:sp>
      <p:sp>
        <p:nvSpPr>
          <p:cNvPr id="33" name="32 Rectángulo"/>
          <p:cNvSpPr/>
          <p:nvPr/>
        </p:nvSpPr>
        <p:spPr>
          <a:xfrm>
            <a:off x="6696456" y="4099414"/>
            <a:ext cx="1980000" cy="360000"/>
          </a:xfrm>
          <a:prstGeom prst="rect">
            <a:avLst/>
          </a:prstGeom>
          <a:solidFill>
            <a:srgbClr val="DCE6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solidFill>
                  <a:srgbClr val="0070C0"/>
                </a:solidFill>
              </a:rPr>
              <a:t>SISTEMAS</a:t>
            </a:r>
          </a:p>
        </p:txBody>
      </p:sp>
      <p:pic>
        <p:nvPicPr>
          <p:cNvPr id="35" name="34 Imagen" descr="IMG_20130322_121345.jpg"/>
          <p:cNvPicPr>
            <a:picLocks noChangeAspect="1"/>
          </p:cNvPicPr>
          <p:nvPr/>
        </p:nvPicPr>
        <p:blipFill>
          <a:blip r:embed="rId5" cstate="print"/>
          <a:srcRect t="3344" b="1495"/>
          <a:stretch>
            <a:fillRect/>
          </a:stretch>
        </p:blipFill>
        <p:spPr>
          <a:xfrm>
            <a:off x="6322495" y="1207903"/>
            <a:ext cx="2646545" cy="2736000"/>
          </a:xfrm>
          <a:prstGeom prst="rect">
            <a:avLst/>
          </a:prstGeom>
        </p:spPr>
      </p:pic>
      <p:cxnSp>
        <p:nvCxnSpPr>
          <p:cNvPr id="37" name="36 Conector recto"/>
          <p:cNvCxnSpPr/>
          <p:nvPr/>
        </p:nvCxnSpPr>
        <p:spPr>
          <a:xfrm rot="5400000">
            <a:off x="784014" y="4076030"/>
            <a:ext cx="4320000" cy="1588"/>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 name="37 Conector recto"/>
          <p:cNvCxnSpPr/>
          <p:nvPr/>
        </p:nvCxnSpPr>
        <p:spPr>
          <a:xfrm rot="5400000">
            <a:off x="4019272" y="4076518"/>
            <a:ext cx="4320000" cy="1588"/>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9" name="38 Flecha derecha"/>
          <p:cNvSpPr/>
          <p:nvPr/>
        </p:nvSpPr>
        <p:spPr>
          <a:xfrm>
            <a:off x="2666338" y="4099374"/>
            <a:ext cx="684000" cy="360040"/>
          </a:xfrm>
          <a:prstGeom prst="rightArrow">
            <a:avLst/>
          </a:prstGeom>
          <a:solidFill>
            <a:srgbClr val="E1F791"/>
          </a:solidFill>
          <a:ln>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solidFill>
                <a:schemeClr val="tx1"/>
              </a:solidFill>
              <a:latin typeface="+mj-lt"/>
            </a:endParaRPr>
          </a:p>
        </p:txBody>
      </p:sp>
      <p:sp>
        <p:nvSpPr>
          <p:cNvPr id="40" name="39 Flecha derecha"/>
          <p:cNvSpPr/>
          <p:nvPr/>
        </p:nvSpPr>
        <p:spPr>
          <a:xfrm>
            <a:off x="5868144" y="4099374"/>
            <a:ext cx="684000" cy="360040"/>
          </a:xfrm>
          <a:prstGeom prst="rightArrow">
            <a:avLst/>
          </a:prstGeom>
          <a:solidFill>
            <a:srgbClr val="E1F791"/>
          </a:solidFill>
          <a:ln>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solidFill>
                <a:schemeClr val="tx1"/>
              </a:solidFill>
              <a:latin typeface="+mj-lt"/>
            </a:endParaRPr>
          </a:p>
        </p:txBody>
      </p:sp>
      <p:pic>
        <p:nvPicPr>
          <p:cNvPr id="41" name="Picture 3"/>
          <p:cNvPicPr>
            <a:picLocks noChangeAspect="1" noChangeArrowheads="1"/>
          </p:cNvPicPr>
          <p:nvPr/>
        </p:nvPicPr>
        <p:blipFill>
          <a:blip r:embed="rId6" cstate="print"/>
          <a:srcRect r="55050"/>
          <a:stretch>
            <a:fillRect/>
          </a:stretch>
        </p:blipFill>
        <p:spPr bwMode="auto">
          <a:xfrm>
            <a:off x="3075868" y="1986520"/>
            <a:ext cx="2997149" cy="2016000"/>
          </a:xfrm>
          <a:prstGeom prst="rect">
            <a:avLst/>
          </a:prstGeom>
          <a:noFill/>
          <a:ln w="9525">
            <a:noFill/>
            <a:miter lim="800000"/>
            <a:headEnd/>
            <a:tailEnd/>
          </a:ln>
        </p:spPr>
      </p:pic>
      <p:sp>
        <p:nvSpPr>
          <p:cNvPr id="42" name="41 Rectángulo"/>
          <p:cNvSpPr/>
          <p:nvPr/>
        </p:nvSpPr>
        <p:spPr>
          <a:xfrm>
            <a:off x="3026379" y="1772816"/>
            <a:ext cx="2340000" cy="246221"/>
          </a:xfrm>
          <a:prstGeom prst="rect">
            <a:avLst/>
          </a:prstGeom>
        </p:spPr>
        <p:txBody>
          <a:bodyPr wrap="square">
            <a:spAutoFit/>
          </a:bodyPr>
          <a:lstStyle/>
          <a:p>
            <a:r>
              <a:rPr lang="es-ES" sz="1000" b="1" u="sng" dirty="0"/>
              <a:t>FUENTE</a:t>
            </a:r>
            <a:r>
              <a:rPr lang="es-ES" sz="1000" b="1" dirty="0"/>
              <a:t>: </a:t>
            </a:r>
            <a:r>
              <a:rPr lang="es-ES" sz="1000" b="1" dirty="0" err="1"/>
              <a:t>Stack</a:t>
            </a:r>
            <a:r>
              <a:rPr lang="es-ES" sz="1000" b="1" dirty="0"/>
              <a:t> de electrólisis VOLTIANA</a:t>
            </a:r>
          </a:p>
        </p:txBody>
      </p:sp>
      <p:sp>
        <p:nvSpPr>
          <p:cNvPr id="4098" name="AutoShape 2" descr="https://www.cnh2.es/wp-content/uploads/2019/01/02_Balance-de-planta-Banco-de-ensayos-1030x77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4100" name="AutoShape 4" descr="https://www.cnh2.es/wp-content/uploads/2019/01/02_Balance-de-planta-Banco-de-ensayos-1030x77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pic>
        <p:nvPicPr>
          <p:cNvPr id="4103" name="Picture 7" descr="D:\CNH2\PROYECTOS\EXSIVA\Experimentación y Validación\Resultados\PIV\Tipos Frames_Fase2\1.5 mm\DSC_0003.JPG"/>
          <p:cNvPicPr>
            <a:picLocks noChangeAspect="1" noChangeArrowheads="1"/>
          </p:cNvPicPr>
          <p:nvPr/>
        </p:nvPicPr>
        <p:blipFill>
          <a:blip r:embed="rId7" cstate="print"/>
          <a:srcRect l="11425" r="10752" b="3884"/>
          <a:stretch>
            <a:fillRect/>
          </a:stretch>
        </p:blipFill>
        <p:spPr bwMode="auto">
          <a:xfrm>
            <a:off x="179512" y="1789069"/>
            <a:ext cx="2623375" cy="2160000"/>
          </a:xfrm>
          <a:prstGeom prst="rect">
            <a:avLst/>
          </a:prstGeom>
          <a:noFill/>
        </p:spPr>
      </p:pic>
      <p:sp>
        <p:nvSpPr>
          <p:cNvPr id="45" name="44 Pentágono"/>
          <p:cNvSpPr/>
          <p:nvPr/>
        </p:nvSpPr>
        <p:spPr>
          <a:xfrm>
            <a:off x="179512" y="5949320"/>
            <a:ext cx="8784000" cy="360000"/>
          </a:xfrm>
          <a:prstGeom prst="homePlate">
            <a:avLst>
              <a:gd name="adj" fmla="val 92587"/>
            </a:avLst>
          </a:prstGeom>
          <a:solidFill>
            <a:schemeClr val="accent5">
              <a:lumMod val="20000"/>
              <a:lumOff val="8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b="1" dirty="0">
                <a:solidFill>
                  <a:schemeClr val="tx1"/>
                </a:solidFill>
              </a:rPr>
              <a:t>escalado desde celdas de electrólisis hasta sistema</a:t>
            </a:r>
          </a:p>
        </p:txBody>
      </p:sp>
      <p:sp>
        <p:nvSpPr>
          <p:cNvPr id="46" name="45 Rectángulo"/>
          <p:cNvSpPr/>
          <p:nvPr/>
        </p:nvSpPr>
        <p:spPr>
          <a:xfrm>
            <a:off x="184901" y="4509120"/>
            <a:ext cx="2592000" cy="1323439"/>
          </a:xfrm>
          <a:prstGeom prst="rect">
            <a:avLst/>
          </a:prstGeom>
        </p:spPr>
        <p:txBody>
          <a:bodyPr wrap="square">
            <a:spAutoFit/>
          </a:bodyPr>
          <a:lstStyle/>
          <a:p>
            <a:pPr algn="ctr"/>
            <a:r>
              <a:rPr lang="es-ES_tradnl" sz="1600" dirty="0"/>
              <a:t>Constituye la </a:t>
            </a:r>
            <a:r>
              <a:rPr lang="es-ES_tradnl" sz="1600" b="1" dirty="0"/>
              <a:t>unidad básica de cualquier electrolizador</a:t>
            </a:r>
            <a:r>
              <a:rPr lang="es-ES_tradnl" sz="1600" dirty="0"/>
              <a:t>, donde tienen lugar las reacciones de evolución de hidrógeno y oxígeno</a:t>
            </a:r>
            <a:endParaRPr lang="es-ES" sz="1600" dirty="0"/>
          </a:p>
        </p:txBody>
      </p:sp>
      <p:sp>
        <p:nvSpPr>
          <p:cNvPr id="47" name="46 Rectángulo"/>
          <p:cNvSpPr/>
          <p:nvPr/>
        </p:nvSpPr>
        <p:spPr>
          <a:xfrm>
            <a:off x="2965522" y="4509120"/>
            <a:ext cx="3204000" cy="1368000"/>
          </a:xfrm>
          <a:prstGeom prst="rect">
            <a:avLst/>
          </a:prstGeom>
        </p:spPr>
        <p:txBody>
          <a:bodyPr wrap="square">
            <a:spAutoFit/>
          </a:bodyPr>
          <a:lstStyle/>
          <a:p>
            <a:pPr algn="ctr"/>
            <a:r>
              <a:rPr lang="es-ES_tradnl" sz="1600" dirty="0"/>
              <a:t>Consiste en el </a:t>
            </a:r>
            <a:r>
              <a:rPr lang="es-ES_tradnl" sz="1600" b="1" dirty="0"/>
              <a:t>agrupamiento de diferentes celdas</a:t>
            </a:r>
            <a:r>
              <a:rPr lang="es-ES_tradnl" sz="1600" dirty="0"/>
              <a:t>, habitualmente en serie, lo que permite aumentar la cantidad de H</a:t>
            </a:r>
            <a:r>
              <a:rPr lang="es-ES_tradnl" sz="1600" baseline="-25000" dirty="0"/>
              <a:t>2</a:t>
            </a:r>
            <a:r>
              <a:rPr lang="es-ES_tradnl" sz="1600" dirty="0"/>
              <a:t> producido. Es el corazón de un sistema de electrólisis</a:t>
            </a:r>
            <a:endParaRPr lang="es-ES" sz="1600" dirty="0"/>
          </a:p>
        </p:txBody>
      </p:sp>
      <p:sp>
        <p:nvSpPr>
          <p:cNvPr id="48" name="47 Rectángulo"/>
          <p:cNvSpPr/>
          <p:nvPr/>
        </p:nvSpPr>
        <p:spPr>
          <a:xfrm>
            <a:off x="6167327" y="4509120"/>
            <a:ext cx="2952000" cy="1323439"/>
          </a:xfrm>
          <a:prstGeom prst="rect">
            <a:avLst/>
          </a:prstGeom>
        </p:spPr>
        <p:txBody>
          <a:bodyPr wrap="square">
            <a:spAutoFit/>
          </a:bodyPr>
          <a:lstStyle/>
          <a:p>
            <a:pPr algn="ctr"/>
            <a:r>
              <a:rPr lang="es-ES" sz="1600" dirty="0"/>
              <a:t>Para el adecuado funcionamiento de un </a:t>
            </a:r>
            <a:r>
              <a:rPr lang="es-ES" sz="1600" i="1" dirty="0" err="1"/>
              <a:t>stack</a:t>
            </a:r>
            <a:r>
              <a:rPr lang="es-ES" sz="1600" dirty="0"/>
              <a:t> se necesitan una serie de equipos y sistemas auxiliares. Es lo que constituye el </a:t>
            </a:r>
            <a:r>
              <a:rPr lang="es-ES" sz="1600" b="1" dirty="0"/>
              <a:t>balance de planta </a:t>
            </a:r>
            <a:r>
              <a:rPr lang="es-ES" sz="1600" dirty="0"/>
              <a:t>(</a:t>
            </a:r>
            <a:r>
              <a:rPr lang="es-ES" sz="1600" dirty="0" err="1"/>
              <a:t>BoP</a:t>
            </a:r>
            <a:r>
              <a:rPr lang="es-ES" sz="1600" dirty="0"/>
              <a:t>)</a:t>
            </a:r>
          </a:p>
        </p:txBody>
      </p:sp>
      <p:sp>
        <p:nvSpPr>
          <p:cNvPr id="29" name="28 Rectángulo"/>
          <p:cNvSpPr/>
          <p:nvPr/>
        </p:nvSpPr>
        <p:spPr>
          <a:xfrm>
            <a:off x="179512" y="1772816"/>
            <a:ext cx="972000" cy="246221"/>
          </a:xfrm>
          <a:prstGeom prst="rect">
            <a:avLst/>
          </a:prstGeom>
          <a:solidFill>
            <a:schemeClr val="bg1"/>
          </a:solidFill>
        </p:spPr>
        <p:txBody>
          <a:bodyPr wrap="square">
            <a:spAutoFit/>
          </a:bodyPr>
          <a:lstStyle/>
          <a:p>
            <a:r>
              <a:rPr lang="es-ES" sz="1000" b="1" u="sng" dirty="0"/>
              <a:t>FUENTE</a:t>
            </a:r>
            <a:r>
              <a:rPr lang="es-ES" sz="1000" b="1" dirty="0"/>
              <a:t>: CNH2</a:t>
            </a:r>
          </a:p>
        </p:txBody>
      </p:sp>
      <p:sp>
        <p:nvSpPr>
          <p:cNvPr id="34" name="33 Rectángulo"/>
          <p:cNvSpPr/>
          <p:nvPr/>
        </p:nvSpPr>
        <p:spPr>
          <a:xfrm>
            <a:off x="8000108" y="3717032"/>
            <a:ext cx="972000" cy="246221"/>
          </a:xfrm>
          <a:prstGeom prst="rect">
            <a:avLst/>
          </a:prstGeom>
          <a:solidFill>
            <a:schemeClr val="bg1"/>
          </a:solidFill>
        </p:spPr>
        <p:txBody>
          <a:bodyPr wrap="square">
            <a:spAutoFit/>
          </a:bodyPr>
          <a:lstStyle/>
          <a:p>
            <a:pPr algn="r"/>
            <a:r>
              <a:rPr lang="es-ES" sz="1000" b="1" u="sng" dirty="0"/>
              <a:t>FUENTE</a:t>
            </a:r>
            <a:r>
              <a:rPr lang="es-ES" sz="1000" b="1" dirty="0"/>
              <a:t>: CNH2</a:t>
            </a:r>
          </a:p>
        </p:txBody>
      </p:sp>
      <p:sp>
        <p:nvSpPr>
          <p:cNvPr id="36" name="29 Rectángulo">
            <a:extLst>
              <a:ext uri="{FF2B5EF4-FFF2-40B4-BE49-F238E27FC236}">
                <a16:creationId xmlns:a16="http://schemas.microsoft.com/office/drawing/2014/main" id="{7127BF58-9F23-49D3-8C5B-6C7DD4057936}"/>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1			</a:t>
            </a:r>
          </a:p>
        </p:txBody>
      </p:sp>
      <p:sp>
        <p:nvSpPr>
          <p:cNvPr id="43" name="Rectángulo 42">
            <a:extLst>
              <a:ext uri="{FF2B5EF4-FFF2-40B4-BE49-F238E27FC236}">
                <a16:creationId xmlns:a16="http://schemas.microsoft.com/office/drawing/2014/main" id="{BF0F78BF-815F-4E41-AA99-561B164E3DB7}"/>
              </a:ext>
            </a:extLst>
          </p:cNvPr>
          <p:cNvSpPr/>
          <p:nvPr/>
        </p:nvSpPr>
        <p:spPr>
          <a:xfrm>
            <a:off x="2411760" y="6486868"/>
            <a:ext cx="6729840" cy="371132"/>
          </a:xfrm>
          <a:prstGeom prst="rect">
            <a:avLst/>
          </a:prstGeom>
        </p:spPr>
        <p:txBody>
          <a:bodyPr wrap="square">
            <a:spAutoFit/>
          </a:bodyPr>
          <a:lstStyle/>
          <a:p>
            <a:pPr algn="r"/>
            <a:r>
              <a:rPr lang="es-ES_tradnl" b="1" dirty="0">
                <a:solidFill>
                  <a:schemeClr val="bg1"/>
                </a:solidFill>
                <a:latin typeface="TitilliumText22L Regular"/>
                <a:cs typeface="TitilliumText22L Regular"/>
              </a:rPr>
              <a:t> Producción de Hidrógeno. Equipos en el mercado</a:t>
            </a:r>
            <a:endParaRPr lang="es-ES"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37"/>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nodeType="after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p:stCondLst>
                                    <p:cond delay="0"/>
                                  </p:stCondLst>
                                  <p:childTnLst>
                                    <p:set>
                                      <p:cBhvr>
                                        <p:cTn id="21" dur="1" fill="hold">
                                          <p:stCondLst>
                                            <p:cond delay="0"/>
                                          </p:stCondLst>
                                        </p:cTn>
                                        <p:tgtEl>
                                          <p:spTgt spid="42"/>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33"/>
                                        </p:tgtEl>
                                        <p:attrNameLst>
                                          <p:attrName>style.visibility</p:attrName>
                                        </p:attrNameLst>
                                      </p:cBhvr>
                                      <p:to>
                                        <p:strVal val="visible"/>
                                      </p:to>
                                    </p:set>
                                  </p:childTnLst>
                                </p:cTn>
                              </p:par>
                            </p:childTnLst>
                          </p:cTn>
                        </p:par>
                        <p:par>
                          <p:cTn id="26" fill="hold">
                            <p:stCondLst>
                              <p:cond delay="0"/>
                            </p:stCondLst>
                            <p:childTnLst>
                              <p:par>
                                <p:cTn id="27" presetID="1" presetClass="entr" presetSubtype="0" fill="hold" nodeType="afterEffect">
                                  <p:stCondLst>
                                    <p:cond delay="0"/>
                                  </p:stCondLst>
                                  <p:childTnLst>
                                    <p:set>
                                      <p:cBhvr>
                                        <p:cTn id="28" dur="1" fill="hold">
                                          <p:stCondLst>
                                            <p:cond delay="0"/>
                                          </p:stCondLst>
                                        </p:cTn>
                                        <p:tgtEl>
                                          <p:spTgt spid="35"/>
                                        </p:tgtEl>
                                        <p:attrNameLst>
                                          <p:attrName>style.visibility</p:attrName>
                                        </p:attrNameLst>
                                      </p:cBhvr>
                                      <p:to>
                                        <p:strVal val="visible"/>
                                      </p:to>
                                    </p:set>
                                  </p:childTnLst>
                                </p:cTn>
                              </p:par>
                            </p:childTnLst>
                          </p:cTn>
                        </p:par>
                        <p:par>
                          <p:cTn id="29" fill="hold">
                            <p:stCondLst>
                              <p:cond delay="0"/>
                            </p:stCondLst>
                            <p:childTnLst>
                              <p:par>
                                <p:cTn id="30" presetID="1" presetClass="entr" presetSubtype="0" fill="hold" grpId="0" nodeType="afterEffect">
                                  <p:stCondLst>
                                    <p:cond delay="0"/>
                                  </p:stCondLst>
                                  <p:childTnLst>
                                    <p:set>
                                      <p:cBhvr>
                                        <p:cTn id="31" dur="1" fill="hold">
                                          <p:stCondLst>
                                            <p:cond delay="0"/>
                                          </p:stCondLst>
                                        </p:cTn>
                                        <p:tgtEl>
                                          <p:spTgt spid="40"/>
                                        </p:tgtEl>
                                        <p:attrNameLst>
                                          <p:attrName>style.visibility</p:attrName>
                                        </p:attrNameLst>
                                      </p:cBhvr>
                                      <p:to>
                                        <p:strVal val="visible"/>
                                      </p:to>
                                    </p:set>
                                  </p:childTnLst>
                                </p:cTn>
                              </p:par>
                            </p:childTnLst>
                          </p:cTn>
                        </p:par>
                        <p:par>
                          <p:cTn id="32" fill="hold">
                            <p:stCondLst>
                              <p:cond delay="0"/>
                            </p:stCondLst>
                            <p:childTnLst>
                              <p:par>
                                <p:cTn id="33" presetID="1" presetClass="entr" presetSubtype="0" fill="hold" grpId="0" nodeType="afterEffect">
                                  <p:stCondLst>
                                    <p:cond delay="0"/>
                                  </p:stCondLst>
                                  <p:childTnLst>
                                    <p:set>
                                      <p:cBhvr>
                                        <p:cTn id="34" dur="1" fill="hold">
                                          <p:stCondLst>
                                            <p:cond delay="0"/>
                                          </p:stCondLst>
                                        </p:cTn>
                                        <p:tgtEl>
                                          <p:spTgt spid="48"/>
                                        </p:tgtEl>
                                        <p:attrNameLst>
                                          <p:attrName>style.visibility</p:attrName>
                                        </p:attrNameLst>
                                      </p:cBhvr>
                                      <p:to>
                                        <p:strVal val="visible"/>
                                      </p:to>
                                    </p:set>
                                  </p:childTnLst>
                                </p:cTn>
                              </p:par>
                            </p:childTnLst>
                          </p:cTn>
                        </p:par>
                        <p:par>
                          <p:cTn id="35" fill="hold">
                            <p:stCondLst>
                              <p:cond delay="0"/>
                            </p:stCondLst>
                            <p:childTnLst>
                              <p:par>
                                <p:cTn id="36" presetID="1" presetClass="entr" presetSubtype="0" fill="hold" nodeType="afterEffect">
                                  <p:stCondLst>
                                    <p:cond delay="0"/>
                                  </p:stCondLst>
                                  <p:childTnLst>
                                    <p:set>
                                      <p:cBhvr>
                                        <p:cTn id="37" dur="1" fill="hold">
                                          <p:stCondLst>
                                            <p:cond delay="0"/>
                                          </p:stCondLst>
                                        </p:cTn>
                                        <p:tgtEl>
                                          <p:spTgt spid="38"/>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9" grpId="0" animBg="1"/>
      <p:bldP spid="40" grpId="0" animBg="1"/>
      <p:bldP spid="42" grpId="0"/>
      <p:bldP spid="47" grpId="0"/>
      <p:bldP spid="48" grpId="0"/>
      <p:bldP spid="34"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3"/>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2052" name="AutoShape 4"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54" name="AutoShape 6"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1"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7.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SISTEMAS DE</a:t>
            </a: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00519E"/>
                </a:solidFill>
                <a:latin typeface="Arial" pitchFamily="34" charset="0"/>
                <a:ea typeface="TitilliumText22L Regular"/>
                <a:cs typeface="Arial" pitchFamily="34" charset="0"/>
              </a:rPr>
              <a:t>ELECTRÓLISIS</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
        <p:nvSpPr>
          <p:cNvPr id="14" name="13 Rectángulo"/>
          <p:cNvSpPr/>
          <p:nvPr/>
        </p:nvSpPr>
        <p:spPr>
          <a:xfrm>
            <a:off x="179512" y="1209334"/>
            <a:ext cx="403244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Balance de planta (BoP)</a:t>
            </a:r>
          </a:p>
        </p:txBody>
      </p:sp>
      <p:sp>
        <p:nvSpPr>
          <p:cNvPr id="4098" name="AutoShape 2" descr="https://www.cnh2.es/wp-content/uploads/2019/01/02_Balance-de-planta-Banco-de-ensayos-1030x77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4100" name="AutoShape 4" descr="https://www.cnh2.es/wp-content/uploads/2019/01/02_Balance-de-planta-Banco-de-ensayos-1030x77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pic>
        <p:nvPicPr>
          <p:cNvPr id="55299" name="Picture 3"/>
          <p:cNvPicPr>
            <a:picLocks noChangeAspect="1" noChangeArrowheads="1"/>
          </p:cNvPicPr>
          <p:nvPr/>
        </p:nvPicPr>
        <p:blipFill>
          <a:blip r:embed="rId5" cstate="print"/>
          <a:srcRect/>
          <a:stretch>
            <a:fillRect/>
          </a:stretch>
        </p:blipFill>
        <p:spPr bwMode="auto">
          <a:xfrm>
            <a:off x="312480" y="1772816"/>
            <a:ext cx="7992000" cy="4602124"/>
          </a:xfrm>
          <a:prstGeom prst="rect">
            <a:avLst/>
          </a:prstGeom>
          <a:noFill/>
          <a:ln w="9525">
            <a:noFill/>
            <a:miter lim="800000"/>
            <a:headEnd/>
            <a:tailEnd/>
          </a:ln>
          <a:effectLst/>
        </p:spPr>
      </p:pic>
      <p:sp>
        <p:nvSpPr>
          <p:cNvPr id="34" name="33 Rectángulo redondeado"/>
          <p:cNvSpPr/>
          <p:nvPr/>
        </p:nvSpPr>
        <p:spPr>
          <a:xfrm>
            <a:off x="4329688" y="1181512"/>
            <a:ext cx="4680520"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_tradnl" b="1" dirty="0">
                <a:solidFill>
                  <a:srgbClr val="0070C0"/>
                </a:solidFill>
              </a:rPr>
              <a:t>SISTEMAS AUXILIARES (ALCALINA Y PEM)</a:t>
            </a:r>
          </a:p>
        </p:txBody>
      </p:sp>
      <p:sp>
        <p:nvSpPr>
          <p:cNvPr id="43" name="42 Rectángulo"/>
          <p:cNvSpPr/>
          <p:nvPr/>
        </p:nvSpPr>
        <p:spPr>
          <a:xfrm>
            <a:off x="7812360" y="5447546"/>
            <a:ext cx="1224136" cy="861774"/>
          </a:xfrm>
          <a:prstGeom prst="rect">
            <a:avLst/>
          </a:prstGeom>
        </p:spPr>
        <p:txBody>
          <a:bodyPr wrap="square">
            <a:spAutoFit/>
          </a:bodyPr>
          <a:lstStyle/>
          <a:p>
            <a:pPr algn="r"/>
            <a:r>
              <a:rPr lang="es-ES" sz="1000" b="1" u="sng" dirty="0"/>
              <a:t>FUENTE</a:t>
            </a:r>
            <a:r>
              <a:rPr lang="es-ES" sz="1000" b="1" dirty="0"/>
              <a:t>: CNH2 (</a:t>
            </a:r>
            <a:r>
              <a:rPr lang="fr-FR" sz="1000" b="1" dirty="0" err="1"/>
              <a:t>Sustainable</a:t>
            </a:r>
            <a:r>
              <a:rPr lang="fr-FR" sz="1000" b="1" dirty="0"/>
              <a:t> Fuel Technologies </a:t>
            </a:r>
            <a:r>
              <a:rPr lang="fr-FR" sz="1000" b="1" dirty="0" err="1"/>
              <a:t>Handbook</a:t>
            </a:r>
            <a:r>
              <a:rPr lang="fr-FR" sz="1000" b="1" dirty="0"/>
              <a:t>. ELSEVIER 2020)</a:t>
            </a:r>
            <a:endParaRPr lang="es-ES" sz="1000" b="1" dirty="0"/>
          </a:p>
        </p:txBody>
      </p:sp>
      <p:sp>
        <p:nvSpPr>
          <p:cNvPr id="44" name="43 Elipse"/>
          <p:cNvSpPr/>
          <p:nvPr/>
        </p:nvSpPr>
        <p:spPr>
          <a:xfrm>
            <a:off x="4344928" y="5301208"/>
            <a:ext cx="252000" cy="252000"/>
          </a:xfrm>
          <a:prstGeom prst="ellipse">
            <a:avLst/>
          </a:prstGeom>
          <a:solidFill>
            <a:srgbClr val="DCE6F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a:solidFill>
                  <a:schemeClr val="tx1"/>
                </a:solidFill>
              </a:rPr>
              <a:t>1</a:t>
            </a:r>
          </a:p>
        </p:txBody>
      </p:sp>
      <p:sp>
        <p:nvSpPr>
          <p:cNvPr id="49" name="48 Elipse"/>
          <p:cNvSpPr/>
          <p:nvPr/>
        </p:nvSpPr>
        <p:spPr>
          <a:xfrm>
            <a:off x="1824648" y="3982204"/>
            <a:ext cx="252000" cy="252000"/>
          </a:xfrm>
          <a:prstGeom prst="ellipse">
            <a:avLst/>
          </a:prstGeom>
          <a:solidFill>
            <a:srgbClr val="DCE6F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a:solidFill>
                  <a:schemeClr val="tx1"/>
                </a:solidFill>
              </a:rPr>
              <a:t>2</a:t>
            </a:r>
          </a:p>
        </p:txBody>
      </p:sp>
      <p:sp>
        <p:nvSpPr>
          <p:cNvPr id="50" name="49 Elipse"/>
          <p:cNvSpPr/>
          <p:nvPr/>
        </p:nvSpPr>
        <p:spPr>
          <a:xfrm>
            <a:off x="5762228" y="3955916"/>
            <a:ext cx="252000" cy="252000"/>
          </a:xfrm>
          <a:prstGeom prst="ellipse">
            <a:avLst/>
          </a:prstGeom>
          <a:solidFill>
            <a:srgbClr val="DCE6F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a:solidFill>
                  <a:schemeClr val="tx1"/>
                </a:solidFill>
              </a:rPr>
              <a:t>2</a:t>
            </a:r>
          </a:p>
        </p:txBody>
      </p:sp>
      <p:sp>
        <p:nvSpPr>
          <p:cNvPr id="51" name="50 Elipse"/>
          <p:cNvSpPr/>
          <p:nvPr/>
        </p:nvSpPr>
        <p:spPr>
          <a:xfrm>
            <a:off x="672520" y="4653136"/>
            <a:ext cx="252000" cy="252000"/>
          </a:xfrm>
          <a:prstGeom prst="ellipse">
            <a:avLst/>
          </a:prstGeom>
          <a:solidFill>
            <a:srgbClr val="DCE6F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a:solidFill>
                  <a:schemeClr val="tx1"/>
                </a:solidFill>
              </a:rPr>
              <a:t>3</a:t>
            </a:r>
          </a:p>
        </p:txBody>
      </p:sp>
      <p:sp>
        <p:nvSpPr>
          <p:cNvPr id="52" name="51 Elipse"/>
          <p:cNvSpPr/>
          <p:nvPr/>
        </p:nvSpPr>
        <p:spPr>
          <a:xfrm>
            <a:off x="6001112" y="5661248"/>
            <a:ext cx="252000" cy="252000"/>
          </a:xfrm>
          <a:prstGeom prst="ellipse">
            <a:avLst/>
          </a:prstGeom>
          <a:solidFill>
            <a:srgbClr val="DCE6F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a:solidFill>
                  <a:schemeClr val="tx1"/>
                </a:solidFill>
              </a:rPr>
              <a:t>4</a:t>
            </a:r>
          </a:p>
        </p:txBody>
      </p:sp>
      <p:sp>
        <p:nvSpPr>
          <p:cNvPr id="53" name="52 Elipse"/>
          <p:cNvSpPr/>
          <p:nvPr/>
        </p:nvSpPr>
        <p:spPr>
          <a:xfrm>
            <a:off x="3064024" y="2060848"/>
            <a:ext cx="252000" cy="252000"/>
          </a:xfrm>
          <a:prstGeom prst="ellipse">
            <a:avLst/>
          </a:prstGeom>
          <a:solidFill>
            <a:srgbClr val="DCE6F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a:solidFill>
                  <a:schemeClr val="tx1"/>
                </a:solidFill>
              </a:rPr>
              <a:t>5</a:t>
            </a:r>
          </a:p>
        </p:txBody>
      </p:sp>
      <p:sp>
        <p:nvSpPr>
          <p:cNvPr id="54" name="53 Elipse"/>
          <p:cNvSpPr/>
          <p:nvPr/>
        </p:nvSpPr>
        <p:spPr>
          <a:xfrm>
            <a:off x="4488944" y="2060848"/>
            <a:ext cx="252000" cy="252000"/>
          </a:xfrm>
          <a:prstGeom prst="ellipse">
            <a:avLst/>
          </a:prstGeom>
          <a:solidFill>
            <a:srgbClr val="DCE6F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a:solidFill>
                  <a:schemeClr val="tx1"/>
                </a:solidFill>
              </a:rPr>
              <a:t>5</a:t>
            </a:r>
          </a:p>
        </p:txBody>
      </p:sp>
      <p:sp>
        <p:nvSpPr>
          <p:cNvPr id="55" name="54 Elipse"/>
          <p:cNvSpPr/>
          <p:nvPr/>
        </p:nvSpPr>
        <p:spPr>
          <a:xfrm>
            <a:off x="5281032" y="2708920"/>
            <a:ext cx="252000" cy="252000"/>
          </a:xfrm>
          <a:prstGeom prst="ellipse">
            <a:avLst/>
          </a:prstGeom>
          <a:solidFill>
            <a:srgbClr val="DCE6F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a:solidFill>
                  <a:schemeClr val="tx1"/>
                </a:solidFill>
              </a:rPr>
              <a:t>6</a:t>
            </a:r>
          </a:p>
        </p:txBody>
      </p:sp>
      <p:sp>
        <p:nvSpPr>
          <p:cNvPr id="56" name="55 Elipse"/>
          <p:cNvSpPr/>
          <p:nvPr/>
        </p:nvSpPr>
        <p:spPr>
          <a:xfrm>
            <a:off x="7729304" y="3372232"/>
            <a:ext cx="252000" cy="252000"/>
          </a:xfrm>
          <a:prstGeom prst="ellipse">
            <a:avLst/>
          </a:prstGeom>
          <a:solidFill>
            <a:srgbClr val="DCE6F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a:solidFill>
                  <a:schemeClr val="tx1"/>
                </a:solidFill>
              </a:rPr>
              <a:t>7</a:t>
            </a:r>
          </a:p>
        </p:txBody>
      </p:sp>
      <p:sp>
        <p:nvSpPr>
          <p:cNvPr id="57" name="56 Elipse"/>
          <p:cNvSpPr/>
          <p:nvPr/>
        </p:nvSpPr>
        <p:spPr>
          <a:xfrm>
            <a:off x="1968664" y="2060848"/>
            <a:ext cx="252000" cy="252000"/>
          </a:xfrm>
          <a:prstGeom prst="ellipse">
            <a:avLst/>
          </a:prstGeom>
          <a:solidFill>
            <a:srgbClr val="DCE6F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a:solidFill>
                  <a:schemeClr val="tx1"/>
                </a:solidFill>
              </a:rPr>
              <a:t>8</a:t>
            </a:r>
          </a:p>
        </p:txBody>
      </p:sp>
      <p:sp>
        <p:nvSpPr>
          <p:cNvPr id="58" name="57 Elipse"/>
          <p:cNvSpPr/>
          <p:nvPr/>
        </p:nvSpPr>
        <p:spPr>
          <a:xfrm>
            <a:off x="6289144" y="1628800"/>
            <a:ext cx="252000" cy="252000"/>
          </a:xfrm>
          <a:prstGeom prst="ellipse">
            <a:avLst/>
          </a:prstGeom>
          <a:solidFill>
            <a:srgbClr val="DCE6F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a:solidFill>
                  <a:schemeClr val="tx1"/>
                </a:solidFill>
              </a:rPr>
              <a:t>8</a:t>
            </a:r>
          </a:p>
        </p:txBody>
      </p:sp>
      <p:sp>
        <p:nvSpPr>
          <p:cNvPr id="28" name="29 Rectángulo">
            <a:extLst>
              <a:ext uri="{FF2B5EF4-FFF2-40B4-BE49-F238E27FC236}">
                <a16:creationId xmlns:a16="http://schemas.microsoft.com/office/drawing/2014/main" id="{3FD05076-0B48-49F3-86F2-4A6E1547BDC9}"/>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1			</a:t>
            </a:r>
          </a:p>
        </p:txBody>
      </p:sp>
      <p:sp>
        <p:nvSpPr>
          <p:cNvPr id="29" name="Rectángulo 28">
            <a:extLst>
              <a:ext uri="{FF2B5EF4-FFF2-40B4-BE49-F238E27FC236}">
                <a16:creationId xmlns:a16="http://schemas.microsoft.com/office/drawing/2014/main" id="{F0F68EDA-03A0-4DBA-A29E-31DF782E8CCC}"/>
              </a:ext>
            </a:extLst>
          </p:cNvPr>
          <p:cNvSpPr/>
          <p:nvPr/>
        </p:nvSpPr>
        <p:spPr>
          <a:xfrm>
            <a:off x="2771800" y="6486868"/>
            <a:ext cx="6369800" cy="371132"/>
          </a:xfrm>
          <a:prstGeom prst="rect">
            <a:avLst/>
          </a:prstGeom>
        </p:spPr>
        <p:txBody>
          <a:bodyPr wrap="square">
            <a:spAutoFit/>
          </a:bodyPr>
          <a:lstStyle/>
          <a:p>
            <a:pPr algn="r"/>
            <a:r>
              <a:rPr lang="es-ES_tradnl" b="1" dirty="0">
                <a:solidFill>
                  <a:schemeClr val="bg1"/>
                </a:solidFill>
                <a:latin typeface="TitilliumText22L Regular"/>
                <a:cs typeface="TitilliumText22L Regular"/>
              </a:rPr>
              <a:t> Producción de Hidrógeno. Equipos en el mercado</a:t>
            </a:r>
            <a:endParaRPr lang="es-ES"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7" name="Picture 5" descr="D:\CNH2\CNH2-ICTS\PUBLICACIONES\Electrólisis PEM para producción de hidrógeno renovable - Proyecto ENHIGMA (Energética XXI - Mayo 2018)\Figuras\Figura 1_HR.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720440" y="1715753"/>
            <a:ext cx="7812000" cy="4881599"/>
          </a:xfrm>
          <a:prstGeom prst="rect">
            <a:avLst/>
          </a:prstGeom>
          <a:noFill/>
        </p:spPr>
      </p:pic>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3"/>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14"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1.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HIDRÓGENO COMO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VECTOR ENERGÉTICO</a:t>
            </a:r>
          </a:p>
        </p:txBody>
      </p:sp>
      <p:sp>
        <p:nvSpPr>
          <p:cNvPr id="52" name="51 Rectángulo"/>
          <p:cNvSpPr/>
          <p:nvPr/>
        </p:nvSpPr>
        <p:spPr>
          <a:xfrm>
            <a:off x="179512" y="1184052"/>
            <a:ext cx="4191000"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Ciclo del Hidrógeno Energético</a:t>
            </a:r>
          </a:p>
        </p:txBody>
      </p:sp>
      <p:sp>
        <p:nvSpPr>
          <p:cNvPr id="2052" name="AutoShape 4"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54" name="AutoShape 6"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48" name="47 Rectángulo"/>
          <p:cNvSpPr/>
          <p:nvPr/>
        </p:nvSpPr>
        <p:spPr>
          <a:xfrm>
            <a:off x="827584" y="1785516"/>
            <a:ext cx="2484000" cy="4608000"/>
          </a:xfrm>
          <a:prstGeom prst="rect">
            <a:avLst/>
          </a:prstGeom>
          <a:solidFill>
            <a:srgbClr val="FFFF00">
              <a:alpha val="14902"/>
            </a:srgb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3200" b="1" dirty="0">
              <a:solidFill>
                <a:schemeClr val="tx1"/>
              </a:solidFill>
              <a:latin typeface="+mj-lt"/>
            </a:endParaRPr>
          </a:p>
        </p:txBody>
      </p:sp>
      <p:sp>
        <p:nvSpPr>
          <p:cNvPr id="49" name="48 Rectángulo"/>
          <p:cNvSpPr/>
          <p:nvPr/>
        </p:nvSpPr>
        <p:spPr>
          <a:xfrm>
            <a:off x="179512" y="4437112"/>
            <a:ext cx="1512168" cy="288032"/>
          </a:xfrm>
          <a:prstGeom prst="rect">
            <a:avLst/>
          </a:prstGeom>
          <a:solidFill>
            <a:srgbClr val="DCE6F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a:solidFill>
                  <a:schemeClr val="tx1"/>
                </a:solidFill>
                <a:latin typeface="+mj-lt"/>
              </a:rPr>
              <a:t>PRODUCCIÓN</a:t>
            </a:r>
          </a:p>
        </p:txBody>
      </p:sp>
      <p:sp>
        <p:nvSpPr>
          <p:cNvPr id="122" name="121 Rectángulo"/>
          <p:cNvSpPr/>
          <p:nvPr/>
        </p:nvSpPr>
        <p:spPr>
          <a:xfrm>
            <a:off x="5930899" y="1786028"/>
            <a:ext cx="2448000" cy="4608000"/>
          </a:xfrm>
          <a:prstGeom prst="rect">
            <a:avLst/>
          </a:prstGeom>
          <a:solidFill>
            <a:srgbClr val="FFFF00">
              <a:alpha val="14902"/>
            </a:srgb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3200" b="1" dirty="0">
              <a:solidFill>
                <a:schemeClr val="tx1"/>
              </a:solidFill>
              <a:latin typeface="+mj-lt"/>
            </a:endParaRPr>
          </a:p>
        </p:txBody>
      </p:sp>
      <p:sp>
        <p:nvSpPr>
          <p:cNvPr id="123" name="122 Rectángulo"/>
          <p:cNvSpPr/>
          <p:nvPr/>
        </p:nvSpPr>
        <p:spPr>
          <a:xfrm>
            <a:off x="7308304" y="4534520"/>
            <a:ext cx="1656184" cy="288032"/>
          </a:xfrm>
          <a:prstGeom prst="rect">
            <a:avLst/>
          </a:prstGeom>
          <a:solidFill>
            <a:srgbClr val="DCE6F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a:solidFill>
                  <a:schemeClr val="tx1"/>
                </a:solidFill>
                <a:latin typeface="+mj-lt"/>
              </a:rPr>
              <a:t>TRANSFORMACIÓN</a:t>
            </a:r>
          </a:p>
        </p:txBody>
      </p:sp>
      <p:sp>
        <p:nvSpPr>
          <p:cNvPr id="124" name="123 Rectángulo"/>
          <p:cNvSpPr/>
          <p:nvPr/>
        </p:nvSpPr>
        <p:spPr>
          <a:xfrm>
            <a:off x="3384144" y="1785516"/>
            <a:ext cx="2484000" cy="4608000"/>
          </a:xfrm>
          <a:prstGeom prst="rect">
            <a:avLst/>
          </a:prstGeom>
          <a:solidFill>
            <a:srgbClr val="FFFF00">
              <a:alpha val="14902"/>
            </a:srgb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3200" b="1" dirty="0">
              <a:solidFill>
                <a:schemeClr val="tx1"/>
              </a:solidFill>
              <a:latin typeface="+mj-lt"/>
            </a:endParaRPr>
          </a:p>
        </p:txBody>
      </p:sp>
      <p:sp>
        <p:nvSpPr>
          <p:cNvPr id="125" name="124 Rectángulo"/>
          <p:cNvSpPr/>
          <p:nvPr/>
        </p:nvSpPr>
        <p:spPr>
          <a:xfrm>
            <a:off x="3780096" y="4509120"/>
            <a:ext cx="1656000" cy="288032"/>
          </a:xfrm>
          <a:prstGeom prst="rect">
            <a:avLst/>
          </a:prstGeom>
          <a:solidFill>
            <a:srgbClr val="DCE6F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a:solidFill>
                  <a:schemeClr val="tx1"/>
                </a:solidFill>
                <a:latin typeface="+mj-lt"/>
              </a:rPr>
              <a:t>ALMACENAMIENTO</a:t>
            </a:r>
          </a:p>
        </p:txBody>
      </p:sp>
      <p:sp>
        <p:nvSpPr>
          <p:cNvPr id="19" name="18 Rectángulo"/>
          <p:cNvSpPr/>
          <p:nvPr/>
        </p:nvSpPr>
        <p:spPr>
          <a:xfrm>
            <a:off x="5400440" y="1412808"/>
            <a:ext cx="2987984" cy="246221"/>
          </a:xfrm>
          <a:prstGeom prst="rect">
            <a:avLst/>
          </a:prstGeom>
          <a:noFill/>
        </p:spPr>
        <p:txBody>
          <a:bodyPr wrap="square">
            <a:spAutoFit/>
          </a:bodyPr>
          <a:lstStyle/>
          <a:p>
            <a:pPr algn="r"/>
            <a:r>
              <a:rPr lang="es-ES" sz="1000" b="1" u="sng" dirty="0">
                <a:latin typeface="+mj-lt"/>
              </a:rPr>
              <a:t>FUENTE</a:t>
            </a:r>
            <a:r>
              <a:rPr lang="es-ES" sz="1000" b="1" dirty="0">
                <a:latin typeface="+mj-lt"/>
              </a:rPr>
              <a:t>: Energética XXI 2018 177:83-84</a:t>
            </a:r>
          </a:p>
        </p:txBody>
      </p:sp>
      <p:sp>
        <p:nvSpPr>
          <p:cNvPr id="21" name="29 Rectángulo">
            <a:extLst>
              <a:ext uri="{FF2B5EF4-FFF2-40B4-BE49-F238E27FC236}">
                <a16:creationId xmlns:a16="http://schemas.microsoft.com/office/drawing/2014/main" id="{F2FC9FF0-3903-480F-8729-F05B879BFD34}"/>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1			</a:t>
            </a:r>
          </a:p>
        </p:txBody>
      </p:sp>
      <p:sp>
        <p:nvSpPr>
          <p:cNvPr id="22" name="Rectángulo 21">
            <a:extLst>
              <a:ext uri="{FF2B5EF4-FFF2-40B4-BE49-F238E27FC236}">
                <a16:creationId xmlns:a16="http://schemas.microsoft.com/office/drawing/2014/main" id="{9B4B6CEA-11B4-4FEA-BBD4-F124915CB7CB}"/>
              </a:ext>
            </a:extLst>
          </p:cNvPr>
          <p:cNvSpPr/>
          <p:nvPr/>
        </p:nvSpPr>
        <p:spPr>
          <a:xfrm>
            <a:off x="2555776" y="6486868"/>
            <a:ext cx="6585824" cy="371132"/>
          </a:xfrm>
          <a:prstGeom prst="rect">
            <a:avLst/>
          </a:prstGeom>
        </p:spPr>
        <p:txBody>
          <a:bodyPr wrap="square">
            <a:spAutoFit/>
          </a:bodyPr>
          <a:lstStyle/>
          <a:p>
            <a:pPr algn="r"/>
            <a:r>
              <a:rPr lang="es-ES_tradnl" b="1" dirty="0">
                <a:solidFill>
                  <a:schemeClr val="bg1"/>
                </a:solidFill>
                <a:latin typeface="TitilliumText22L Regular"/>
                <a:cs typeface="TitilliumText22L Regular"/>
              </a:rPr>
              <a:t> Producción de Hidrógeno. Equipos en el mercado</a:t>
            </a:r>
            <a:endParaRPr lang="es-ES"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box(in)">
                                      <p:cBhvr>
                                        <p:cTn id="7" dur="500"/>
                                        <p:tgtEl>
                                          <p:spTgt spid="49"/>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48"/>
                                        </p:tgtEl>
                                        <p:attrNameLst>
                                          <p:attrName>style.visibility</p:attrName>
                                        </p:attrNameLst>
                                      </p:cBhvr>
                                      <p:to>
                                        <p:strVal val="visible"/>
                                      </p:to>
                                    </p:set>
                                    <p:animEffect transition="in" filter="box(in)">
                                      <p:cBhvr>
                                        <p:cTn id="10" dur="500"/>
                                        <p:tgtEl>
                                          <p:spTgt spid="48"/>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124"/>
                                        </p:tgtEl>
                                        <p:attrNameLst>
                                          <p:attrName>style.visibility</p:attrName>
                                        </p:attrNameLst>
                                      </p:cBhvr>
                                      <p:to>
                                        <p:strVal val="visible"/>
                                      </p:to>
                                    </p:set>
                                    <p:animEffect transition="in" filter="box(in)">
                                      <p:cBhvr>
                                        <p:cTn id="15" dur="500"/>
                                        <p:tgtEl>
                                          <p:spTgt spid="124"/>
                                        </p:tgtEl>
                                      </p:cBhvr>
                                    </p:animEffect>
                                  </p:childTnLst>
                                </p:cTn>
                              </p:par>
                              <p:par>
                                <p:cTn id="16" presetID="4" presetClass="entr" presetSubtype="16" fill="hold" grpId="0" nodeType="withEffect">
                                  <p:stCondLst>
                                    <p:cond delay="0"/>
                                  </p:stCondLst>
                                  <p:childTnLst>
                                    <p:set>
                                      <p:cBhvr>
                                        <p:cTn id="17" dur="1" fill="hold">
                                          <p:stCondLst>
                                            <p:cond delay="0"/>
                                          </p:stCondLst>
                                        </p:cTn>
                                        <p:tgtEl>
                                          <p:spTgt spid="125"/>
                                        </p:tgtEl>
                                        <p:attrNameLst>
                                          <p:attrName>style.visibility</p:attrName>
                                        </p:attrNameLst>
                                      </p:cBhvr>
                                      <p:to>
                                        <p:strVal val="visible"/>
                                      </p:to>
                                    </p:set>
                                    <p:animEffect transition="in" filter="box(in)">
                                      <p:cBhvr>
                                        <p:cTn id="18" dur="500"/>
                                        <p:tgtEl>
                                          <p:spTgt spid="125"/>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122"/>
                                        </p:tgtEl>
                                        <p:attrNameLst>
                                          <p:attrName>style.visibility</p:attrName>
                                        </p:attrNameLst>
                                      </p:cBhvr>
                                      <p:to>
                                        <p:strVal val="visible"/>
                                      </p:to>
                                    </p:set>
                                    <p:animEffect transition="in" filter="box(in)">
                                      <p:cBhvr>
                                        <p:cTn id="23" dur="500"/>
                                        <p:tgtEl>
                                          <p:spTgt spid="122"/>
                                        </p:tgtEl>
                                      </p:cBhvr>
                                    </p:animEffect>
                                  </p:childTnLst>
                                </p:cTn>
                              </p:par>
                              <p:par>
                                <p:cTn id="24" presetID="4" presetClass="entr" presetSubtype="16" fill="hold" grpId="0" nodeType="withEffect">
                                  <p:stCondLst>
                                    <p:cond delay="0"/>
                                  </p:stCondLst>
                                  <p:childTnLst>
                                    <p:set>
                                      <p:cBhvr>
                                        <p:cTn id="25" dur="1" fill="hold">
                                          <p:stCondLst>
                                            <p:cond delay="0"/>
                                          </p:stCondLst>
                                        </p:cTn>
                                        <p:tgtEl>
                                          <p:spTgt spid="123"/>
                                        </p:tgtEl>
                                        <p:attrNameLst>
                                          <p:attrName>style.visibility</p:attrName>
                                        </p:attrNameLst>
                                      </p:cBhvr>
                                      <p:to>
                                        <p:strVal val="visible"/>
                                      </p:to>
                                    </p:set>
                                    <p:animEffect transition="in" filter="box(in)">
                                      <p:cBhvr>
                                        <p:cTn id="26"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animBg="1"/>
      <p:bldP spid="122" grpId="0" animBg="1"/>
      <p:bldP spid="123" grpId="0" animBg="1"/>
      <p:bldP spid="124" grpId="0" animBg="1"/>
      <p:bldP spid="125"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3"/>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2052" name="AutoShape 4"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54" name="AutoShape 6"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1"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7.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SISTEMAS DE</a:t>
            </a: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00519E"/>
                </a:solidFill>
                <a:latin typeface="Arial" pitchFamily="34" charset="0"/>
                <a:ea typeface="TitilliumText22L Regular"/>
                <a:cs typeface="Arial" pitchFamily="34" charset="0"/>
              </a:rPr>
              <a:t>ELECTRÓLISIS</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
        <p:nvSpPr>
          <p:cNvPr id="14" name="13 Rectángulo"/>
          <p:cNvSpPr/>
          <p:nvPr/>
        </p:nvSpPr>
        <p:spPr>
          <a:xfrm>
            <a:off x="179512" y="1209334"/>
            <a:ext cx="403244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Balance de planta (BoP)</a:t>
            </a:r>
          </a:p>
        </p:txBody>
      </p:sp>
      <p:sp>
        <p:nvSpPr>
          <p:cNvPr id="4098" name="AutoShape 2" descr="https://www.cnh2.es/wp-content/uploads/2019/01/02_Balance-de-planta-Banco-de-ensayos-1030x77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4100" name="AutoShape 4" descr="https://www.cnh2.es/wp-content/uploads/2019/01/02_Balance-de-planta-Banco-de-ensayos-1030x77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7" name="16 Elipse"/>
          <p:cNvSpPr/>
          <p:nvPr/>
        </p:nvSpPr>
        <p:spPr>
          <a:xfrm>
            <a:off x="251520" y="1929621"/>
            <a:ext cx="252000" cy="252000"/>
          </a:xfrm>
          <a:prstGeom prst="ellipse">
            <a:avLst/>
          </a:prstGeom>
          <a:solidFill>
            <a:srgbClr val="DCE6F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a:solidFill>
                  <a:schemeClr val="tx1"/>
                </a:solidFill>
              </a:rPr>
              <a:t>1</a:t>
            </a:r>
          </a:p>
        </p:txBody>
      </p:sp>
      <p:sp>
        <p:nvSpPr>
          <p:cNvPr id="18" name="17 Elipse"/>
          <p:cNvSpPr/>
          <p:nvPr/>
        </p:nvSpPr>
        <p:spPr>
          <a:xfrm>
            <a:off x="266760" y="3438039"/>
            <a:ext cx="252000" cy="252000"/>
          </a:xfrm>
          <a:prstGeom prst="ellipse">
            <a:avLst/>
          </a:prstGeom>
          <a:solidFill>
            <a:srgbClr val="DCE6F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a:solidFill>
                  <a:schemeClr val="tx1"/>
                </a:solidFill>
              </a:rPr>
              <a:t>2</a:t>
            </a:r>
          </a:p>
        </p:txBody>
      </p:sp>
      <p:sp>
        <p:nvSpPr>
          <p:cNvPr id="19" name="18 Rectángulo"/>
          <p:cNvSpPr/>
          <p:nvPr/>
        </p:nvSpPr>
        <p:spPr>
          <a:xfrm>
            <a:off x="179512" y="2289661"/>
            <a:ext cx="6084000" cy="1200329"/>
          </a:xfrm>
          <a:prstGeom prst="rect">
            <a:avLst/>
          </a:prstGeom>
        </p:spPr>
        <p:txBody>
          <a:bodyPr wrap="square">
            <a:spAutoFit/>
          </a:bodyPr>
          <a:lstStyle/>
          <a:p>
            <a:pPr algn="just"/>
            <a:r>
              <a:rPr lang="es-ES" dirty="0"/>
              <a:t>Componente donde se produce la electrólisis. Las burbujas de O</a:t>
            </a:r>
            <a:r>
              <a:rPr lang="es-ES" baseline="-25000" dirty="0"/>
              <a:t>2 </a:t>
            </a:r>
            <a:r>
              <a:rPr lang="es-ES" dirty="0"/>
              <a:t>e H</a:t>
            </a:r>
            <a:r>
              <a:rPr lang="es-ES" baseline="-25000" dirty="0"/>
              <a:t>2</a:t>
            </a:r>
            <a:r>
              <a:rPr lang="es-ES" dirty="0"/>
              <a:t> que se generan son arrastradas a la parte superior del </a:t>
            </a:r>
            <a:r>
              <a:rPr lang="es-ES" i="1" dirty="0"/>
              <a:t>stack</a:t>
            </a:r>
            <a:r>
              <a:rPr lang="es-ES" dirty="0"/>
              <a:t> desde donde fluyen hasta los separadores.</a:t>
            </a:r>
          </a:p>
        </p:txBody>
      </p:sp>
      <p:sp>
        <p:nvSpPr>
          <p:cNvPr id="20" name="19 Rectángulo"/>
          <p:cNvSpPr/>
          <p:nvPr/>
        </p:nvSpPr>
        <p:spPr>
          <a:xfrm>
            <a:off x="688557" y="1872127"/>
            <a:ext cx="4680000" cy="360040"/>
          </a:xfrm>
          <a:prstGeom prst="rect">
            <a:avLst/>
          </a:prstGeom>
          <a:solidFill>
            <a:srgbClr val="DCE6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sz="2000" b="1" dirty="0">
                <a:solidFill>
                  <a:srgbClr val="0070C0"/>
                </a:solidFill>
              </a:rPr>
              <a:t>STACK DE ELECTRÓLISIS</a:t>
            </a:r>
          </a:p>
        </p:txBody>
      </p:sp>
      <p:sp>
        <p:nvSpPr>
          <p:cNvPr id="25" name="24 Rectángulo"/>
          <p:cNvSpPr/>
          <p:nvPr/>
        </p:nvSpPr>
        <p:spPr>
          <a:xfrm>
            <a:off x="698808" y="3380799"/>
            <a:ext cx="4680000" cy="360040"/>
          </a:xfrm>
          <a:prstGeom prst="rect">
            <a:avLst/>
          </a:prstGeom>
          <a:solidFill>
            <a:srgbClr val="DCE6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sz="2000" b="1" dirty="0">
                <a:solidFill>
                  <a:srgbClr val="0070C0"/>
                </a:solidFill>
              </a:rPr>
              <a:t>SUBSISTEMA SEPARACIÓN GAS-LÍQUIDO</a:t>
            </a:r>
          </a:p>
        </p:txBody>
      </p:sp>
      <p:sp>
        <p:nvSpPr>
          <p:cNvPr id="26" name="25 Rectángulo"/>
          <p:cNvSpPr/>
          <p:nvPr/>
        </p:nvSpPr>
        <p:spPr>
          <a:xfrm>
            <a:off x="179512" y="3812847"/>
            <a:ext cx="6084000" cy="1200329"/>
          </a:xfrm>
          <a:prstGeom prst="rect">
            <a:avLst/>
          </a:prstGeom>
        </p:spPr>
        <p:txBody>
          <a:bodyPr wrap="square">
            <a:spAutoFit/>
          </a:bodyPr>
          <a:lstStyle/>
          <a:p>
            <a:pPr algn="just"/>
            <a:r>
              <a:rPr lang="es-ES" dirty="0"/>
              <a:t>Las mezclas bifásicas que se producen en el </a:t>
            </a:r>
            <a:r>
              <a:rPr lang="es-ES" i="1" dirty="0"/>
              <a:t>stack</a:t>
            </a:r>
            <a:r>
              <a:rPr lang="es-ES" dirty="0"/>
              <a:t> son llevadas a los depósitos-separadores, donde se dividen en dos corrientes: por cabeza el gas (H</a:t>
            </a:r>
            <a:r>
              <a:rPr lang="es-ES" baseline="-25000" dirty="0"/>
              <a:t>2</a:t>
            </a:r>
            <a:r>
              <a:rPr lang="es-ES" dirty="0"/>
              <a:t> u O</a:t>
            </a:r>
            <a:r>
              <a:rPr lang="es-ES" baseline="-25000" dirty="0"/>
              <a:t>2</a:t>
            </a:r>
            <a:r>
              <a:rPr lang="es-ES" dirty="0"/>
              <a:t>, según el depósito) y por fondo el agua o el electrolito, que se recircula de nuevo al </a:t>
            </a:r>
            <a:r>
              <a:rPr lang="es-ES" i="1" dirty="0"/>
              <a:t>stack</a:t>
            </a:r>
            <a:r>
              <a:rPr lang="es-ES" dirty="0"/>
              <a:t>. </a:t>
            </a:r>
          </a:p>
        </p:txBody>
      </p:sp>
      <p:sp>
        <p:nvSpPr>
          <p:cNvPr id="27" name="26 Rectángulo redondeado"/>
          <p:cNvSpPr/>
          <p:nvPr/>
        </p:nvSpPr>
        <p:spPr>
          <a:xfrm>
            <a:off x="4329688" y="1181512"/>
            <a:ext cx="4680520"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_tradnl" b="1" dirty="0">
                <a:solidFill>
                  <a:srgbClr val="0070C0"/>
                </a:solidFill>
              </a:rPr>
              <a:t>SISTEMAS AUXILIARES (ALCALINA Y PEM)</a:t>
            </a:r>
          </a:p>
        </p:txBody>
      </p:sp>
      <p:sp>
        <p:nvSpPr>
          <p:cNvPr id="28" name="27 Elipse"/>
          <p:cNvSpPr/>
          <p:nvPr/>
        </p:nvSpPr>
        <p:spPr>
          <a:xfrm>
            <a:off x="251520" y="5302949"/>
            <a:ext cx="252000" cy="252000"/>
          </a:xfrm>
          <a:prstGeom prst="ellipse">
            <a:avLst/>
          </a:prstGeom>
          <a:solidFill>
            <a:srgbClr val="DCE6F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a:solidFill>
                  <a:schemeClr val="tx1"/>
                </a:solidFill>
              </a:rPr>
              <a:t>3</a:t>
            </a:r>
          </a:p>
        </p:txBody>
      </p:sp>
      <p:sp>
        <p:nvSpPr>
          <p:cNvPr id="29" name="28 Rectángulo"/>
          <p:cNvSpPr/>
          <p:nvPr/>
        </p:nvSpPr>
        <p:spPr>
          <a:xfrm>
            <a:off x="179512" y="5662989"/>
            <a:ext cx="8820000" cy="646331"/>
          </a:xfrm>
          <a:prstGeom prst="rect">
            <a:avLst/>
          </a:prstGeom>
        </p:spPr>
        <p:txBody>
          <a:bodyPr wrap="square">
            <a:spAutoFit/>
          </a:bodyPr>
          <a:lstStyle/>
          <a:p>
            <a:pPr algn="just"/>
            <a:r>
              <a:rPr lang="es-ES" spc="30" dirty="0"/>
              <a:t>Como el agua se va consumiendo en el </a:t>
            </a:r>
            <a:r>
              <a:rPr lang="es-ES" i="1" spc="30" dirty="0"/>
              <a:t>stack</a:t>
            </a:r>
            <a:r>
              <a:rPr lang="es-ES" spc="30" dirty="0"/>
              <a:t> durante la electrólisis es necesario reponer agua desionizada con una pureza y conductividad determinada (</a:t>
            </a:r>
            <a:r>
              <a:rPr lang="es-ES" spc="30" dirty="0">
                <a:latin typeface="Arial"/>
                <a:cs typeface="Arial"/>
              </a:rPr>
              <a:t>~ </a:t>
            </a:r>
            <a:r>
              <a:rPr lang="es-ES" spc="30" dirty="0"/>
              <a:t>0.9 L agua/Nm</a:t>
            </a:r>
            <a:r>
              <a:rPr lang="es-ES" spc="30" baseline="30000" dirty="0"/>
              <a:t>3</a:t>
            </a:r>
            <a:r>
              <a:rPr lang="es-ES" spc="30" dirty="0"/>
              <a:t> H</a:t>
            </a:r>
            <a:r>
              <a:rPr lang="es-ES" spc="30" baseline="-25000" dirty="0"/>
              <a:t>2</a:t>
            </a:r>
            <a:r>
              <a:rPr lang="es-ES" spc="30" dirty="0"/>
              <a:t>).</a:t>
            </a:r>
          </a:p>
        </p:txBody>
      </p:sp>
      <p:sp>
        <p:nvSpPr>
          <p:cNvPr id="31" name="30 Rectángulo"/>
          <p:cNvSpPr/>
          <p:nvPr/>
        </p:nvSpPr>
        <p:spPr>
          <a:xfrm>
            <a:off x="688557" y="5245455"/>
            <a:ext cx="4680000" cy="360040"/>
          </a:xfrm>
          <a:prstGeom prst="rect">
            <a:avLst/>
          </a:prstGeom>
          <a:solidFill>
            <a:srgbClr val="DCE6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sz="2000" b="1" dirty="0">
                <a:solidFill>
                  <a:srgbClr val="0070C0"/>
                </a:solidFill>
              </a:rPr>
              <a:t>SUBSISTEMA DE AGUA DESIONIZADA</a:t>
            </a:r>
          </a:p>
        </p:txBody>
      </p:sp>
      <p:pic>
        <p:nvPicPr>
          <p:cNvPr id="36" name="35 Imagen" descr="fondo blanco.png"/>
          <p:cNvPicPr>
            <a:picLocks noChangeAspect="1"/>
          </p:cNvPicPr>
          <p:nvPr/>
        </p:nvPicPr>
        <p:blipFill>
          <a:blip r:embed="rId5" cstate="print"/>
          <a:stretch>
            <a:fillRect/>
          </a:stretch>
        </p:blipFill>
        <p:spPr>
          <a:xfrm>
            <a:off x="6516216" y="2348880"/>
            <a:ext cx="2411753" cy="3225120"/>
          </a:xfrm>
          <a:prstGeom prst="rect">
            <a:avLst/>
          </a:prstGeom>
        </p:spPr>
      </p:pic>
      <p:sp>
        <p:nvSpPr>
          <p:cNvPr id="32" name="31 Rectángulo"/>
          <p:cNvSpPr/>
          <p:nvPr/>
        </p:nvSpPr>
        <p:spPr>
          <a:xfrm>
            <a:off x="7869854" y="2089876"/>
            <a:ext cx="1064880" cy="246221"/>
          </a:xfrm>
          <a:prstGeom prst="rect">
            <a:avLst/>
          </a:prstGeom>
        </p:spPr>
        <p:txBody>
          <a:bodyPr wrap="square">
            <a:spAutoFit/>
          </a:bodyPr>
          <a:lstStyle/>
          <a:p>
            <a:pPr algn="r"/>
            <a:r>
              <a:rPr lang="es-ES" sz="1000" b="1" u="sng" dirty="0"/>
              <a:t>FUENTE</a:t>
            </a:r>
            <a:r>
              <a:rPr lang="es-ES" sz="1000" b="1" dirty="0"/>
              <a:t>: CNH2</a:t>
            </a:r>
          </a:p>
        </p:txBody>
      </p:sp>
      <p:sp>
        <p:nvSpPr>
          <p:cNvPr id="33" name="29 Rectángulo">
            <a:extLst>
              <a:ext uri="{FF2B5EF4-FFF2-40B4-BE49-F238E27FC236}">
                <a16:creationId xmlns:a16="http://schemas.microsoft.com/office/drawing/2014/main" id="{7C97322A-5048-4D3F-87FD-4B83C8A418EB}"/>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1			</a:t>
            </a:r>
          </a:p>
        </p:txBody>
      </p:sp>
      <p:sp>
        <p:nvSpPr>
          <p:cNvPr id="34" name="Rectángulo 33">
            <a:extLst>
              <a:ext uri="{FF2B5EF4-FFF2-40B4-BE49-F238E27FC236}">
                <a16:creationId xmlns:a16="http://schemas.microsoft.com/office/drawing/2014/main" id="{A83D9DFF-3CDD-4D25-852F-945811DC952B}"/>
              </a:ext>
            </a:extLst>
          </p:cNvPr>
          <p:cNvSpPr/>
          <p:nvPr/>
        </p:nvSpPr>
        <p:spPr>
          <a:xfrm>
            <a:off x="2411760" y="6486868"/>
            <a:ext cx="6729840" cy="371132"/>
          </a:xfrm>
          <a:prstGeom prst="rect">
            <a:avLst/>
          </a:prstGeom>
        </p:spPr>
        <p:txBody>
          <a:bodyPr wrap="square">
            <a:spAutoFit/>
          </a:bodyPr>
          <a:lstStyle/>
          <a:p>
            <a:pPr algn="r"/>
            <a:r>
              <a:rPr lang="es-ES_tradnl" b="1" dirty="0">
                <a:solidFill>
                  <a:schemeClr val="bg1"/>
                </a:solidFill>
                <a:latin typeface="TitilliumText22L Regular"/>
                <a:cs typeface="TitilliumText22L Regular"/>
              </a:rPr>
              <a:t> Producción de Hidrógeno. Equipos en el mercado</a:t>
            </a:r>
            <a:endParaRPr lang="es-ES"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5" grpId="0" animBg="1"/>
      <p:bldP spid="26" grpId="0"/>
      <p:bldP spid="28" grpId="0" animBg="1"/>
      <p:bldP spid="29" grpId="0"/>
      <p:bldP spid="31" grpId="0" animBg="1"/>
      <p:bldP spid="32"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3"/>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2052" name="AutoShape 4"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54" name="AutoShape 6"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1"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7.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SISTEMAS DE</a:t>
            </a: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00519E"/>
                </a:solidFill>
                <a:latin typeface="Arial" pitchFamily="34" charset="0"/>
                <a:ea typeface="TitilliumText22L Regular"/>
                <a:cs typeface="Arial" pitchFamily="34" charset="0"/>
              </a:rPr>
              <a:t>ELECTRÓLISIS</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
        <p:nvSpPr>
          <p:cNvPr id="14" name="13 Rectángulo"/>
          <p:cNvSpPr/>
          <p:nvPr/>
        </p:nvSpPr>
        <p:spPr>
          <a:xfrm>
            <a:off x="179512" y="1209334"/>
            <a:ext cx="403244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Balance de planta (BoP)</a:t>
            </a:r>
          </a:p>
        </p:txBody>
      </p:sp>
      <p:sp>
        <p:nvSpPr>
          <p:cNvPr id="4098" name="AutoShape 2" descr="https://www.cnh2.es/wp-content/uploads/2019/01/02_Balance-de-planta-Banco-de-ensayos-1030x77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4100" name="AutoShape 4" descr="https://www.cnh2.es/wp-content/uploads/2019/01/02_Balance-de-planta-Banco-de-ensayos-1030x77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7" name="26 Rectángulo redondeado"/>
          <p:cNvSpPr/>
          <p:nvPr/>
        </p:nvSpPr>
        <p:spPr>
          <a:xfrm>
            <a:off x="4329688" y="1181512"/>
            <a:ext cx="4680520"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_tradnl" b="1" dirty="0">
                <a:solidFill>
                  <a:srgbClr val="0070C0"/>
                </a:solidFill>
              </a:rPr>
              <a:t>SISTEMAS AUXILIARES (ALCALINA Y PEM)</a:t>
            </a:r>
          </a:p>
        </p:txBody>
      </p:sp>
      <p:sp>
        <p:nvSpPr>
          <p:cNvPr id="29" name="28 Elipse"/>
          <p:cNvSpPr/>
          <p:nvPr/>
        </p:nvSpPr>
        <p:spPr>
          <a:xfrm>
            <a:off x="251520" y="3414486"/>
            <a:ext cx="252000" cy="252000"/>
          </a:xfrm>
          <a:prstGeom prst="ellipse">
            <a:avLst/>
          </a:prstGeom>
          <a:solidFill>
            <a:srgbClr val="DCE6F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a:solidFill>
                  <a:schemeClr val="tx1"/>
                </a:solidFill>
              </a:rPr>
              <a:t>5</a:t>
            </a:r>
          </a:p>
        </p:txBody>
      </p:sp>
      <p:sp>
        <p:nvSpPr>
          <p:cNvPr id="31" name="30 Rectángulo"/>
          <p:cNvSpPr/>
          <p:nvPr/>
        </p:nvSpPr>
        <p:spPr>
          <a:xfrm>
            <a:off x="179512" y="3773800"/>
            <a:ext cx="8784000" cy="923330"/>
          </a:xfrm>
          <a:prstGeom prst="rect">
            <a:avLst/>
          </a:prstGeom>
        </p:spPr>
        <p:txBody>
          <a:bodyPr wrap="square">
            <a:spAutoFit/>
          </a:bodyPr>
          <a:lstStyle/>
          <a:p>
            <a:pPr algn="just"/>
            <a:r>
              <a:rPr lang="es-ES" dirty="0"/>
              <a:t>La manera en la que se crea presión en un electrolizador consiste en retener en el sistema, el O</a:t>
            </a:r>
            <a:r>
              <a:rPr lang="es-ES" baseline="-25000" dirty="0"/>
              <a:t>2 </a:t>
            </a:r>
            <a:r>
              <a:rPr lang="es-ES" dirty="0"/>
              <a:t>e H</a:t>
            </a:r>
            <a:r>
              <a:rPr lang="es-ES" baseline="-25000" dirty="0"/>
              <a:t>2</a:t>
            </a:r>
            <a:r>
              <a:rPr lang="es-ES" dirty="0"/>
              <a:t> que se van produciendo, de manera que a medida que se va acumulando el gas, aumenta también la presión hasta la consigna de las válvulas reguladoras de presión:</a:t>
            </a:r>
          </a:p>
        </p:txBody>
      </p:sp>
      <p:sp>
        <p:nvSpPr>
          <p:cNvPr id="32" name="31 Rectángulo"/>
          <p:cNvSpPr/>
          <p:nvPr/>
        </p:nvSpPr>
        <p:spPr>
          <a:xfrm>
            <a:off x="688557" y="3356992"/>
            <a:ext cx="4680000" cy="360040"/>
          </a:xfrm>
          <a:prstGeom prst="rect">
            <a:avLst/>
          </a:prstGeom>
          <a:solidFill>
            <a:srgbClr val="DCE6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sz="2000" b="1" dirty="0">
                <a:solidFill>
                  <a:srgbClr val="0070C0"/>
                </a:solidFill>
              </a:rPr>
              <a:t>SUBSISTEMA DE CONTROL DE PRESIÓN</a:t>
            </a:r>
          </a:p>
        </p:txBody>
      </p:sp>
      <p:sp>
        <p:nvSpPr>
          <p:cNvPr id="33" name="32 Rectángulo"/>
          <p:cNvSpPr/>
          <p:nvPr/>
        </p:nvSpPr>
        <p:spPr>
          <a:xfrm>
            <a:off x="251520" y="4797152"/>
            <a:ext cx="8712000" cy="1569660"/>
          </a:xfrm>
          <a:prstGeom prst="rect">
            <a:avLst/>
          </a:prstGeom>
        </p:spPr>
        <p:txBody>
          <a:bodyPr wrap="square">
            <a:spAutoFit/>
          </a:bodyPr>
          <a:lstStyle/>
          <a:p>
            <a:pPr algn="just">
              <a:buFont typeface="Wingdings" pitchFamily="2" charset="2"/>
              <a:buChar char="Ø"/>
            </a:pPr>
            <a:r>
              <a:rPr lang="es-ES" sz="1600" dirty="0"/>
              <a:t> En el caso de </a:t>
            </a:r>
            <a:r>
              <a:rPr lang="es-ES" sz="1600" b="1" i="1" dirty="0"/>
              <a:t>electrolizadores alcalinos </a:t>
            </a:r>
            <a:r>
              <a:rPr lang="es-ES" sz="1600" dirty="0"/>
              <a:t>esta gestión es crítica debido a que las celdas utilizan diafragmas porosos, produciéndose una difusión de H</a:t>
            </a:r>
            <a:r>
              <a:rPr lang="es-ES" sz="1600" baseline="-25000" dirty="0"/>
              <a:t>2</a:t>
            </a:r>
            <a:r>
              <a:rPr lang="es-ES" sz="1600" dirty="0"/>
              <a:t>/O</a:t>
            </a:r>
            <a:r>
              <a:rPr lang="es-ES" sz="1600" baseline="-25000" dirty="0"/>
              <a:t>2</a:t>
            </a:r>
            <a:r>
              <a:rPr lang="es-ES" sz="1600" dirty="0"/>
              <a:t> a través de estos diafragmas. Para minimizar esa difusión, la diferencia de presión entre los depósitos-separadores debe ser mínima. </a:t>
            </a:r>
          </a:p>
          <a:p>
            <a:pPr algn="just">
              <a:buFont typeface="Wingdings" pitchFamily="2" charset="2"/>
              <a:buChar char="Ø"/>
            </a:pPr>
            <a:endParaRPr lang="es-ES" sz="1600" dirty="0"/>
          </a:p>
          <a:p>
            <a:pPr algn="just">
              <a:buFont typeface="Wingdings" pitchFamily="2" charset="2"/>
              <a:buChar char="Ø"/>
            </a:pPr>
            <a:r>
              <a:rPr lang="es-ES" sz="1600" dirty="0"/>
              <a:t> En el caso de </a:t>
            </a:r>
            <a:r>
              <a:rPr lang="es-ES" sz="1600" b="1" i="1" dirty="0"/>
              <a:t>electrolizadores PEM </a:t>
            </a:r>
            <a:r>
              <a:rPr lang="es-ES" sz="1600" dirty="0"/>
              <a:t>este efecto se minimiza debido a la utilización de una membrana “impermeable a los gases”, lo que permite trabajar a diferentes presiones en ánodo y cátodo.</a:t>
            </a:r>
          </a:p>
        </p:txBody>
      </p:sp>
      <p:sp>
        <p:nvSpPr>
          <p:cNvPr id="34" name="33 Elipse"/>
          <p:cNvSpPr/>
          <p:nvPr/>
        </p:nvSpPr>
        <p:spPr>
          <a:xfrm>
            <a:off x="251520" y="1902318"/>
            <a:ext cx="252000" cy="252000"/>
          </a:xfrm>
          <a:prstGeom prst="ellipse">
            <a:avLst/>
          </a:prstGeom>
          <a:solidFill>
            <a:srgbClr val="DCE6F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a:solidFill>
                  <a:schemeClr val="tx1"/>
                </a:solidFill>
              </a:rPr>
              <a:t>4</a:t>
            </a:r>
          </a:p>
        </p:txBody>
      </p:sp>
      <p:sp>
        <p:nvSpPr>
          <p:cNvPr id="35" name="34 Rectángulo"/>
          <p:cNvSpPr/>
          <p:nvPr/>
        </p:nvSpPr>
        <p:spPr>
          <a:xfrm>
            <a:off x="179512" y="2262358"/>
            <a:ext cx="8784000" cy="923330"/>
          </a:xfrm>
          <a:prstGeom prst="rect">
            <a:avLst/>
          </a:prstGeom>
        </p:spPr>
        <p:txBody>
          <a:bodyPr wrap="square">
            <a:spAutoFit/>
          </a:bodyPr>
          <a:lstStyle/>
          <a:p>
            <a:pPr algn="just"/>
            <a:r>
              <a:rPr lang="es-ES" dirty="0"/>
              <a:t>Una parte importante de la energía eléctrica suministrada al </a:t>
            </a:r>
            <a:r>
              <a:rPr lang="es-ES" i="1" dirty="0"/>
              <a:t>stack</a:t>
            </a:r>
            <a:r>
              <a:rPr lang="es-ES" dirty="0"/>
              <a:t> se transforma en calor, siendo necesario un sistema de refrigeración para mantener la temperatura</a:t>
            </a:r>
            <a:r>
              <a:rPr lang="es-ES" i="1" dirty="0"/>
              <a:t>.</a:t>
            </a:r>
            <a:r>
              <a:rPr lang="es-ES" dirty="0"/>
              <a:t> Este control se hace a través del enfriamiento del agua o del electrolito que es recirculado a las celdas.</a:t>
            </a:r>
          </a:p>
        </p:txBody>
      </p:sp>
      <p:sp>
        <p:nvSpPr>
          <p:cNvPr id="36" name="35 Rectángulo"/>
          <p:cNvSpPr/>
          <p:nvPr/>
        </p:nvSpPr>
        <p:spPr>
          <a:xfrm>
            <a:off x="688557" y="1844824"/>
            <a:ext cx="4680000" cy="360040"/>
          </a:xfrm>
          <a:prstGeom prst="rect">
            <a:avLst/>
          </a:prstGeom>
          <a:solidFill>
            <a:srgbClr val="DCE6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sz="2000" b="1" dirty="0">
                <a:solidFill>
                  <a:srgbClr val="0070C0"/>
                </a:solidFill>
              </a:rPr>
              <a:t>SUBSISTEMA DE REFRIGERACIÓN</a:t>
            </a:r>
          </a:p>
        </p:txBody>
      </p:sp>
      <p:sp>
        <p:nvSpPr>
          <p:cNvPr id="22" name="29 Rectángulo">
            <a:extLst>
              <a:ext uri="{FF2B5EF4-FFF2-40B4-BE49-F238E27FC236}">
                <a16:creationId xmlns:a16="http://schemas.microsoft.com/office/drawing/2014/main" id="{75FBA2D5-A448-4990-8F9C-C32C7EFAAE99}"/>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1			</a:t>
            </a:r>
          </a:p>
        </p:txBody>
      </p:sp>
      <p:sp>
        <p:nvSpPr>
          <p:cNvPr id="23" name="Rectángulo 22">
            <a:extLst>
              <a:ext uri="{FF2B5EF4-FFF2-40B4-BE49-F238E27FC236}">
                <a16:creationId xmlns:a16="http://schemas.microsoft.com/office/drawing/2014/main" id="{9E5E8060-D986-43C4-A14A-6D5EAD4C2AE7}"/>
              </a:ext>
            </a:extLst>
          </p:cNvPr>
          <p:cNvSpPr/>
          <p:nvPr/>
        </p:nvSpPr>
        <p:spPr>
          <a:xfrm>
            <a:off x="2915816" y="6486868"/>
            <a:ext cx="6225784" cy="371132"/>
          </a:xfrm>
          <a:prstGeom prst="rect">
            <a:avLst/>
          </a:prstGeom>
        </p:spPr>
        <p:txBody>
          <a:bodyPr wrap="square">
            <a:spAutoFit/>
          </a:bodyPr>
          <a:lstStyle/>
          <a:p>
            <a:pPr algn="r"/>
            <a:r>
              <a:rPr lang="es-ES_tradnl" b="1" dirty="0">
                <a:solidFill>
                  <a:schemeClr val="bg1"/>
                </a:solidFill>
                <a:latin typeface="TitilliumText22L Regular"/>
                <a:cs typeface="TitilliumText22L Regular"/>
              </a:rPr>
              <a:t> Producción de Hidrógeno. Equipos en el mercado</a:t>
            </a:r>
            <a:endParaRPr lang="es-ES"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1" grpId="0"/>
      <p:bldP spid="32" grpId="0" animBg="1"/>
      <p:bldP spid="33"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3"/>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2052" name="AutoShape 4"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54" name="AutoShape 6"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1"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7.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SISTEMAS DE</a:t>
            </a: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00519E"/>
                </a:solidFill>
                <a:latin typeface="Arial" pitchFamily="34" charset="0"/>
                <a:ea typeface="TitilliumText22L Regular"/>
                <a:cs typeface="Arial" pitchFamily="34" charset="0"/>
              </a:rPr>
              <a:t>ELECTRÓLISIS</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
        <p:nvSpPr>
          <p:cNvPr id="14" name="13 Rectángulo"/>
          <p:cNvSpPr/>
          <p:nvPr/>
        </p:nvSpPr>
        <p:spPr>
          <a:xfrm>
            <a:off x="179512" y="1209334"/>
            <a:ext cx="403244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Balance de planta (BoP)</a:t>
            </a:r>
          </a:p>
        </p:txBody>
      </p:sp>
      <p:sp>
        <p:nvSpPr>
          <p:cNvPr id="4098" name="AutoShape 2" descr="https://www.cnh2.es/wp-content/uploads/2019/01/02_Balance-de-planta-Banco-de-ensayos-1030x77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4100" name="AutoShape 4" descr="https://www.cnh2.es/wp-content/uploads/2019/01/02_Balance-de-planta-Banco-de-ensayos-1030x77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7" name="26 Rectángulo redondeado"/>
          <p:cNvSpPr/>
          <p:nvPr/>
        </p:nvSpPr>
        <p:spPr>
          <a:xfrm>
            <a:off x="4329688" y="1181512"/>
            <a:ext cx="4680520"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_tradnl" b="1" dirty="0">
                <a:solidFill>
                  <a:srgbClr val="0070C0"/>
                </a:solidFill>
              </a:rPr>
              <a:t>SISTEMAS AUXILIARES (ALCALINA Y PEM)</a:t>
            </a:r>
          </a:p>
        </p:txBody>
      </p:sp>
      <p:sp>
        <p:nvSpPr>
          <p:cNvPr id="34" name="33 Elipse"/>
          <p:cNvSpPr/>
          <p:nvPr/>
        </p:nvSpPr>
        <p:spPr>
          <a:xfrm>
            <a:off x="251520" y="1902318"/>
            <a:ext cx="252000" cy="252000"/>
          </a:xfrm>
          <a:prstGeom prst="ellipse">
            <a:avLst/>
          </a:prstGeom>
          <a:solidFill>
            <a:srgbClr val="DCE6F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a:solidFill>
                  <a:schemeClr val="tx1"/>
                </a:solidFill>
              </a:rPr>
              <a:t>6</a:t>
            </a:r>
          </a:p>
        </p:txBody>
      </p:sp>
      <p:sp>
        <p:nvSpPr>
          <p:cNvPr id="35" name="34 Rectángulo"/>
          <p:cNvSpPr/>
          <p:nvPr/>
        </p:nvSpPr>
        <p:spPr>
          <a:xfrm>
            <a:off x="179512" y="2262358"/>
            <a:ext cx="8784000" cy="923330"/>
          </a:xfrm>
          <a:prstGeom prst="rect">
            <a:avLst/>
          </a:prstGeom>
        </p:spPr>
        <p:txBody>
          <a:bodyPr wrap="square">
            <a:spAutoFit/>
          </a:bodyPr>
          <a:lstStyle/>
          <a:p>
            <a:pPr algn="just"/>
            <a:r>
              <a:rPr lang="es-ES" dirty="0"/>
              <a:t>En el caso de necesitar un H</a:t>
            </a:r>
            <a:r>
              <a:rPr lang="es-ES" baseline="-25000" dirty="0"/>
              <a:t>2</a:t>
            </a:r>
            <a:r>
              <a:rPr lang="es-ES" dirty="0"/>
              <a:t> de mayor pureza, es necesario instalar un reactor </a:t>
            </a:r>
            <a:r>
              <a:rPr lang="es-ES" i="1" dirty="0"/>
              <a:t>de-</a:t>
            </a:r>
            <a:r>
              <a:rPr lang="es-ES" i="1" dirty="0" err="1"/>
              <a:t>oxo</a:t>
            </a:r>
            <a:r>
              <a:rPr lang="es-ES" dirty="0"/>
              <a:t> para eliminar las impurezas de O</a:t>
            </a:r>
            <a:r>
              <a:rPr lang="es-ES" baseline="-25000" dirty="0"/>
              <a:t>2  </a:t>
            </a:r>
            <a:r>
              <a:rPr lang="es-ES" dirty="0"/>
              <a:t>que son arrastradas. Estos sistemas se basan en un catalizador (Pd), donde el O</a:t>
            </a:r>
            <a:r>
              <a:rPr lang="es-ES" baseline="-25000" dirty="0"/>
              <a:t>2</a:t>
            </a:r>
            <a:r>
              <a:rPr lang="es-ES" dirty="0"/>
              <a:t> residual reacciona con H</a:t>
            </a:r>
            <a:r>
              <a:rPr lang="es-ES" baseline="-25000" dirty="0"/>
              <a:t>2</a:t>
            </a:r>
            <a:r>
              <a:rPr lang="es-ES" dirty="0"/>
              <a:t> produciendo vapor de agua.</a:t>
            </a:r>
          </a:p>
        </p:txBody>
      </p:sp>
      <p:sp>
        <p:nvSpPr>
          <p:cNvPr id="36" name="35 Rectángulo"/>
          <p:cNvSpPr/>
          <p:nvPr/>
        </p:nvSpPr>
        <p:spPr>
          <a:xfrm>
            <a:off x="688557" y="1844824"/>
            <a:ext cx="4680000" cy="360040"/>
          </a:xfrm>
          <a:prstGeom prst="rect">
            <a:avLst/>
          </a:prstGeom>
          <a:solidFill>
            <a:srgbClr val="DCE6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sz="2000" b="1" dirty="0">
                <a:solidFill>
                  <a:srgbClr val="0070C0"/>
                </a:solidFill>
              </a:rPr>
              <a:t>SUBSISTEMA DE PURIFICACIÓN</a:t>
            </a:r>
          </a:p>
        </p:txBody>
      </p:sp>
      <p:sp>
        <p:nvSpPr>
          <p:cNvPr id="22" name="21 Elipse"/>
          <p:cNvSpPr/>
          <p:nvPr/>
        </p:nvSpPr>
        <p:spPr>
          <a:xfrm>
            <a:off x="251520" y="3365559"/>
            <a:ext cx="252000" cy="252000"/>
          </a:xfrm>
          <a:prstGeom prst="ellipse">
            <a:avLst/>
          </a:prstGeom>
          <a:solidFill>
            <a:srgbClr val="DCE6F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a:solidFill>
                  <a:schemeClr val="tx1"/>
                </a:solidFill>
              </a:rPr>
              <a:t>7</a:t>
            </a:r>
          </a:p>
        </p:txBody>
      </p:sp>
      <p:sp>
        <p:nvSpPr>
          <p:cNvPr id="23" name="22 Rectángulo"/>
          <p:cNvSpPr/>
          <p:nvPr/>
        </p:nvSpPr>
        <p:spPr>
          <a:xfrm>
            <a:off x="179512" y="3725599"/>
            <a:ext cx="8784000" cy="1200329"/>
          </a:xfrm>
          <a:prstGeom prst="rect">
            <a:avLst/>
          </a:prstGeom>
        </p:spPr>
        <p:txBody>
          <a:bodyPr wrap="square">
            <a:spAutoFit/>
          </a:bodyPr>
          <a:lstStyle/>
          <a:p>
            <a:pPr algn="just"/>
            <a:r>
              <a:rPr lang="es-ES" dirty="0"/>
              <a:t>Las corrientes gaseosas que abandonan los depósitos-separadores,</a:t>
            </a:r>
            <a:r>
              <a:rPr lang="es-ES" i="1" dirty="0"/>
              <a:t> </a:t>
            </a:r>
            <a:r>
              <a:rPr lang="es-ES" dirty="0"/>
              <a:t>pasan por un sistema de acondicionamiento formado por trampas de condensados, filtros de coalescencia, sistemas de enfriamiento y filtros desecantes que permiten eliminar al máximo posible el líquido que es arrastrado por las corrientes gaseosas y obtener así el hidrógeno lo más seco posible.</a:t>
            </a:r>
          </a:p>
        </p:txBody>
      </p:sp>
      <p:sp>
        <p:nvSpPr>
          <p:cNvPr id="24" name="23 Rectángulo"/>
          <p:cNvSpPr/>
          <p:nvPr/>
        </p:nvSpPr>
        <p:spPr>
          <a:xfrm>
            <a:off x="688557" y="3308065"/>
            <a:ext cx="4680000" cy="360040"/>
          </a:xfrm>
          <a:prstGeom prst="rect">
            <a:avLst/>
          </a:prstGeom>
          <a:solidFill>
            <a:srgbClr val="DCE6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sz="2000" b="1" dirty="0">
                <a:solidFill>
                  <a:srgbClr val="0070C0"/>
                </a:solidFill>
              </a:rPr>
              <a:t>SUBSISTEMA DE SECADO</a:t>
            </a:r>
          </a:p>
        </p:txBody>
      </p:sp>
      <p:sp>
        <p:nvSpPr>
          <p:cNvPr id="25" name="24 Elipse"/>
          <p:cNvSpPr/>
          <p:nvPr/>
        </p:nvSpPr>
        <p:spPr>
          <a:xfrm>
            <a:off x="252496" y="5113198"/>
            <a:ext cx="252000" cy="252000"/>
          </a:xfrm>
          <a:prstGeom prst="ellipse">
            <a:avLst/>
          </a:prstGeom>
          <a:solidFill>
            <a:srgbClr val="DCE6F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b="1" dirty="0">
                <a:solidFill>
                  <a:schemeClr val="tx1"/>
                </a:solidFill>
              </a:rPr>
              <a:t>8</a:t>
            </a:r>
          </a:p>
        </p:txBody>
      </p:sp>
      <p:sp>
        <p:nvSpPr>
          <p:cNvPr id="26" name="25 Rectángulo"/>
          <p:cNvSpPr/>
          <p:nvPr/>
        </p:nvSpPr>
        <p:spPr>
          <a:xfrm>
            <a:off x="180488" y="5473238"/>
            <a:ext cx="8784000" cy="923330"/>
          </a:xfrm>
          <a:prstGeom prst="rect">
            <a:avLst/>
          </a:prstGeom>
        </p:spPr>
        <p:txBody>
          <a:bodyPr wrap="square">
            <a:spAutoFit/>
          </a:bodyPr>
          <a:lstStyle/>
          <a:p>
            <a:pPr algn="just"/>
            <a:r>
              <a:rPr lang="es-ES" dirty="0"/>
              <a:t>Una parte del H</a:t>
            </a:r>
            <a:r>
              <a:rPr lang="es-ES" baseline="-25000" dirty="0"/>
              <a:t>2 </a:t>
            </a:r>
            <a:r>
              <a:rPr lang="es-ES" dirty="0"/>
              <a:t>y del O</a:t>
            </a:r>
            <a:r>
              <a:rPr lang="es-ES" baseline="-25000" dirty="0"/>
              <a:t>2 </a:t>
            </a:r>
            <a:r>
              <a:rPr lang="es-ES" dirty="0"/>
              <a:t>es enviado a unos analizadores</a:t>
            </a:r>
            <a:r>
              <a:rPr lang="es-ES" i="1" dirty="0"/>
              <a:t>,</a:t>
            </a:r>
            <a:r>
              <a:rPr lang="es-ES" dirty="0"/>
              <a:t> de manera que siempre se conozca la proporción de oxígeno e hidrógeno que hay en las canalizaciones por razones de seguridad, así como para cuantificar la pureza de las corrientes gaseosas producidas.</a:t>
            </a:r>
          </a:p>
        </p:txBody>
      </p:sp>
      <p:sp>
        <p:nvSpPr>
          <p:cNvPr id="28" name="27 Rectángulo"/>
          <p:cNvSpPr/>
          <p:nvPr/>
        </p:nvSpPr>
        <p:spPr>
          <a:xfrm>
            <a:off x="689533" y="5055704"/>
            <a:ext cx="4680000" cy="360040"/>
          </a:xfrm>
          <a:prstGeom prst="rect">
            <a:avLst/>
          </a:prstGeom>
          <a:solidFill>
            <a:srgbClr val="DCE6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sz="2000" b="1" dirty="0">
                <a:solidFill>
                  <a:srgbClr val="0070C0"/>
                </a:solidFill>
              </a:rPr>
              <a:t>SUBSISTEMA DE ANÁLISIS DE GASES</a:t>
            </a:r>
          </a:p>
        </p:txBody>
      </p:sp>
      <p:sp>
        <p:nvSpPr>
          <p:cNvPr id="29" name="29 Rectángulo">
            <a:extLst>
              <a:ext uri="{FF2B5EF4-FFF2-40B4-BE49-F238E27FC236}">
                <a16:creationId xmlns:a16="http://schemas.microsoft.com/office/drawing/2014/main" id="{288F5912-3052-4AE1-9ED3-1B639A67547F}"/>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1			</a:t>
            </a:r>
          </a:p>
        </p:txBody>
      </p:sp>
      <p:sp>
        <p:nvSpPr>
          <p:cNvPr id="31" name="Rectángulo 30">
            <a:extLst>
              <a:ext uri="{FF2B5EF4-FFF2-40B4-BE49-F238E27FC236}">
                <a16:creationId xmlns:a16="http://schemas.microsoft.com/office/drawing/2014/main" id="{B8F8D475-1629-42A1-9B97-F362D14E9394}"/>
              </a:ext>
            </a:extLst>
          </p:cNvPr>
          <p:cNvSpPr/>
          <p:nvPr/>
        </p:nvSpPr>
        <p:spPr>
          <a:xfrm>
            <a:off x="2627784" y="6486868"/>
            <a:ext cx="6513816" cy="371132"/>
          </a:xfrm>
          <a:prstGeom prst="rect">
            <a:avLst/>
          </a:prstGeom>
        </p:spPr>
        <p:txBody>
          <a:bodyPr wrap="square">
            <a:spAutoFit/>
          </a:bodyPr>
          <a:lstStyle/>
          <a:p>
            <a:pPr algn="r"/>
            <a:r>
              <a:rPr lang="es-ES_tradnl" b="1" dirty="0">
                <a:solidFill>
                  <a:schemeClr val="bg1"/>
                </a:solidFill>
                <a:latin typeface="TitilliumText22L Regular"/>
                <a:cs typeface="TitilliumText22L Regular"/>
              </a:rPr>
              <a:t> Producción de Hidrógeno. Equipos en el mercado</a:t>
            </a:r>
            <a:endParaRPr lang="es-ES"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P spid="24" grpId="0" animBg="1"/>
      <p:bldP spid="25" grpId="0" animBg="1"/>
      <p:bldP spid="26" grpId="0"/>
      <p:bldP spid="28"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19 Rectángulo"/>
          <p:cNvSpPr/>
          <p:nvPr/>
        </p:nvSpPr>
        <p:spPr>
          <a:xfrm>
            <a:off x="152400" y="4437112"/>
            <a:ext cx="8812088" cy="1899674"/>
          </a:xfrm>
          <a:prstGeom prst="rect">
            <a:avLst/>
          </a:prstGeom>
          <a:solidFill>
            <a:srgbClr val="DCE6F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3200" b="1" dirty="0">
              <a:solidFill>
                <a:schemeClr val="tx1"/>
              </a:solidFill>
              <a:latin typeface="+mj-lt"/>
            </a:endParaRPr>
          </a:p>
        </p:txBody>
      </p:sp>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3"/>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2052" name="AutoShape 4"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54" name="AutoShape 6"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1"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7.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SISTEMAS DE</a:t>
            </a: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00519E"/>
                </a:solidFill>
                <a:latin typeface="Arial" pitchFamily="34" charset="0"/>
                <a:ea typeface="TitilliumText22L Regular"/>
                <a:cs typeface="Arial" pitchFamily="34" charset="0"/>
              </a:rPr>
              <a:t>ELECTRÓLISIS</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
        <p:nvSpPr>
          <p:cNvPr id="14" name="13 Rectángulo"/>
          <p:cNvSpPr/>
          <p:nvPr/>
        </p:nvSpPr>
        <p:spPr>
          <a:xfrm>
            <a:off x="179512" y="1209334"/>
            <a:ext cx="403244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Balance de planta (BoP)</a:t>
            </a:r>
          </a:p>
        </p:txBody>
      </p:sp>
      <p:sp>
        <p:nvSpPr>
          <p:cNvPr id="4098" name="AutoShape 2" descr="https://www.cnh2.es/wp-content/uploads/2019/01/02_Balance-de-planta-Banco-de-ensayos-1030x77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4100" name="AutoShape 4" descr="https://www.cnh2.es/wp-content/uploads/2019/01/02_Balance-de-planta-Banco-de-ensayos-1030x77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7" name="26 Rectángulo redondeado"/>
          <p:cNvSpPr/>
          <p:nvPr/>
        </p:nvSpPr>
        <p:spPr>
          <a:xfrm>
            <a:off x="4329688" y="1181512"/>
            <a:ext cx="4680520"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_tradnl" b="1" dirty="0">
                <a:solidFill>
                  <a:srgbClr val="0070C0"/>
                </a:solidFill>
              </a:rPr>
              <a:t>SISTEMAS AUXILIARES (ALCALINA Y PEM)</a:t>
            </a:r>
          </a:p>
        </p:txBody>
      </p:sp>
      <p:sp>
        <p:nvSpPr>
          <p:cNvPr id="35" name="34 Rectángulo"/>
          <p:cNvSpPr/>
          <p:nvPr/>
        </p:nvSpPr>
        <p:spPr>
          <a:xfrm>
            <a:off x="179512" y="2287758"/>
            <a:ext cx="8784000" cy="646331"/>
          </a:xfrm>
          <a:prstGeom prst="rect">
            <a:avLst/>
          </a:prstGeom>
        </p:spPr>
        <p:txBody>
          <a:bodyPr wrap="square">
            <a:spAutoFit/>
          </a:bodyPr>
          <a:lstStyle/>
          <a:p>
            <a:pPr algn="just"/>
            <a:r>
              <a:rPr lang="es-ES" dirty="0"/>
              <a:t>La energía eléctrica que llega al </a:t>
            </a:r>
            <a:r>
              <a:rPr lang="es-ES" i="1" dirty="0"/>
              <a:t>stack</a:t>
            </a:r>
            <a:r>
              <a:rPr lang="es-ES" dirty="0"/>
              <a:t> debe ser DC, por lo que es necesario incorporar al sistema la electrónica de potencia adecuada para su integración con las fuentes disponibles.</a:t>
            </a:r>
          </a:p>
        </p:txBody>
      </p:sp>
      <p:sp>
        <p:nvSpPr>
          <p:cNvPr id="36" name="35 Rectángulo"/>
          <p:cNvSpPr/>
          <p:nvPr/>
        </p:nvSpPr>
        <p:spPr>
          <a:xfrm>
            <a:off x="251520" y="1870224"/>
            <a:ext cx="5400000" cy="360040"/>
          </a:xfrm>
          <a:prstGeom prst="rect">
            <a:avLst/>
          </a:prstGeom>
          <a:solidFill>
            <a:srgbClr val="DCE6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sz="2000" b="1" dirty="0">
                <a:solidFill>
                  <a:srgbClr val="0070C0"/>
                </a:solidFill>
              </a:rPr>
              <a:t>SUBSISTEMA DE ALIMENTACIÓN ELÉCTRICA</a:t>
            </a:r>
          </a:p>
        </p:txBody>
      </p:sp>
      <p:sp>
        <p:nvSpPr>
          <p:cNvPr id="23" name="22 Rectángulo"/>
          <p:cNvSpPr/>
          <p:nvPr/>
        </p:nvSpPr>
        <p:spPr>
          <a:xfrm>
            <a:off x="179512" y="3503607"/>
            <a:ext cx="8784000" cy="646331"/>
          </a:xfrm>
          <a:prstGeom prst="rect">
            <a:avLst/>
          </a:prstGeom>
        </p:spPr>
        <p:txBody>
          <a:bodyPr wrap="square">
            <a:spAutoFit/>
          </a:bodyPr>
          <a:lstStyle/>
          <a:p>
            <a:pPr algn="just"/>
            <a:r>
              <a:rPr lang="es-ES" dirty="0"/>
              <a:t>Permite adquirir toda la información proveniente de sensores y transductores, y realizar las acciones necesarias para permitir el funcionamiento adecuado y seguro del sistema.</a:t>
            </a:r>
          </a:p>
        </p:txBody>
      </p:sp>
      <p:sp>
        <p:nvSpPr>
          <p:cNvPr id="24" name="23 Rectángulo"/>
          <p:cNvSpPr/>
          <p:nvPr/>
        </p:nvSpPr>
        <p:spPr>
          <a:xfrm>
            <a:off x="251520" y="3086073"/>
            <a:ext cx="5400000" cy="360040"/>
          </a:xfrm>
          <a:prstGeom prst="rect">
            <a:avLst/>
          </a:prstGeom>
          <a:solidFill>
            <a:srgbClr val="DCE6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sz="2000" b="1" dirty="0">
                <a:solidFill>
                  <a:srgbClr val="0070C0"/>
                </a:solidFill>
              </a:rPr>
              <a:t>SUBSISTEMA DE MONITORIZACIÓN Y CONTROL</a:t>
            </a:r>
          </a:p>
        </p:txBody>
      </p:sp>
      <p:sp>
        <p:nvSpPr>
          <p:cNvPr id="32" name="31 Rectángulo"/>
          <p:cNvSpPr/>
          <p:nvPr/>
        </p:nvSpPr>
        <p:spPr>
          <a:xfrm>
            <a:off x="216024" y="4493438"/>
            <a:ext cx="8748464" cy="1815882"/>
          </a:xfrm>
          <a:prstGeom prst="rect">
            <a:avLst/>
          </a:prstGeom>
        </p:spPr>
        <p:txBody>
          <a:bodyPr wrap="square">
            <a:spAutoFit/>
          </a:bodyPr>
          <a:lstStyle/>
          <a:p>
            <a:pPr algn="ctr"/>
            <a:r>
              <a:rPr lang="es-ES" sz="1600" b="1" dirty="0"/>
              <a:t>LA CONFIGURACIÓN FINAL DE CADA UNO DE ESTOS SUBSISTEMAS DEPENDERÁ DEL SISTEMA DE ELECTRÓLISIS EN CUESTIÓN, DEPENDIENDO DE LA TECNOLOGÍA CONSIDERADA, LA CAPACIDAD DE PRODUCCIÓN DE HIDRÓGENO Y LOS PRINCIPALES PARÁMETROS DE FUNCIONAMIENTO. ADEMÁS, LAS </a:t>
            </a:r>
            <a:r>
              <a:rPr lang="es-ES" sz="1600" b="1" u="sng" dirty="0"/>
              <a:t>DIFERENTES TECNOLOGÍAS DE ELECTRÓLISIS PRESENTAN LA VENTAJA DE SER MODULARES, POR LO QUE LOS TAMAÑOS DE LOS SISTEMAS DE ELECTRÓLISIS PUEDEN IR DESDE UNOS POCOS VATIOS HASTA UNA ESCALA DE MW, MEDIANTE EL APILAMIENTO DE VARIOS SISTEMAS O </a:t>
            </a:r>
            <a:r>
              <a:rPr lang="es-ES" sz="1600" b="1" i="1" u="sng" dirty="0"/>
              <a:t>STACKS</a:t>
            </a:r>
            <a:r>
              <a:rPr lang="es-ES" sz="1600" b="1" dirty="0"/>
              <a:t>, LO QUE HACE QUE SEA UNA TECNOLOGÍA MUY FLEXIBLE EN CUANTO A LA APLICACIÓN FINAL.</a:t>
            </a:r>
          </a:p>
        </p:txBody>
      </p:sp>
      <p:sp>
        <p:nvSpPr>
          <p:cNvPr id="22" name="29 Rectángulo">
            <a:extLst>
              <a:ext uri="{FF2B5EF4-FFF2-40B4-BE49-F238E27FC236}">
                <a16:creationId xmlns:a16="http://schemas.microsoft.com/office/drawing/2014/main" id="{A6413329-1CAB-4FF2-82A3-B5EA062E9CFD}"/>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1			</a:t>
            </a:r>
          </a:p>
        </p:txBody>
      </p:sp>
      <p:sp>
        <p:nvSpPr>
          <p:cNvPr id="25" name="Rectángulo 24">
            <a:extLst>
              <a:ext uri="{FF2B5EF4-FFF2-40B4-BE49-F238E27FC236}">
                <a16:creationId xmlns:a16="http://schemas.microsoft.com/office/drawing/2014/main" id="{6578CC69-BDB9-4E5A-A068-AF7E74F145B2}"/>
              </a:ext>
            </a:extLst>
          </p:cNvPr>
          <p:cNvSpPr/>
          <p:nvPr/>
        </p:nvSpPr>
        <p:spPr>
          <a:xfrm>
            <a:off x="2267744" y="6486868"/>
            <a:ext cx="6873856" cy="371132"/>
          </a:xfrm>
          <a:prstGeom prst="rect">
            <a:avLst/>
          </a:prstGeom>
        </p:spPr>
        <p:txBody>
          <a:bodyPr wrap="square">
            <a:spAutoFit/>
          </a:bodyPr>
          <a:lstStyle/>
          <a:p>
            <a:pPr algn="r"/>
            <a:r>
              <a:rPr lang="es-ES_tradnl" b="1" dirty="0">
                <a:solidFill>
                  <a:schemeClr val="bg1"/>
                </a:solidFill>
                <a:latin typeface="TitilliumText22L Regular"/>
                <a:cs typeface="TitilliumText22L Regular"/>
              </a:rPr>
              <a:t> Producción de Hidrógeno. Equipos en el mercado</a:t>
            </a:r>
            <a:endParaRPr lang="es-ES"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4" grpId="0" animBg="1"/>
      <p:bldP spid="32"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3"/>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2052" name="AutoShape 4"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54" name="AutoShape 6"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1"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7.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SISTEMAS DE</a:t>
            </a: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00519E"/>
                </a:solidFill>
                <a:latin typeface="Arial" pitchFamily="34" charset="0"/>
                <a:ea typeface="TitilliumText22L Regular"/>
                <a:cs typeface="Arial" pitchFamily="34" charset="0"/>
              </a:rPr>
              <a:t>ELECTRÓLISIS</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
        <p:nvSpPr>
          <p:cNvPr id="14" name="13 Rectángulo"/>
          <p:cNvSpPr/>
          <p:nvPr/>
        </p:nvSpPr>
        <p:spPr>
          <a:xfrm>
            <a:off x="179512" y="1209334"/>
            <a:ext cx="403244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Electrolizadores Comerciales</a:t>
            </a:r>
          </a:p>
        </p:txBody>
      </p:sp>
      <p:sp>
        <p:nvSpPr>
          <p:cNvPr id="4098" name="AutoShape 2" descr="https://www.cnh2.es/wp-content/uploads/2019/01/02_Balance-de-planta-Banco-de-ensayos-1030x77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4100" name="AutoShape 4" descr="https://www.cnh2.es/wp-content/uploads/2019/01/02_Balance-de-planta-Banco-de-ensayos-1030x77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6" name="15 Rectángulo redondeado"/>
          <p:cNvSpPr/>
          <p:nvPr/>
        </p:nvSpPr>
        <p:spPr>
          <a:xfrm>
            <a:off x="4329688" y="1210540"/>
            <a:ext cx="4680520"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_tradnl" b="1" dirty="0">
                <a:solidFill>
                  <a:srgbClr val="0070C0"/>
                </a:solidFill>
              </a:rPr>
              <a:t>FABRICANTES Y EQUIPOS EN EL MERCADO</a:t>
            </a:r>
          </a:p>
        </p:txBody>
      </p:sp>
      <p:sp>
        <p:nvSpPr>
          <p:cNvPr id="19" name="18 Rectángulo"/>
          <p:cNvSpPr/>
          <p:nvPr/>
        </p:nvSpPr>
        <p:spPr>
          <a:xfrm>
            <a:off x="122994" y="1772816"/>
            <a:ext cx="8892000" cy="646331"/>
          </a:xfrm>
          <a:prstGeom prst="rect">
            <a:avLst/>
          </a:prstGeom>
        </p:spPr>
        <p:txBody>
          <a:bodyPr wrap="square">
            <a:spAutoFit/>
          </a:bodyPr>
          <a:lstStyle/>
          <a:p>
            <a:pPr algn="just"/>
            <a:r>
              <a:rPr lang="es-ES" dirty="0"/>
              <a:t>Debido al diferente estado de desarrollo de la tecnología, el número de fabricantes es muy diferente para electrolizadores alcalinos, PEM o de óxido sólido.</a:t>
            </a:r>
          </a:p>
        </p:txBody>
      </p:sp>
      <p:sp>
        <p:nvSpPr>
          <p:cNvPr id="24" name="23 Rectángulo"/>
          <p:cNvSpPr/>
          <p:nvPr/>
        </p:nvSpPr>
        <p:spPr>
          <a:xfrm>
            <a:off x="-10224" y="4696116"/>
            <a:ext cx="1764000" cy="553998"/>
          </a:xfrm>
          <a:prstGeom prst="rect">
            <a:avLst/>
          </a:prstGeom>
        </p:spPr>
        <p:txBody>
          <a:bodyPr wrap="square">
            <a:spAutoFit/>
          </a:bodyPr>
          <a:lstStyle/>
          <a:p>
            <a:pPr algn="ctr"/>
            <a:r>
              <a:rPr lang="es-ES" sz="1000" b="1" u="sng" dirty="0"/>
              <a:t>FUENTE</a:t>
            </a:r>
            <a:r>
              <a:rPr lang="es-ES" sz="1000" b="1" dirty="0"/>
              <a:t>: CNH2 – Electrolizador alcalino 100kW  </a:t>
            </a:r>
          </a:p>
          <a:p>
            <a:pPr algn="ctr"/>
            <a:r>
              <a:rPr lang="es-ES" sz="1000" b="1" dirty="0"/>
              <a:t>(proyecto DESPHEGA) </a:t>
            </a:r>
          </a:p>
        </p:txBody>
      </p:sp>
      <p:sp>
        <p:nvSpPr>
          <p:cNvPr id="27" name="26 Rectángulo"/>
          <p:cNvSpPr/>
          <p:nvPr/>
        </p:nvSpPr>
        <p:spPr>
          <a:xfrm>
            <a:off x="1780198" y="4696116"/>
            <a:ext cx="1800000" cy="553998"/>
          </a:xfrm>
          <a:prstGeom prst="rect">
            <a:avLst/>
          </a:prstGeom>
        </p:spPr>
        <p:txBody>
          <a:bodyPr wrap="square">
            <a:spAutoFit/>
          </a:bodyPr>
          <a:lstStyle/>
          <a:p>
            <a:pPr algn="ctr"/>
            <a:r>
              <a:rPr lang="es-ES" sz="1000" b="1" u="sng" dirty="0"/>
              <a:t>FUENTE</a:t>
            </a:r>
            <a:r>
              <a:rPr lang="es-ES" sz="1000" b="1" dirty="0"/>
              <a:t>: CNH2 – Electrolizador alcalino 60kW CLANTECH</a:t>
            </a:r>
          </a:p>
          <a:p>
            <a:pPr algn="ctr"/>
            <a:r>
              <a:rPr lang="es-ES" sz="1000" b="1" dirty="0"/>
              <a:t>(suministro hidrogenera)</a:t>
            </a:r>
          </a:p>
        </p:txBody>
      </p:sp>
      <p:sp>
        <p:nvSpPr>
          <p:cNvPr id="28" name="27 Rectángulo"/>
          <p:cNvSpPr/>
          <p:nvPr/>
        </p:nvSpPr>
        <p:spPr>
          <a:xfrm>
            <a:off x="5647040" y="4696116"/>
            <a:ext cx="1800000" cy="576064"/>
          </a:xfrm>
          <a:prstGeom prst="rect">
            <a:avLst/>
          </a:prstGeom>
        </p:spPr>
        <p:txBody>
          <a:bodyPr wrap="square">
            <a:spAutoFit/>
          </a:bodyPr>
          <a:lstStyle/>
          <a:p>
            <a:pPr algn="ctr"/>
            <a:r>
              <a:rPr lang="es-ES" sz="1000" b="1" u="sng" dirty="0"/>
              <a:t>FUENTE</a:t>
            </a:r>
            <a:r>
              <a:rPr lang="es-ES" sz="1000" b="1" dirty="0"/>
              <a:t>: CNH2 – Electrolizador alcalino 5kW NITIDOR</a:t>
            </a:r>
          </a:p>
          <a:p>
            <a:pPr algn="ctr"/>
            <a:r>
              <a:rPr lang="es-ES" sz="1000" b="1" dirty="0"/>
              <a:t>(proyecto SINTER)</a:t>
            </a:r>
          </a:p>
        </p:txBody>
      </p:sp>
      <p:sp>
        <p:nvSpPr>
          <p:cNvPr id="25" name="24 Rectángulo"/>
          <p:cNvSpPr/>
          <p:nvPr/>
        </p:nvSpPr>
        <p:spPr>
          <a:xfrm>
            <a:off x="3644151" y="4696116"/>
            <a:ext cx="1980000" cy="553998"/>
          </a:xfrm>
          <a:prstGeom prst="rect">
            <a:avLst/>
          </a:prstGeom>
        </p:spPr>
        <p:txBody>
          <a:bodyPr wrap="square">
            <a:spAutoFit/>
          </a:bodyPr>
          <a:lstStyle/>
          <a:p>
            <a:pPr algn="ctr"/>
            <a:r>
              <a:rPr lang="es-ES" sz="1000" b="1" u="sng" dirty="0"/>
              <a:t>FUENTE</a:t>
            </a:r>
            <a:r>
              <a:rPr lang="es-ES" sz="1000" b="1" dirty="0"/>
              <a:t>: CNH2 – Banco de ensayos electrólisis alcalina 15kW</a:t>
            </a:r>
          </a:p>
          <a:p>
            <a:pPr algn="ctr"/>
            <a:r>
              <a:rPr lang="es-ES" sz="1000" b="1" dirty="0"/>
              <a:t>(Laboratorio Electrólisis Alcalina)</a:t>
            </a:r>
          </a:p>
        </p:txBody>
      </p:sp>
      <p:sp>
        <p:nvSpPr>
          <p:cNvPr id="29" name="28 Rectángulo"/>
          <p:cNvSpPr/>
          <p:nvPr/>
        </p:nvSpPr>
        <p:spPr>
          <a:xfrm>
            <a:off x="7408887" y="4696116"/>
            <a:ext cx="1800000" cy="553998"/>
          </a:xfrm>
          <a:prstGeom prst="rect">
            <a:avLst/>
          </a:prstGeom>
        </p:spPr>
        <p:txBody>
          <a:bodyPr wrap="square">
            <a:spAutoFit/>
          </a:bodyPr>
          <a:lstStyle/>
          <a:p>
            <a:pPr algn="ctr"/>
            <a:r>
              <a:rPr lang="es-ES" sz="1000" b="1" u="sng" dirty="0"/>
              <a:t>FUENTE</a:t>
            </a:r>
            <a:r>
              <a:rPr lang="es-ES" sz="1000" b="1" dirty="0"/>
              <a:t>: CNH2 – Electrolizador PEM 1kW </a:t>
            </a:r>
            <a:r>
              <a:rPr lang="es-ES" sz="1000" b="1" dirty="0" err="1"/>
              <a:t>HydrogenWorks</a:t>
            </a:r>
            <a:endParaRPr lang="es-ES" sz="1000" b="1" dirty="0"/>
          </a:p>
          <a:p>
            <a:pPr algn="ctr"/>
            <a:r>
              <a:rPr lang="es-ES" sz="1000" b="1" dirty="0"/>
              <a:t>(proyecto SINTER)</a:t>
            </a:r>
          </a:p>
        </p:txBody>
      </p:sp>
      <p:pic>
        <p:nvPicPr>
          <p:cNvPr id="15362" name="Picture 2"/>
          <p:cNvPicPr>
            <a:picLocks noChangeAspect="1" noChangeArrowheads="1"/>
          </p:cNvPicPr>
          <p:nvPr/>
        </p:nvPicPr>
        <p:blipFill>
          <a:blip r:embed="rId5" cstate="print"/>
          <a:srcRect r="52750" b="3364"/>
          <a:stretch>
            <a:fillRect/>
          </a:stretch>
        </p:blipFill>
        <p:spPr bwMode="auto">
          <a:xfrm>
            <a:off x="5762481" y="2535876"/>
            <a:ext cx="1584176" cy="2160000"/>
          </a:xfrm>
          <a:prstGeom prst="rect">
            <a:avLst/>
          </a:prstGeom>
          <a:noFill/>
          <a:ln w="9525">
            <a:noFill/>
            <a:miter lim="800000"/>
            <a:headEnd/>
            <a:tailEnd/>
          </a:ln>
        </p:spPr>
      </p:pic>
      <p:pic>
        <p:nvPicPr>
          <p:cNvPr id="15368" name="Picture 8" descr="https://www.cnh2.es/wp-content/uploads/2019/01/01_PH_BE-AWE-1030x807.png"/>
          <p:cNvPicPr>
            <a:picLocks noChangeAspect="1" noChangeArrowheads="1"/>
          </p:cNvPicPr>
          <p:nvPr/>
        </p:nvPicPr>
        <p:blipFill>
          <a:blip r:embed="rId6" cstate="print"/>
          <a:srcRect l="14584" r="18930"/>
          <a:stretch>
            <a:fillRect/>
          </a:stretch>
        </p:blipFill>
        <p:spPr bwMode="auto">
          <a:xfrm>
            <a:off x="3719587" y="2535876"/>
            <a:ext cx="1830680" cy="2160000"/>
          </a:xfrm>
          <a:prstGeom prst="rect">
            <a:avLst/>
          </a:prstGeom>
          <a:noFill/>
        </p:spPr>
      </p:pic>
      <p:pic>
        <p:nvPicPr>
          <p:cNvPr id="15369" name="Picture 9" descr="Y:\CNH2-ICTS\PUBLICACIONES\Development of a model to study the behavior of H2 leaks inside an experimental facility (21st WHEC - Junio 2016)\Figuras\cerramiento equipos\Fotos GEBE (11).jpg"/>
          <p:cNvPicPr>
            <a:picLocks noChangeAspect="1" noChangeArrowheads="1"/>
          </p:cNvPicPr>
          <p:nvPr/>
        </p:nvPicPr>
        <p:blipFill>
          <a:blip r:embed="rId7" cstate="print"/>
          <a:srcRect l="14932" t="19805" r="54318" b="2110"/>
          <a:stretch>
            <a:fillRect/>
          </a:stretch>
        </p:blipFill>
        <p:spPr bwMode="auto">
          <a:xfrm>
            <a:off x="7548711" y="2535876"/>
            <a:ext cx="1512168" cy="2160000"/>
          </a:xfrm>
          <a:prstGeom prst="rect">
            <a:avLst/>
          </a:prstGeom>
          <a:noFill/>
          <a:ln>
            <a:noFill/>
          </a:ln>
        </p:spPr>
      </p:pic>
      <p:pic>
        <p:nvPicPr>
          <p:cNvPr id="15370" name="Picture 10" descr="X:\10006_DESPHEGA\02. DOCUMENTACION TECNICA\028. INTEGRACION DE PROTOTIPO 50 kW\283.DESARROLLO DE LA TAREA\Sistema 50 kW\Instalacion completa\IMG_0566.JPG"/>
          <p:cNvPicPr>
            <a:picLocks noChangeAspect="1" noChangeArrowheads="1"/>
          </p:cNvPicPr>
          <p:nvPr/>
        </p:nvPicPr>
        <p:blipFill>
          <a:blip r:embed="rId8" cstate="print"/>
          <a:srcRect l="2500" r="42494"/>
          <a:stretch>
            <a:fillRect/>
          </a:stretch>
        </p:blipFill>
        <p:spPr bwMode="auto">
          <a:xfrm>
            <a:off x="71309" y="2535876"/>
            <a:ext cx="1584176" cy="2160000"/>
          </a:xfrm>
          <a:prstGeom prst="rect">
            <a:avLst/>
          </a:prstGeom>
          <a:noFill/>
        </p:spPr>
      </p:pic>
      <p:pic>
        <p:nvPicPr>
          <p:cNvPr id="3" name="Imagen 2">
            <a:extLst>
              <a:ext uri="{FF2B5EF4-FFF2-40B4-BE49-F238E27FC236}">
                <a16:creationId xmlns:a16="http://schemas.microsoft.com/office/drawing/2014/main" id="{332EE7A6-2044-4E10-B17B-D6B6E1301645}"/>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b="-612"/>
          <a:stretch/>
        </p:blipFill>
        <p:spPr>
          <a:xfrm rot="5400000">
            <a:off x="1598540" y="2804665"/>
            <a:ext cx="2146904" cy="1620016"/>
          </a:xfrm>
          <a:prstGeom prst="rect">
            <a:avLst/>
          </a:prstGeom>
        </p:spPr>
      </p:pic>
      <p:sp>
        <p:nvSpPr>
          <p:cNvPr id="26" name="29 Rectángulo">
            <a:extLst>
              <a:ext uri="{FF2B5EF4-FFF2-40B4-BE49-F238E27FC236}">
                <a16:creationId xmlns:a16="http://schemas.microsoft.com/office/drawing/2014/main" id="{C7EE45AE-1ED4-441F-81C1-CBD292E7A897}"/>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1			</a:t>
            </a:r>
          </a:p>
        </p:txBody>
      </p:sp>
      <p:sp>
        <p:nvSpPr>
          <p:cNvPr id="31" name="Rectángulo 30">
            <a:extLst>
              <a:ext uri="{FF2B5EF4-FFF2-40B4-BE49-F238E27FC236}">
                <a16:creationId xmlns:a16="http://schemas.microsoft.com/office/drawing/2014/main" id="{D2B7EFC2-71D2-44F0-85A0-5D95D0875F3A}"/>
              </a:ext>
            </a:extLst>
          </p:cNvPr>
          <p:cNvSpPr/>
          <p:nvPr/>
        </p:nvSpPr>
        <p:spPr>
          <a:xfrm>
            <a:off x="2699792" y="6486868"/>
            <a:ext cx="6441808" cy="371132"/>
          </a:xfrm>
          <a:prstGeom prst="rect">
            <a:avLst/>
          </a:prstGeom>
        </p:spPr>
        <p:txBody>
          <a:bodyPr wrap="square">
            <a:spAutoFit/>
          </a:bodyPr>
          <a:lstStyle/>
          <a:p>
            <a:pPr algn="r"/>
            <a:r>
              <a:rPr lang="es-ES_tradnl" b="1" dirty="0">
                <a:solidFill>
                  <a:schemeClr val="bg1"/>
                </a:solidFill>
                <a:latin typeface="TitilliumText22L Regular"/>
                <a:cs typeface="TitilliumText22L Regular"/>
              </a:rPr>
              <a:t> Producción de Hidrógeno. Equipos en el mercado</a:t>
            </a:r>
            <a:endParaRPr lang="es-ES" dirty="0"/>
          </a:p>
        </p:txBody>
      </p:sp>
      <p:sp>
        <p:nvSpPr>
          <p:cNvPr id="30" name="29 Rectángulo"/>
          <p:cNvSpPr/>
          <p:nvPr/>
        </p:nvSpPr>
        <p:spPr>
          <a:xfrm>
            <a:off x="84262" y="5814853"/>
            <a:ext cx="9000000" cy="576000"/>
          </a:xfrm>
          <a:prstGeom prst="rect">
            <a:avLst/>
          </a:prstGeom>
        </p:spPr>
        <p:txBody>
          <a:bodyPr wrap="square">
            <a:spAutoFit/>
          </a:bodyPr>
          <a:lstStyle/>
          <a:p>
            <a:pPr algn="just"/>
            <a:r>
              <a:rPr lang="en-US" sz="1600" dirty="0"/>
              <a:t>Define los </a:t>
            </a:r>
            <a:r>
              <a:rPr lang="en-US" sz="1600" dirty="0" err="1"/>
              <a:t>requisitos</a:t>
            </a:r>
            <a:r>
              <a:rPr lang="en-US" sz="1600" dirty="0"/>
              <a:t> de </a:t>
            </a:r>
            <a:r>
              <a:rPr lang="en-US" sz="1600" dirty="0" err="1"/>
              <a:t>construcción</a:t>
            </a:r>
            <a:r>
              <a:rPr lang="en-US" sz="1600" dirty="0"/>
              <a:t>, </a:t>
            </a:r>
            <a:r>
              <a:rPr lang="en-US" sz="1600" dirty="0" err="1"/>
              <a:t>funcionamiento</a:t>
            </a:r>
            <a:r>
              <a:rPr lang="en-US" sz="1600" dirty="0"/>
              <a:t> y </a:t>
            </a:r>
            <a:r>
              <a:rPr lang="en-US" sz="1600" dirty="0" err="1"/>
              <a:t>seguridad</a:t>
            </a:r>
            <a:r>
              <a:rPr lang="en-US" sz="1600" dirty="0"/>
              <a:t> de los </a:t>
            </a:r>
            <a:r>
              <a:rPr lang="en-US" sz="1600" dirty="0" err="1"/>
              <a:t>equipos</a:t>
            </a:r>
            <a:r>
              <a:rPr lang="en-US" sz="1600" dirty="0"/>
              <a:t> de </a:t>
            </a:r>
            <a:r>
              <a:rPr lang="en-US" sz="1600" dirty="0" err="1"/>
              <a:t>generación</a:t>
            </a:r>
            <a:r>
              <a:rPr lang="en-US" sz="1600" dirty="0"/>
              <a:t> de </a:t>
            </a:r>
            <a:r>
              <a:rPr lang="en-US" sz="1600" dirty="0" err="1"/>
              <a:t>hidrógeno</a:t>
            </a:r>
            <a:r>
              <a:rPr lang="en-US" sz="1600" dirty="0"/>
              <a:t> </a:t>
            </a:r>
            <a:r>
              <a:rPr lang="en-US" sz="1600" dirty="0" err="1"/>
              <a:t>mediante</a:t>
            </a:r>
            <a:r>
              <a:rPr lang="en-US" sz="1600" dirty="0"/>
              <a:t> la </a:t>
            </a:r>
            <a:r>
              <a:rPr lang="en-US" sz="1600" dirty="0" err="1"/>
              <a:t>electrólisis</a:t>
            </a:r>
            <a:r>
              <a:rPr lang="en-US" sz="1600" dirty="0"/>
              <a:t> del </a:t>
            </a:r>
            <a:r>
              <a:rPr lang="en-US" sz="1600" dirty="0" err="1"/>
              <a:t>agua</a:t>
            </a:r>
            <a:r>
              <a:rPr lang="en-US" sz="1600" dirty="0"/>
              <a:t>. </a:t>
            </a:r>
            <a:r>
              <a:rPr lang="en-US" sz="1600" dirty="0" err="1"/>
              <a:t>Está</a:t>
            </a:r>
            <a:r>
              <a:rPr lang="en-US" sz="1600" dirty="0"/>
              <a:t> </a:t>
            </a:r>
            <a:r>
              <a:rPr lang="en-US" sz="1600" dirty="0" err="1"/>
              <a:t>destinada</a:t>
            </a:r>
            <a:r>
              <a:rPr lang="en-US" sz="1600" dirty="0"/>
              <a:t> </a:t>
            </a:r>
            <a:r>
              <a:rPr lang="en-US" sz="1600" dirty="0" err="1"/>
              <a:t>para</a:t>
            </a:r>
            <a:r>
              <a:rPr lang="en-US" sz="1600" dirty="0"/>
              <a:t> </a:t>
            </a:r>
            <a:r>
              <a:rPr lang="en-US" sz="1600" dirty="0" err="1"/>
              <a:t>usarse</a:t>
            </a:r>
            <a:r>
              <a:rPr lang="en-US" sz="1600" dirty="0"/>
              <a:t> con un </a:t>
            </a:r>
            <a:r>
              <a:rPr lang="en-US" sz="1600" dirty="0" err="1"/>
              <a:t>propósito</a:t>
            </a:r>
            <a:r>
              <a:rPr lang="en-US" sz="1600" dirty="0"/>
              <a:t> de </a:t>
            </a:r>
            <a:r>
              <a:rPr lang="en-US" sz="1600" dirty="0" err="1"/>
              <a:t>certificación</a:t>
            </a:r>
            <a:r>
              <a:rPr lang="en-US" sz="1600" dirty="0"/>
              <a:t>.</a:t>
            </a:r>
          </a:p>
        </p:txBody>
      </p:sp>
      <p:sp>
        <p:nvSpPr>
          <p:cNvPr id="32" name="31 Rectángulo"/>
          <p:cNvSpPr/>
          <p:nvPr/>
        </p:nvSpPr>
        <p:spPr>
          <a:xfrm>
            <a:off x="179512" y="5430774"/>
            <a:ext cx="8820000" cy="360000"/>
          </a:xfrm>
          <a:prstGeom prst="rect">
            <a:avLst/>
          </a:prstGeom>
          <a:solidFill>
            <a:srgbClr val="DCE6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solidFill>
                  <a:srgbClr val="0070C0"/>
                </a:solidFill>
              </a:rPr>
              <a:t>ISO 22734:2019 - </a:t>
            </a:r>
            <a:r>
              <a:rPr lang="en-US" sz="2000" b="1" dirty="0">
                <a:solidFill>
                  <a:srgbClr val="0070C0"/>
                </a:solidFill>
              </a:rPr>
              <a:t>HYDROGEN GENERATORS USING WATER ELECTROLYSIS</a:t>
            </a:r>
            <a:endParaRPr lang="es-ES" sz="2000" b="1" dirty="0">
              <a:solidFill>
                <a:srgbClr val="0070C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3"/>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2052" name="AutoShape 4"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54" name="AutoShape 6"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1"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7.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SISTEMAS DE</a:t>
            </a: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00519E"/>
                </a:solidFill>
                <a:latin typeface="Arial" pitchFamily="34" charset="0"/>
                <a:ea typeface="TitilliumText22L Regular"/>
                <a:cs typeface="Arial" pitchFamily="34" charset="0"/>
              </a:rPr>
              <a:t>ELECTRÓLISIS</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
        <p:nvSpPr>
          <p:cNvPr id="4098" name="AutoShape 2" descr="https://www.cnh2.es/wp-content/uploads/2019/01/02_Balance-de-planta-Banco-de-ensayos-1030x77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4100" name="AutoShape 4" descr="https://www.cnh2.es/wp-content/uploads/2019/01/02_Balance-de-planta-Banco-de-ensayos-1030x77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pic>
        <p:nvPicPr>
          <p:cNvPr id="18" name="17 Imagen"/>
          <p:cNvPicPr>
            <a:picLocks noChangeAspect="1"/>
          </p:cNvPicPr>
          <p:nvPr/>
        </p:nvPicPr>
        <p:blipFill>
          <a:blip r:embed="rId5" cstate="print"/>
          <a:srcRect t="10153" r="463"/>
          <a:stretch>
            <a:fillRect/>
          </a:stretch>
        </p:blipFill>
        <p:spPr bwMode="auto">
          <a:xfrm>
            <a:off x="63500" y="1086644"/>
            <a:ext cx="8994204" cy="5054040"/>
          </a:xfrm>
          <a:prstGeom prst="rect">
            <a:avLst/>
          </a:prstGeom>
          <a:noFill/>
          <a:ln w="9525">
            <a:noFill/>
            <a:miter lim="800000"/>
            <a:headEnd/>
            <a:tailEnd/>
          </a:ln>
        </p:spPr>
      </p:pic>
      <p:sp>
        <p:nvSpPr>
          <p:cNvPr id="83969" name="Rectangle 1"/>
          <p:cNvSpPr>
            <a:spLocks noChangeArrowheads="1"/>
          </p:cNvSpPr>
          <p:nvPr/>
        </p:nvSpPr>
        <p:spPr bwMode="auto">
          <a:xfrm>
            <a:off x="50988" y="6138372"/>
            <a:ext cx="9036000"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90488" algn="l"/>
              </a:tabLst>
            </a:pPr>
            <a:r>
              <a:rPr kumimoji="0" lang="en-US" sz="800" b="0" i="0" u="sng" strike="noStrike" cap="none" normalizeH="0" dirty="0">
                <a:ln>
                  <a:noFill/>
                </a:ln>
                <a:effectLst/>
                <a:latin typeface="+mj-lt"/>
                <a:ea typeface="Times New Roman" pitchFamily="18" charset="0"/>
                <a:cs typeface="Arial" pitchFamily="34" charset="0"/>
              </a:rPr>
              <a:t>NOTES</a:t>
            </a:r>
            <a:r>
              <a:rPr kumimoji="0" lang="en-US" sz="800" b="0" i="0" u="none" strike="noStrike" cap="none" normalizeH="0" dirty="0">
                <a:ln>
                  <a:noFill/>
                </a:ln>
                <a:effectLst/>
                <a:latin typeface="+mj-lt"/>
                <a:ea typeface="Times New Roman" pitchFamily="18" charset="0"/>
                <a:cs typeface="Arial" pitchFamily="34" charset="0"/>
              </a:rPr>
              <a:t>: </a:t>
            </a:r>
            <a:r>
              <a:rPr kumimoji="0" lang="en-GB" sz="800" b="0" i="0" u="none" strike="noStrike" cap="none" normalizeH="0" dirty="0">
                <a:ln>
                  <a:noFill/>
                </a:ln>
                <a:effectLst/>
                <a:latin typeface="+mj-lt"/>
                <a:ea typeface="Cambria" pitchFamily="18" charset="0"/>
                <a:cs typeface="Arial" pitchFamily="34" charset="0"/>
              </a:rPr>
              <a:t>(</a:t>
            </a:r>
            <a:r>
              <a:rPr kumimoji="0" lang="en-GB" sz="800" b="0" i="0" u="none" strike="noStrike" cap="none" normalizeH="0" dirty="0" err="1">
                <a:ln>
                  <a:noFill/>
                </a:ln>
                <a:effectLst/>
                <a:latin typeface="+mj-lt"/>
                <a:ea typeface="Cambria" pitchFamily="18" charset="0"/>
                <a:cs typeface="Arial" pitchFamily="34" charset="0"/>
              </a:rPr>
              <a:t>i</a:t>
            </a:r>
            <a:r>
              <a:rPr kumimoji="0" lang="en-GB" sz="800" b="0" i="0" u="none" strike="noStrike" cap="none" normalizeH="0" dirty="0">
                <a:ln>
                  <a:noFill/>
                </a:ln>
                <a:effectLst/>
                <a:latin typeface="+mj-lt"/>
                <a:ea typeface="Cambria" pitchFamily="18" charset="0"/>
                <a:cs typeface="Arial" pitchFamily="34" charset="0"/>
              </a:rPr>
              <a:t>)</a:t>
            </a:r>
            <a:r>
              <a:rPr kumimoji="0" lang="en-GB" sz="800" b="0" i="0" u="none" strike="noStrike" cap="none" normalizeH="0" dirty="0">
                <a:ln>
                  <a:noFill/>
                </a:ln>
                <a:effectLst/>
                <a:latin typeface="+mj-lt"/>
                <a:ea typeface="Times New Roman" pitchFamily="18" charset="0"/>
                <a:cs typeface="Arial" pitchFamily="34" charset="0"/>
              </a:rPr>
              <a:t> </a:t>
            </a:r>
            <a:r>
              <a:rPr kumimoji="0" lang="en-US" sz="800" b="0" i="0" u="none" strike="noStrike" cap="none" normalizeH="0" dirty="0">
                <a:ln>
                  <a:noFill/>
                </a:ln>
                <a:effectLst/>
                <a:latin typeface="+mj-lt"/>
                <a:ea typeface="Times New Roman" pitchFamily="18" charset="0"/>
                <a:cs typeface="Arial" pitchFamily="34" charset="0"/>
              </a:rPr>
              <a:t>Calculated for 5 kW for 1 Nm</a:t>
            </a:r>
            <a:r>
              <a:rPr kumimoji="0" lang="en-US" sz="800" b="0" i="0" u="none" strike="noStrike" cap="none" normalizeH="0" baseline="30000" dirty="0">
                <a:ln>
                  <a:noFill/>
                </a:ln>
                <a:effectLst/>
                <a:latin typeface="+mj-lt"/>
                <a:ea typeface="Times New Roman" pitchFamily="18" charset="0"/>
                <a:cs typeface="Arial" pitchFamily="34" charset="0"/>
              </a:rPr>
              <a:t>3</a:t>
            </a:r>
            <a:r>
              <a:rPr kumimoji="0" lang="en-US" sz="800" b="0" i="0" u="none" strike="noStrike" cap="none" normalizeH="0" dirty="0">
                <a:ln>
                  <a:noFill/>
                </a:ln>
                <a:effectLst/>
                <a:latin typeface="+mj-lt"/>
                <a:ea typeface="Times New Roman" pitchFamily="18" charset="0"/>
                <a:cs typeface="Arial" pitchFamily="34" charset="0"/>
              </a:rPr>
              <a:t>/h H</a:t>
            </a:r>
            <a:r>
              <a:rPr kumimoji="0" lang="en-US" sz="800" b="0" i="0" u="none" strike="noStrike" cap="none" normalizeH="0" baseline="-25000" dirty="0">
                <a:ln>
                  <a:noFill/>
                </a:ln>
                <a:effectLst/>
                <a:latin typeface="+mj-lt"/>
                <a:ea typeface="Times New Roman" pitchFamily="18" charset="0"/>
                <a:cs typeface="Arial" pitchFamily="34" charset="0"/>
              </a:rPr>
              <a:t>2</a:t>
            </a:r>
            <a:r>
              <a:rPr kumimoji="0" lang="en-US" sz="800" b="0" i="0" u="none" strike="noStrike" cap="none" normalizeH="0" dirty="0">
                <a:ln>
                  <a:noFill/>
                </a:ln>
                <a:effectLst/>
                <a:latin typeface="+mj-lt"/>
                <a:ea typeface="Times New Roman" pitchFamily="18" charset="0"/>
                <a:cs typeface="Arial" pitchFamily="34" charset="0"/>
              </a:rPr>
              <a:t>; </a:t>
            </a:r>
            <a:r>
              <a:rPr kumimoji="0" lang="en-GB" sz="800" b="0" i="0" u="none" strike="noStrike" cap="none" normalizeH="0" dirty="0">
                <a:ln>
                  <a:noFill/>
                </a:ln>
                <a:effectLst/>
                <a:latin typeface="+mj-lt"/>
                <a:ea typeface="Cambria" pitchFamily="18" charset="0"/>
                <a:cs typeface="Arial" pitchFamily="34" charset="0"/>
              </a:rPr>
              <a:t>(ii) </a:t>
            </a:r>
            <a:r>
              <a:rPr kumimoji="0" lang="en-US" sz="800" b="0" i="0" u="none" strike="noStrike" cap="none" normalizeH="0" dirty="0">
                <a:ln>
                  <a:noFill/>
                </a:ln>
                <a:effectLst/>
                <a:latin typeface="+mj-lt"/>
                <a:ea typeface="Times New Roman" pitchFamily="18" charset="0"/>
                <a:cs typeface="Arial" pitchFamily="34" charset="0"/>
              </a:rPr>
              <a:t>Nominal production ranges for the different product offered; </a:t>
            </a:r>
            <a:r>
              <a:rPr kumimoji="0" lang="en-GB" sz="800" b="0" i="0" u="none" strike="noStrike" cap="none" normalizeH="0" dirty="0">
                <a:ln>
                  <a:noFill/>
                </a:ln>
                <a:effectLst/>
                <a:latin typeface="+mj-lt"/>
                <a:ea typeface="Cambria" pitchFamily="18" charset="0"/>
                <a:cs typeface="Arial" pitchFamily="34" charset="0"/>
              </a:rPr>
              <a:t>(iii)</a:t>
            </a:r>
            <a:r>
              <a:rPr kumimoji="0" lang="en-GB" sz="800" b="0" i="0" u="none" strike="noStrike" cap="none" normalizeH="0" dirty="0">
                <a:ln>
                  <a:noFill/>
                </a:ln>
                <a:effectLst/>
                <a:latin typeface="+mj-lt"/>
                <a:ea typeface="Times New Roman" pitchFamily="18" charset="0"/>
                <a:cs typeface="Arial" pitchFamily="34" charset="0"/>
              </a:rPr>
              <a:t> </a:t>
            </a:r>
            <a:r>
              <a:rPr kumimoji="0" lang="en-US" sz="800" b="0" i="0" u="none" strike="noStrike" cap="none" normalizeH="0" dirty="0">
                <a:ln>
                  <a:noFill/>
                </a:ln>
                <a:effectLst/>
                <a:latin typeface="+mj-lt"/>
                <a:ea typeface="Times New Roman" pitchFamily="18" charset="0"/>
                <a:cs typeface="Arial" pitchFamily="34" charset="0"/>
              </a:rPr>
              <a:t>Specific energy consumption </a:t>
            </a:r>
            <a:r>
              <a:rPr kumimoji="0" lang="en-GB" sz="800" b="0" i="0" u="none" strike="noStrike" cap="none" normalizeH="0" dirty="0">
                <a:ln>
                  <a:noFill/>
                </a:ln>
                <a:effectLst/>
                <a:latin typeface="+mj-lt"/>
                <a:ea typeface="Cambria" pitchFamily="18" charset="0"/>
                <a:cs typeface="Arial" pitchFamily="34" charset="0"/>
              </a:rPr>
              <a:t>defined by the manufacturer (5 kWh/Nm</a:t>
            </a:r>
            <a:r>
              <a:rPr kumimoji="0" lang="en-GB" sz="800" b="0" i="0" u="none" strike="noStrike" cap="none" normalizeH="0" baseline="30000" dirty="0">
                <a:ln>
                  <a:noFill/>
                </a:ln>
                <a:effectLst/>
                <a:latin typeface="+mj-lt"/>
                <a:ea typeface="Cambria" pitchFamily="18" charset="0"/>
                <a:cs typeface="Arial" pitchFamily="34" charset="0"/>
              </a:rPr>
              <a:t>3</a:t>
            </a:r>
            <a:r>
              <a:rPr kumimoji="0" lang="en-GB" sz="800" b="0" i="0" u="none" strike="noStrike" cap="none" normalizeH="0" dirty="0">
                <a:ln>
                  <a:noFill/>
                </a:ln>
                <a:effectLst/>
                <a:latin typeface="+mj-lt"/>
                <a:ea typeface="Cambria" pitchFamily="18" charset="0"/>
                <a:cs typeface="Arial" pitchFamily="34" charset="0"/>
              </a:rPr>
              <a:t> when not available); (iv)</a:t>
            </a:r>
            <a:r>
              <a:rPr kumimoji="0" lang="en-GB" sz="800" b="0" i="0" u="none" strike="noStrike" cap="none" normalizeH="0" dirty="0">
                <a:ln>
                  <a:noFill/>
                </a:ln>
                <a:effectLst/>
                <a:latin typeface="+mj-lt"/>
                <a:ea typeface="Times New Roman" pitchFamily="18" charset="0"/>
                <a:cs typeface="Arial" pitchFamily="34" charset="0"/>
              </a:rPr>
              <a:t> </a:t>
            </a:r>
            <a:r>
              <a:rPr kumimoji="0" lang="en-US" sz="800" b="0" i="0" u="none" strike="noStrike" cap="none" normalizeH="0" dirty="0">
                <a:ln>
                  <a:noFill/>
                </a:ln>
                <a:effectLst/>
                <a:latin typeface="+mj-lt"/>
                <a:ea typeface="Times New Roman" pitchFamily="18" charset="0"/>
                <a:cs typeface="Arial" pitchFamily="34" charset="0"/>
              </a:rPr>
              <a:t>Maximum pressure without external compression system; (v) Some manufacturers supply electrolysis systems consisting of several stacks (modular design); (vi) Alkaline electrolysis membrane (AEM)</a:t>
            </a:r>
            <a:endParaRPr kumimoji="0" lang="en-US" sz="800" b="0" i="0" u="none" strike="noStrike" cap="none" normalizeH="0" dirty="0">
              <a:ln>
                <a:noFill/>
              </a:ln>
              <a:effectLst/>
              <a:latin typeface="+mj-lt"/>
              <a:cs typeface="Arial" pitchFamily="34" charset="0"/>
            </a:endParaRPr>
          </a:p>
        </p:txBody>
      </p:sp>
      <p:sp>
        <p:nvSpPr>
          <p:cNvPr id="15" name="14 Esquina doblada"/>
          <p:cNvSpPr/>
          <p:nvPr/>
        </p:nvSpPr>
        <p:spPr>
          <a:xfrm>
            <a:off x="8460432" y="1196752"/>
            <a:ext cx="432000" cy="252000"/>
          </a:xfrm>
          <a:prstGeom prst="foldedCorner">
            <a:avLst>
              <a:gd name="adj" fmla="val 41359"/>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600" b="1" dirty="0">
              <a:solidFill>
                <a:schemeClr val="tx1"/>
              </a:solidFill>
            </a:endParaRPr>
          </a:p>
          <a:p>
            <a:pPr algn="ctr"/>
            <a:r>
              <a:rPr lang="es-ES" sz="1200" b="1" dirty="0">
                <a:solidFill>
                  <a:schemeClr val="tx1"/>
                </a:solidFill>
              </a:rPr>
              <a:t>A2</a:t>
            </a:r>
          </a:p>
        </p:txBody>
      </p:sp>
      <p:sp>
        <p:nvSpPr>
          <p:cNvPr id="17" name="29 Rectángulo">
            <a:extLst>
              <a:ext uri="{FF2B5EF4-FFF2-40B4-BE49-F238E27FC236}">
                <a16:creationId xmlns:a16="http://schemas.microsoft.com/office/drawing/2014/main" id="{61250BCE-0836-4549-8E1C-8B3A13B19AAE}"/>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1			</a:t>
            </a:r>
          </a:p>
        </p:txBody>
      </p:sp>
      <p:sp>
        <p:nvSpPr>
          <p:cNvPr id="19" name="Rectángulo 18">
            <a:extLst>
              <a:ext uri="{FF2B5EF4-FFF2-40B4-BE49-F238E27FC236}">
                <a16:creationId xmlns:a16="http://schemas.microsoft.com/office/drawing/2014/main" id="{6131864A-7082-4FE1-88CB-EDE1F2191C61}"/>
              </a:ext>
            </a:extLst>
          </p:cNvPr>
          <p:cNvSpPr/>
          <p:nvPr/>
        </p:nvSpPr>
        <p:spPr>
          <a:xfrm>
            <a:off x="2915816" y="6486868"/>
            <a:ext cx="6225784" cy="371132"/>
          </a:xfrm>
          <a:prstGeom prst="rect">
            <a:avLst/>
          </a:prstGeom>
        </p:spPr>
        <p:txBody>
          <a:bodyPr wrap="square">
            <a:spAutoFit/>
          </a:bodyPr>
          <a:lstStyle/>
          <a:p>
            <a:pPr algn="r"/>
            <a:r>
              <a:rPr lang="es-ES_tradnl" b="1" dirty="0">
                <a:solidFill>
                  <a:schemeClr val="bg1"/>
                </a:solidFill>
                <a:latin typeface="TitilliumText22L Regular"/>
                <a:cs typeface="TitilliumText22L Regular"/>
              </a:rPr>
              <a:t> Producción de Hidrógeno. Equipos en el mercado</a:t>
            </a:r>
            <a:endParaRPr lang="es-ES"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72" name="Picture 8" descr="https://new.siemens.com/content/dam/internet/siemens-com/global/products-services/energy/renewable-energy/hydrogen-solutions/silyzer-v2/assets/images/360grad/SILYZER_300_360-04.jpg"/>
          <p:cNvPicPr>
            <a:picLocks noChangeAspect="1" noChangeArrowheads="1"/>
          </p:cNvPicPr>
          <p:nvPr/>
        </p:nvPicPr>
        <p:blipFill>
          <a:blip r:embed="rId3" cstate="print"/>
          <a:srcRect l="3734" t="8007" r="13669"/>
          <a:stretch>
            <a:fillRect/>
          </a:stretch>
        </p:blipFill>
        <p:spPr bwMode="auto">
          <a:xfrm>
            <a:off x="12891" y="4041336"/>
            <a:ext cx="3853094" cy="2412000"/>
          </a:xfrm>
          <a:prstGeom prst="rect">
            <a:avLst/>
          </a:prstGeom>
          <a:noFill/>
        </p:spPr>
      </p:pic>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4"/>
          </p:cNvPr>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2052" name="AutoShape 4"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54" name="AutoShape 6"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1"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7.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SISTEMAS DE</a:t>
            </a: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00519E"/>
                </a:solidFill>
                <a:latin typeface="Arial" pitchFamily="34" charset="0"/>
                <a:ea typeface="TitilliumText22L Regular"/>
                <a:cs typeface="Arial" pitchFamily="34" charset="0"/>
              </a:rPr>
              <a:t>ELECTRÓLISIS</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
        <p:nvSpPr>
          <p:cNvPr id="4098" name="AutoShape 2" descr="https://www.cnh2.es/wp-content/uploads/2019/01/02_Balance-de-planta-Banco-de-ensayos-1030x77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4100" name="AutoShape 4" descr="https://www.cnh2.es/wp-content/uploads/2019/01/02_Balance-de-planta-Banco-de-ensayos-1030x77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pic>
        <p:nvPicPr>
          <p:cNvPr id="88066" name="Picture 2" descr="https://finanswatch.dk/Billeder/article12089294.ece/ALTERNATES/native-app-960/doc7a8pmeifr6q16iof6h8y.jpg"/>
          <p:cNvPicPr>
            <a:picLocks noChangeAspect="1" noChangeArrowheads="1"/>
          </p:cNvPicPr>
          <p:nvPr/>
        </p:nvPicPr>
        <p:blipFill>
          <a:blip r:embed="rId6" cstate="print"/>
          <a:srcRect t="3571"/>
          <a:stretch>
            <a:fillRect/>
          </a:stretch>
        </p:blipFill>
        <p:spPr bwMode="auto">
          <a:xfrm>
            <a:off x="122362" y="1185322"/>
            <a:ext cx="4181333" cy="2268000"/>
          </a:xfrm>
          <a:prstGeom prst="rect">
            <a:avLst/>
          </a:prstGeom>
          <a:noFill/>
        </p:spPr>
      </p:pic>
      <p:sp>
        <p:nvSpPr>
          <p:cNvPr id="16" name="15 Rectángulo"/>
          <p:cNvSpPr/>
          <p:nvPr/>
        </p:nvSpPr>
        <p:spPr>
          <a:xfrm>
            <a:off x="50736" y="1181512"/>
            <a:ext cx="2520000" cy="246221"/>
          </a:xfrm>
          <a:prstGeom prst="rect">
            <a:avLst/>
          </a:prstGeom>
          <a:solidFill>
            <a:schemeClr val="bg1"/>
          </a:solidFill>
        </p:spPr>
        <p:txBody>
          <a:bodyPr wrap="square">
            <a:spAutoFit/>
          </a:bodyPr>
          <a:lstStyle/>
          <a:p>
            <a:r>
              <a:rPr lang="es-ES" sz="1000" b="1" u="sng" dirty="0"/>
              <a:t>FUENTE</a:t>
            </a:r>
            <a:r>
              <a:rPr lang="es-ES" sz="1000" b="1" dirty="0"/>
              <a:t>: </a:t>
            </a:r>
            <a:r>
              <a:rPr lang="es-ES" sz="1000" b="1" dirty="0" err="1"/>
              <a:t>Nel</a:t>
            </a:r>
            <a:r>
              <a:rPr lang="es-ES" sz="1000" b="1" dirty="0"/>
              <a:t> </a:t>
            </a:r>
            <a:r>
              <a:rPr lang="es-ES" sz="1000" b="1" dirty="0" err="1"/>
              <a:t>Hydrogen</a:t>
            </a:r>
            <a:r>
              <a:rPr lang="es-ES" sz="1000" b="1" dirty="0"/>
              <a:t> (electrólisis alcalina) </a:t>
            </a:r>
          </a:p>
        </p:txBody>
      </p:sp>
      <p:pic>
        <p:nvPicPr>
          <p:cNvPr id="88070" name="Picture 6" descr="https://img.directindustry.es/images_di/projects/images-og/nuevo-unidad-pura-generacion-hidrogeno-por-ceth2-13637-9879411.jpg"/>
          <p:cNvPicPr>
            <a:picLocks noChangeAspect="1" noChangeArrowheads="1"/>
          </p:cNvPicPr>
          <p:nvPr/>
        </p:nvPicPr>
        <p:blipFill>
          <a:blip r:embed="rId7" cstate="print"/>
          <a:srcRect l="14234" r="16563"/>
          <a:stretch>
            <a:fillRect/>
          </a:stretch>
        </p:blipFill>
        <p:spPr bwMode="auto">
          <a:xfrm>
            <a:off x="4443399" y="1185324"/>
            <a:ext cx="4565908" cy="2268000"/>
          </a:xfrm>
          <a:prstGeom prst="rect">
            <a:avLst/>
          </a:prstGeom>
          <a:noFill/>
        </p:spPr>
      </p:pic>
      <p:sp>
        <p:nvSpPr>
          <p:cNvPr id="19" name="18 Rectángulo"/>
          <p:cNvSpPr/>
          <p:nvPr/>
        </p:nvSpPr>
        <p:spPr>
          <a:xfrm>
            <a:off x="6742364" y="1181130"/>
            <a:ext cx="2376000" cy="246221"/>
          </a:xfrm>
          <a:prstGeom prst="rect">
            <a:avLst/>
          </a:prstGeom>
          <a:solidFill>
            <a:schemeClr val="bg1"/>
          </a:solidFill>
        </p:spPr>
        <p:txBody>
          <a:bodyPr wrap="square">
            <a:spAutoFit/>
          </a:bodyPr>
          <a:lstStyle/>
          <a:p>
            <a:pPr algn="r"/>
            <a:r>
              <a:rPr lang="es-ES" sz="1000" b="1" u="sng" dirty="0"/>
              <a:t>FUENTE</a:t>
            </a:r>
            <a:r>
              <a:rPr lang="es-ES" sz="1000" b="1" dirty="0"/>
              <a:t>: AREVA H2GEn (electrólisis PEM) </a:t>
            </a:r>
          </a:p>
        </p:txBody>
      </p:sp>
      <p:sp>
        <p:nvSpPr>
          <p:cNvPr id="22" name="21 Rectángulo"/>
          <p:cNvSpPr/>
          <p:nvPr/>
        </p:nvSpPr>
        <p:spPr>
          <a:xfrm>
            <a:off x="56704" y="3645024"/>
            <a:ext cx="1584176" cy="400110"/>
          </a:xfrm>
          <a:prstGeom prst="rect">
            <a:avLst/>
          </a:prstGeom>
        </p:spPr>
        <p:txBody>
          <a:bodyPr wrap="square">
            <a:spAutoFit/>
          </a:bodyPr>
          <a:lstStyle/>
          <a:p>
            <a:r>
              <a:rPr lang="es-ES" sz="1000" b="1" u="sng" dirty="0"/>
              <a:t>FUENTE</a:t>
            </a:r>
            <a:r>
              <a:rPr lang="es-ES" sz="1000" b="1" dirty="0"/>
              <a:t>: SIEMENS (electrólisis PEM) </a:t>
            </a:r>
          </a:p>
        </p:txBody>
      </p:sp>
      <p:pic>
        <p:nvPicPr>
          <p:cNvPr id="88075" name="Picture 11"/>
          <p:cNvPicPr>
            <a:picLocks noChangeAspect="1" noChangeArrowheads="1"/>
          </p:cNvPicPr>
          <p:nvPr/>
        </p:nvPicPr>
        <p:blipFill>
          <a:blip r:embed="rId8" cstate="print"/>
          <a:srcRect l="12766"/>
          <a:stretch>
            <a:fillRect/>
          </a:stretch>
        </p:blipFill>
        <p:spPr bwMode="auto">
          <a:xfrm>
            <a:off x="6074643" y="3667502"/>
            <a:ext cx="2952328" cy="2760208"/>
          </a:xfrm>
          <a:prstGeom prst="rect">
            <a:avLst/>
          </a:prstGeom>
          <a:noFill/>
          <a:ln w="9525">
            <a:noFill/>
            <a:miter lim="800000"/>
            <a:headEnd/>
            <a:tailEnd/>
          </a:ln>
        </p:spPr>
      </p:pic>
      <p:sp>
        <p:nvSpPr>
          <p:cNvPr id="24" name="23 Rectángulo"/>
          <p:cNvSpPr/>
          <p:nvPr/>
        </p:nvSpPr>
        <p:spPr>
          <a:xfrm>
            <a:off x="7418412" y="3533011"/>
            <a:ext cx="1728192" cy="400110"/>
          </a:xfrm>
          <a:prstGeom prst="rect">
            <a:avLst/>
          </a:prstGeom>
          <a:noFill/>
        </p:spPr>
        <p:txBody>
          <a:bodyPr wrap="square">
            <a:spAutoFit/>
          </a:bodyPr>
          <a:lstStyle/>
          <a:p>
            <a:pPr algn="r"/>
            <a:r>
              <a:rPr lang="es-ES" sz="1000" b="1" u="sng" dirty="0"/>
              <a:t>FUENTE</a:t>
            </a:r>
            <a:r>
              <a:rPr lang="es-ES" sz="1000" b="1" dirty="0"/>
              <a:t>: </a:t>
            </a:r>
            <a:r>
              <a:rPr lang="es-ES" sz="1000" b="1" dirty="0" err="1"/>
              <a:t>Hydrogenics</a:t>
            </a:r>
            <a:r>
              <a:rPr lang="es-ES" sz="1000" b="1" dirty="0"/>
              <a:t> (electrólisis alcalina) </a:t>
            </a:r>
          </a:p>
        </p:txBody>
      </p:sp>
      <p:pic>
        <p:nvPicPr>
          <p:cNvPr id="11266" name="Picture 2" descr="https://cellar-c2.services.clever-cloud.com/com-mcphy/uploads/2016/12/McPhy-electrolyzers-Piel-McLyzer.jpg"/>
          <p:cNvPicPr>
            <a:picLocks noChangeAspect="1" noChangeArrowheads="1"/>
          </p:cNvPicPr>
          <p:nvPr/>
        </p:nvPicPr>
        <p:blipFill>
          <a:blip r:embed="rId9" cstate="print"/>
          <a:srcRect l="30527" r="14650"/>
          <a:stretch>
            <a:fillRect/>
          </a:stretch>
        </p:blipFill>
        <p:spPr bwMode="auto">
          <a:xfrm>
            <a:off x="3842393" y="3730273"/>
            <a:ext cx="2134588" cy="2592000"/>
          </a:xfrm>
          <a:prstGeom prst="rect">
            <a:avLst/>
          </a:prstGeom>
          <a:noFill/>
        </p:spPr>
      </p:pic>
      <p:sp>
        <p:nvSpPr>
          <p:cNvPr id="23" name="22 Rectángulo"/>
          <p:cNvSpPr/>
          <p:nvPr/>
        </p:nvSpPr>
        <p:spPr>
          <a:xfrm>
            <a:off x="2608734" y="3659882"/>
            <a:ext cx="1260000" cy="400110"/>
          </a:xfrm>
          <a:prstGeom prst="rect">
            <a:avLst/>
          </a:prstGeom>
        </p:spPr>
        <p:txBody>
          <a:bodyPr wrap="square">
            <a:spAutoFit/>
          </a:bodyPr>
          <a:lstStyle/>
          <a:p>
            <a:pPr algn="r"/>
            <a:r>
              <a:rPr lang="es-ES" sz="1000" b="1" u="sng" dirty="0"/>
              <a:t>FUENTE</a:t>
            </a:r>
            <a:r>
              <a:rPr lang="es-ES" sz="1000" b="1" dirty="0"/>
              <a:t>: </a:t>
            </a:r>
            <a:r>
              <a:rPr lang="es-ES" sz="1000" b="1" dirty="0" err="1"/>
              <a:t>McPhy</a:t>
            </a:r>
            <a:r>
              <a:rPr lang="es-ES" sz="1000" b="1" dirty="0"/>
              <a:t> (electrólisis alcalina) </a:t>
            </a:r>
          </a:p>
        </p:txBody>
      </p:sp>
      <p:sp>
        <p:nvSpPr>
          <p:cNvPr id="25" name="29 Rectángulo">
            <a:extLst>
              <a:ext uri="{FF2B5EF4-FFF2-40B4-BE49-F238E27FC236}">
                <a16:creationId xmlns:a16="http://schemas.microsoft.com/office/drawing/2014/main" id="{91F7E783-D8A6-4382-B617-6D4ACF28CE10}"/>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1			</a:t>
            </a:r>
          </a:p>
        </p:txBody>
      </p:sp>
      <p:sp>
        <p:nvSpPr>
          <p:cNvPr id="26" name="Rectángulo 25">
            <a:extLst>
              <a:ext uri="{FF2B5EF4-FFF2-40B4-BE49-F238E27FC236}">
                <a16:creationId xmlns:a16="http://schemas.microsoft.com/office/drawing/2014/main" id="{861671BF-637D-4436-91B9-53BBA7591E5B}"/>
              </a:ext>
            </a:extLst>
          </p:cNvPr>
          <p:cNvSpPr/>
          <p:nvPr/>
        </p:nvSpPr>
        <p:spPr>
          <a:xfrm>
            <a:off x="2483768" y="6486868"/>
            <a:ext cx="6657832" cy="371132"/>
          </a:xfrm>
          <a:prstGeom prst="rect">
            <a:avLst/>
          </a:prstGeom>
        </p:spPr>
        <p:txBody>
          <a:bodyPr wrap="square">
            <a:spAutoFit/>
          </a:bodyPr>
          <a:lstStyle/>
          <a:p>
            <a:pPr algn="r"/>
            <a:r>
              <a:rPr lang="es-ES_tradnl" b="1" dirty="0">
                <a:solidFill>
                  <a:schemeClr val="bg1"/>
                </a:solidFill>
                <a:latin typeface="TitilliumText22L Regular"/>
                <a:cs typeface="TitilliumText22L Regular"/>
              </a:rPr>
              <a:t> Producción de Hidrógeno. Equipos en el mercado</a:t>
            </a:r>
            <a:endParaRPr lang="es-ES"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3"/>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2052" name="AutoShape 4"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54" name="AutoShape 6"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1"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7.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SISTEMAS DE</a:t>
            </a: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00519E"/>
                </a:solidFill>
                <a:latin typeface="Arial" pitchFamily="34" charset="0"/>
                <a:ea typeface="TitilliumText22L Regular"/>
                <a:cs typeface="Arial" pitchFamily="34" charset="0"/>
              </a:rPr>
              <a:t>ELECTRÓLISIS</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
        <p:nvSpPr>
          <p:cNvPr id="14" name="13 Rectángulo"/>
          <p:cNvSpPr/>
          <p:nvPr/>
        </p:nvSpPr>
        <p:spPr>
          <a:xfrm>
            <a:off x="179512" y="1209334"/>
            <a:ext cx="403244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Electrolizadores Comerciales</a:t>
            </a:r>
          </a:p>
        </p:txBody>
      </p:sp>
      <p:sp>
        <p:nvSpPr>
          <p:cNvPr id="4098" name="AutoShape 2" descr="https://www.cnh2.es/wp-content/uploads/2019/01/02_Balance-de-planta-Banco-de-ensayos-1030x77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4100" name="AutoShape 4" descr="https://www.cnh2.es/wp-content/uploads/2019/01/02_Balance-de-planta-Banco-de-ensayos-1030x77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6" name="15 Rectángulo redondeado"/>
          <p:cNvSpPr/>
          <p:nvPr/>
        </p:nvSpPr>
        <p:spPr>
          <a:xfrm>
            <a:off x="4166240" y="1210540"/>
            <a:ext cx="4870256"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_tradnl" b="1" dirty="0">
                <a:solidFill>
                  <a:srgbClr val="0070C0"/>
                </a:solidFill>
              </a:rPr>
              <a:t>FABRICANTES Y DISTRIBUIDORES EN ESPAÑA</a:t>
            </a:r>
          </a:p>
        </p:txBody>
      </p:sp>
      <p:pic>
        <p:nvPicPr>
          <p:cNvPr id="9218" name="Picture 2" descr="https://img.fuelcellsworks.com/wp-content/uploads/2019/06/Toyota-Sponsorship-of-Spanhish-Hydrogen-Association.jpg"/>
          <p:cNvPicPr>
            <a:picLocks noChangeAspect="1" noChangeArrowheads="1"/>
          </p:cNvPicPr>
          <p:nvPr/>
        </p:nvPicPr>
        <p:blipFill>
          <a:blip r:embed="rId5" cstate="print"/>
          <a:srcRect l="4232" t="14727" r="59924" b="14092"/>
          <a:stretch>
            <a:fillRect/>
          </a:stretch>
        </p:blipFill>
        <p:spPr bwMode="auto">
          <a:xfrm>
            <a:off x="179512" y="5575600"/>
            <a:ext cx="1502069" cy="792000"/>
          </a:xfrm>
          <a:prstGeom prst="rect">
            <a:avLst/>
          </a:prstGeom>
          <a:noFill/>
        </p:spPr>
      </p:pic>
      <p:pic>
        <p:nvPicPr>
          <p:cNvPr id="9220" name="Picture 4" descr="http://www.aeh2.org/images/stories/PTEHPClogo.png"/>
          <p:cNvPicPr>
            <a:picLocks noChangeAspect="1" noChangeArrowheads="1"/>
          </p:cNvPicPr>
          <p:nvPr/>
        </p:nvPicPr>
        <p:blipFill>
          <a:blip r:embed="rId6" cstate="print"/>
          <a:srcRect/>
          <a:stretch>
            <a:fillRect/>
          </a:stretch>
        </p:blipFill>
        <p:spPr bwMode="auto">
          <a:xfrm>
            <a:off x="4786270" y="5575600"/>
            <a:ext cx="577818" cy="803921"/>
          </a:xfrm>
          <a:prstGeom prst="rect">
            <a:avLst/>
          </a:prstGeom>
          <a:noFill/>
        </p:spPr>
      </p:pic>
      <p:sp>
        <p:nvSpPr>
          <p:cNvPr id="20" name="19 Rectángulo"/>
          <p:cNvSpPr/>
          <p:nvPr/>
        </p:nvSpPr>
        <p:spPr>
          <a:xfrm>
            <a:off x="1763688" y="5566889"/>
            <a:ext cx="2664296" cy="584775"/>
          </a:xfrm>
          <a:prstGeom prst="rect">
            <a:avLst/>
          </a:prstGeom>
        </p:spPr>
        <p:txBody>
          <a:bodyPr wrap="square">
            <a:spAutoFit/>
          </a:bodyPr>
          <a:lstStyle/>
          <a:p>
            <a:r>
              <a:rPr lang="es-ES" sz="1600" b="1" dirty="0"/>
              <a:t>ASOCIACIÓN ESPAÑOLA DEL HIDRÓGENO - </a:t>
            </a:r>
            <a:r>
              <a:rPr lang="es-ES" sz="1600" dirty="0">
                <a:hlinkClick r:id="rId7"/>
              </a:rPr>
              <a:t>www.aeh2.org</a:t>
            </a:r>
            <a:r>
              <a:rPr lang="es-ES" sz="1600" dirty="0"/>
              <a:t> </a:t>
            </a:r>
          </a:p>
        </p:txBody>
      </p:sp>
      <p:sp>
        <p:nvSpPr>
          <p:cNvPr id="22" name="21 Rectángulo"/>
          <p:cNvSpPr/>
          <p:nvPr/>
        </p:nvSpPr>
        <p:spPr>
          <a:xfrm>
            <a:off x="5436096" y="5566889"/>
            <a:ext cx="3600400" cy="830997"/>
          </a:xfrm>
          <a:prstGeom prst="rect">
            <a:avLst/>
          </a:prstGeom>
        </p:spPr>
        <p:txBody>
          <a:bodyPr wrap="square">
            <a:spAutoFit/>
          </a:bodyPr>
          <a:lstStyle/>
          <a:p>
            <a:r>
              <a:rPr lang="es-ES" sz="1600" b="1" dirty="0"/>
              <a:t>PLATAFORMA TECNOLÓGICA ESPAÑOLA DEL HIDRÓGENO Y DE LAS PILAS DE COMBUSTIBLE - </a:t>
            </a:r>
            <a:r>
              <a:rPr lang="es-ES" sz="1600" dirty="0">
                <a:hlinkClick r:id="rId8"/>
              </a:rPr>
              <a:t>www.ptehpc.org</a:t>
            </a:r>
            <a:r>
              <a:rPr lang="es-ES" sz="1600" dirty="0"/>
              <a:t> </a:t>
            </a:r>
          </a:p>
        </p:txBody>
      </p:sp>
      <p:sp>
        <p:nvSpPr>
          <p:cNvPr id="27" name="26 Rectángulo"/>
          <p:cNvSpPr/>
          <p:nvPr/>
        </p:nvSpPr>
        <p:spPr>
          <a:xfrm>
            <a:off x="179512" y="5057070"/>
            <a:ext cx="8784976" cy="360000"/>
          </a:xfrm>
          <a:prstGeom prst="rect">
            <a:avLst/>
          </a:prstGeom>
          <a:solidFill>
            <a:srgbClr val="DCE6F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solidFill>
                  <a:schemeClr val="tx1"/>
                </a:solidFill>
                <a:latin typeface="+mj-lt"/>
              </a:rPr>
              <a:t>LISTADO DE EMPRESAS Y ENTIDADES RELACIONADAS CON EL SECTOR DEL HIDRÓGENO  EN ESPAÑA </a:t>
            </a:r>
          </a:p>
        </p:txBody>
      </p:sp>
      <p:pic>
        <p:nvPicPr>
          <p:cNvPr id="9231" name="Picture 15" descr="Hidrógeno VS Litio en la electrificación ¿Sustitutivos? - Full ..."/>
          <p:cNvPicPr>
            <a:picLocks noChangeAspect="1" noChangeArrowheads="1"/>
          </p:cNvPicPr>
          <p:nvPr/>
        </p:nvPicPr>
        <p:blipFill>
          <a:blip r:embed="rId9" cstate="print"/>
          <a:srcRect/>
          <a:stretch>
            <a:fillRect/>
          </a:stretch>
        </p:blipFill>
        <p:spPr bwMode="auto">
          <a:xfrm>
            <a:off x="29028" y="3504438"/>
            <a:ext cx="2706667" cy="720000"/>
          </a:xfrm>
          <a:prstGeom prst="rect">
            <a:avLst/>
          </a:prstGeom>
          <a:noFill/>
        </p:spPr>
      </p:pic>
      <p:pic>
        <p:nvPicPr>
          <p:cNvPr id="9233" name="Picture 17" descr="Clantech】- Tecnología alternativa a la compra del gas"/>
          <p:cNvPicPr>
            <a:picLocks noChangeAspect="1" noChangeArrowheads="1"/>
          </p:cNvPicPr>
          <p:nvPr/>
        </p:nvPicPr>
        <p:blipFill>
          <a:blip r:embed="rId10" cstate="print"/>
          <a:srcRect/>
          <a:stretch>
            <a:fillRect/>
          </a:stretch>
        </p:blipFill>
        <p:spPr bwMode="auto">
          <a:xfrm>
            <a:off x="7279276" y="2554302"/>
            <a:ext cx="1584176" cy="792088"/>
          </a:xfrm>
          <a:prstGeom prst="rect">
            <a:avLst/>
          </a:prstGeom>
          <a:noFill/>
        </p:spPr>
      </p:pic>
      <p:pic>
        <p:nvPicPr>
          <p:cNvPr id="9235" name="Picture 19" descr="H2B2"/>
          <p:cNvPicPr>
            <a:picLocks noChangeAspect="1" noChangeArrowheads="1"/>
          </p:cNvPicPr>
          <p:nvPr/>
        </p:nvPicPr>
        <p:blipFill>
          <a:blip r:embed="rId11" cstate="print"/>
          <a:srcRect/>
          <a:stretch>
            <a:fillRect/>
          </a:stretch>
        </p:blipFill>
        <p:spPr bwMode="auto">
          <a:xfrm>
            <a:off x="179513" y="1848736"/>
            <a:ext cx="1538526" cy="504000"/>
          </a:xfrm>
          <a:prstGeom prst="rect">
            <a:avLst/>
          </a:prstGeom>
          <a:noFill/>
        </p:spPr>
      </p:pic>
      <p:pic>
        <p:nvPicPr>
          <p:cNvPr id="9237" name="Picture 21" descr="ARIEMA"/>
          <p:cNvPicPr>
            <a:picLocks noChangeAspect="1" noChangeArrowheads="1"/>
          </p:cNvPicPr>
          <p:nvPr/>
        </p:nvPicPr>
        <p:blipFill>
          <a:blip r:embed="rId12" cstate="print"/>
          <a:srcRect t="10590"/>
          <a:stretch>
            <a:fillRect/>
          </a:stretch>
        </p:blipFill>
        <p:spPr bwMode="auto">
          <a:xfrm>
            <a:off x="6834401" y="4284646"/>
            <a:ext cx="2110583" cy="540000"/>
          </a:xfrm>
          <a:prstGeom prst="rect">
            <a:avLst/>
          </a:prstGeom>
          <a:noFill/>
        </p:spPr>
      </p:pic>
      <p:sp>
        <p:nvSpPr>
          <p:cNvPr id="33" name="32 Rectángulo"/>
          <p:cNvSpPr/>
          <p:nvPr/>
        </p:nvSpPr>
        <p:spPr>
          <a:xfrm>
            <a:off x="1778202" y="1819708"/>
            <a:ext cx="7092000" cy="584775"/>
          </a:xfrm>
          <a:prstGeom prst="rect">
            <a:avLst/>
          </a:prstGeom>
        </p:spPr>
        <p:txBody>
          <a:bodyPr wrap="square">
            <a:spAutoFit/>
          </a:bodyPr>
          <a:lstStyle/>
          <a:p>
            <a:pPr algn="just"/>
            <a:r>
              <a:rPr lang="es-ES" sz="1600" b="1" dirty="0"/>
              <a:t>H2B2</a:t>
            </a:r>
            <a:r>
              <a:rPr lang="es-ES" sz="1600" dirty="0"/>
              <a:t> es una empresa que promueve, desarrolla, diseña, integra, construye, opera y mantiene sistemas de producción de hidrógeno basados en electrólisis </a:t>
            </a:r>
            <a:r>
              <a:rPr lang="es-ES" sz="1600" u="sng" dirty="0"/>
              <a:t>PEM</a:t>
            </a:r>
            <a:r>
              <a:rPr lang="es-ES" sz="1600" dirty="0"/>
              <a:t>.</a:t>
            </a:r>
          </a:p>
        </p:txBody>
      </p:sp>
      <p:sp>
        <p:nvSpPr>
          <p:cNvPr id="34" name="33 Rectángulo"/>
          <p:cNvSpPr/>
          <p:nvPr/>
        </p:nvSpPr>
        <p:spPr>
          <a:xfrm>
            <a:off x="180074" y="2540838"/>
            <a:ext cx="6984776" cy="830997"/>
          </a:xfrm>
          <a:prstGeom prst="rect">
            <a:avLst/>
          </a:prstGeom>
        </p:spPr>
        <p:txBody>
          <a:bodyPr wrap="square">
            <a:spAutoFit/>
          </a:bodyPr>
          <a:lstStyle/>
          <a:p>
            <a:pPr algn="just"/>
            <a:r>
              <a:rPr lang="es-ES" sz="1600" b="1" dirty="0"/>
              <a:t>CLAN TECNOLOGICA  </a:t>
            </a:r>
            <a:r>
              <a:rPr lang="es-ES" sz="1600" dirty="0"/>
              <a:t>es una empresa dedicada al desarrollo e integración de soluciones en generación de gases mediante tecnología </a:t>
            </a:r>
            <a:r>
              <a:rPr lang="es-ES" sz="1600" u="sng" dirty="0"/>
              <a:t>PEM</a:t>
            </a:r>
            <a:r>
              <a:rPr lang="es-ES" sz="1600" dirty="0"/>
              <a:t> para pequeñas aplicaciones y mediante electrólisis </a:t>
            </a:r>
            <a:r>
              <a:rPr lang="es-ES" sz="1600" u="sng" dirty="0"/>
              <a:t>alcalina</a:t>
            </a:r>
            <a:r>
              <a:rPr lang="es-ES" sz="1600" dirty="0"/>
              <a:t> en sistemas industriales.</a:t>
            </a:r>
          </a:p>
        </p:txBody>
      </p:sp>
      <p:sp>
        <p:nvSpPr>
          <p:cNvPr id="35" name="34 Rectángulo"/>
          <p:cNvSpPr/>
          <p:nvPr/>
        </p:nvSpPr>
        <p:spPr>
          <a:xfrm>
            <a:off x="2771800" y="3567655"/>
            <a:ext cx="6138936" cy="584775"/>
          </a:xfrm>
          <a:prstGeom prst="rect">
            <a:avLst/>
          </a:prstGeom>
        </p:spPr>
        <p:txBody>
          <a:bodyPr wrap="square">
            <a:spAutoFit/>
          </a:bodyPr>
          <a:lstStyle/>
          <a:p>
            <a:pPr algn="just"/>
            <a:r>
              <a:rPr lang="es-ES" sz="1600" b="1" dirty="0"/>
              <a:t>HIDRÓGENA</a:t>
            </a:r>
            <a:r>
              <a:rPr lang="es-ES" sz="1600" dirty="0"/>
              <a:t> es una empresa dedicada a la fabricación de equipos de generación de hidrógeno por electrólisis </a:t>
            </a:r>
            <a:r>
              <a:rPr lang="es-ES" sz="1600" u="sng" dirty="0"/>
              <a:t>PEM</a:t>
            </a:r>
            <a:r>
              <a:rPr lang="es-ES" sz="1600" dirty="0"/>
              <a:t>.</a:t>
            </a:r>
          </a:p>
        </p:txBody>
      </p:sp>
      <p:sp>
        <p:nvSpPr>
          <p:cNvPr id="36" name="35 Rectángulo"/>
          <p:cNvSpPr/>
          <p:nvPr/>
        </p:nvSpPr>
        <p:spPr>
          <a:xfrm>
            <a:off x="168740" y="4270275"/>
            <a:ext cx="6552000" cy="602797"/>
          </a:xfrm>
          <a:prstGeom prst="rect">
            <a:avLst/>
          </a:prstGeom>
        </p:spPr>
        <p:txBody>
          <a:bodyPr wrap="square">
            <a:spAutoFit/>
          </a:bodyPr>
          <a:lstStyle/>
          <a:p>
            <a:pPr algn="just"/>
            <a:r>
              <a:rPr lang="es-ES" sz="1600" b="1" dirty="0"/>
              <a:t>ARIEMA</a:t>
            </a:r>
            <a:r>
              <a:rPr lang="es-ES" sz="1600" dirty="0"/>
              <a:t> realiza trabajos de ingeniería e instalación “llave en mano”, junto a la puesta en marcha, operación y mantenimiento de equipos </a:t>
            </a:r>
            <a:r>
              <a:rPr lang="es-ES" sz="1600" u="sng" dirty="0"/>
              <a:t>alcalinos</a:t>
            </a:r>
            <a:r>
              <a:rPr lang="es-ES" sz="1600" dirty="0"/>
              <a:t> y </a:t>
            </a:r>
            <a:r>
              <a:rPr lang="es-ES" sz="1600" u="sng" dirty="0"/>
              <a:t>PEM</a:t>
            </a:r>
            <a:r>
              <a:rPr lang="es-ES" sz="1600" dirty="0"/>
              <a:t>.</a:t>
            </a:r>
          </a:p>
        </p:txBody>
      </p:sp>
      <p:sp>
        <p:nvSpPr>
          <p:cNvPr id="28" name="29 Rectángulo">
            <a:extLst>
              <a:ext uri="{FF2B5EF4-FFF2-40B4-BE49-F238E27FC236}">
                <a16:creationId xmlns:a16="http://schemas.microsoft.com/office/drawing/2014/main" id="{61166E23-F9C1-4E0B-9338-84F769AFAE14}"/>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1			</a:t>
            </a:r>
          </a:p>
        </p:txBody>
      </p:sp>
      <p:sp>
        <p:nvSpPr>
          <p:cNvPr id="29" name="Rectángulo 28">
            <a:extLst>
              <a:ext uri="{FF2B5EF4-FFF2-40B4-BE49-F238E27FC236}">
                <a16:creationId xmlns:a16="http://schemas.microsoft.com/office/drawing/2014/main" id="{366E57EA-1F88-46F7-A0BB-08B3083778CE}"/>
              </a:ext>
            </a:extLst>
          </p:cNvPr>
          <p:cNvSpPr/>
          <p:nvPr/>
        </p:nvSpPr>
        <p:spPr>
          <a:xfrm>
            <a:off x="2915816" y="6486868"/>
            <a:ext cx="6225784" cy="371132"/>
          </a:xfrm>
          <a:prstGeom prst="rect">
            <a:avLst/>
          </a:prstGeom>
        </p:spPr>
        <p:txBody>
          <a:bodyPr wrap="square">
            <a:spAutoFit/>
          </a:bodyPr>
          <a:lstStyle/>
          <a:p>
            <a:pPr algn="r"/>
            <a:r>
              <a:rPr lang="es-ES_tradnl" b="1" dirty="0">
                <a:solidFill>
                  <a:schemeClr val="bg1"/>
                </a:solidFill>
                <a:latin typeface="TitilliumText22L Regular"/>
                <a:cs typeface="TitilliumText22L Regular"/>
              </a:rPr>
              <a:t> Producción de Hidrógeno. Equipos en el mercado</a:t>
            </a:r>
            <a:endParaRPr lang="es-ES"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22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27"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3"/>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2052" name="AutoShape 4"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54" name="AutoShape 6"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1"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7.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SISTEMAS DE</a:t>
            </a: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00519E"/>
                </a:solidFill>
                <a:latin typeface="Arial" pitchFamily="34" charset="0"/>
                <a:ea typeface="TitilliumText22L Regular"/>
                <a:cs typeface="Arial" pitchFamily="34" charset="0"/>
              </a:rPr>
              <a:t>ELECTRÓLISIS</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
        <p:nvSpPr>
          <p:cNvPr id="4098" name="AutoShape 2" descr="https://www.cnh2.es/wp-content/uploads/2019/01/02_Balance-de-planta-Banco-de-ensayos-1030x77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4100" name="AutoShape 4" descr="https://www.cnh2.es/wp-content/uploads/2019/01/02_Balance-de-planta-Banco-de-ensayos-1030x77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6" name="15 Rectángulo redondeado"/>
          <p:cNvSpPr/>
          <p:nvPr/>
        </p:nvSpPr>
        <p:spPr>
          <a:xfrm>
            <a:off x="4329688" y="1225054"/>
            <a:ext cx="4680520"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_tradnl" b="1" dirty="0">
                <a:solidFill>
                  <a:srgbClr val="0070C0"/>
                </a:solidFill>
              </a:rPr>
              <a:t>INDICADORES DE INTERÉS</a:t>
            </a:r>
          </a:p>
        </p:txBody>
      </p:sp>
      <p:sp>
        <p:nvSpPr>
          <p:cNvPr id="17" name="16 Rectángulo"/>
          <p:cNvSpPr/>
          <p:nvPr/>
        </p:nvSpPr>
        <p:spPr>
          <a:xfrm>
            <a:off x="179512" y="1209334"/>
            <a:ext cx="403244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Electrolizadores Comerciales</a:t>
            </a:r>
          </a:p>
        </p:txBody>
      </p:sp>
      <p:sp>
        <p:nvSpPr>
          <p:cNvPr id="20" name="19 Rectángulo"/>
          <p:cNvSpPr/>
          <p:nvPr/>
        </p:nvSpPr>
        <p:spPr>
          <a:xfrm>
            <a:off x="179512" y="1916832"/>
            <a:ext cx="2808000" cy="360040"/>
          </a:xfrm>
          <a:prstGeom prst="rect">
            <a:avLst/>
          </a:prstGeom>
          <a:solidFill>
            <a:srgbClr val="DCE6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solidFill>
                  <a:srgbClr val="0070C0"/>
                </a:solidFill>
              </a:rPr>
              <a:t>ENERGY CONSUMPTION</a:t>
            </a:r>
          </a:p>
        </p:txBody>
      </p:sp>
      <p:sp>
        <p:nvSpPr>
          <p:cNvPr id="22" name="21 Rectángulo"/>
          <p:cNvSpPr/>
          <p:nvPr/>
        </p:nvSpPr>
        <p:spPr>
          <a:xfrm>
            <a:off x="179512" y="4221088"/>
            <a:ext cx="2808000" cy="360040"/>
          </a:xfrm>
          <a:prstGeom prst="rect">
            <a:avLst/>
          </a:prstGeom>
          <a:solidFill>
            <a:srgbClr val="DCE6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solidFill>
                  <a:srgbClr val="0070C0"/>
                </a:solidFill>
              </a:rPr>
              <a:t>COLD START-UP TIME</a:t>
            </a:r>
          </a:p>
        </p:txBody>
      </p:sp>
      <p:sp>
        <p:nvSpPr>
          <p:cNvPr id="23" name="22 Rectángulo"/>
          <p:cNvSpPr/>
          <p:nvPr/>
        </p:nvSpPr>
        <p:spPr>
          <a:xfrm>
            <a:off x="3203848" y="4221088"/>
            <a:ext cx="2808000" cy="360040"/>
          </a:xfrm>
          <a:prstGeom prst="rect">
            <a:avLst/>
          </a:prstGeom>
          <a:solidFill>
            <a:srgbClr val="DCE6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solidFill>
                  <a:srgbClr val="0070C0"/>
                </a:solidFill>
              </a:rPr>
              <a:t>DEGRADATION</a:t>
            </a:r>
          </a:p>
        </p:txBody>
      </p:sp>
      <p:sp>
        <p:nvSpPr>
          <p:cNvPr id="24" name="23 Rectángulo"/>
          <p:cNvSpPr/>
          <p:nvPr/>
        </p:nvSpPr>
        <p:spPr>
          <a:xfrm>
            <a:off x="6228496" y="4221088"/>
            <a:ext cx="2808000" cy="360040"/>
          </a:xfrm>
          <a:prstGeom prst="rect">
            <a:avLst/>
          </a:prstGeom>
          <a:solidFill>
            <a:srgbClr val="DCE6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solidFill>
                  <a:srgbClr val="0070C0"/>
                </a:solidFill>
              </a:rPr>
              <a:t>PLANT FOOTPRINT</a:t>
            </a:r>
          </a:p>
        </p:txBody>
      </p:sp>
      <p:sp>
        <p:nvSpPr>
          <p:cNvPr id="25" name="24 Rectángulo"/>
          <p:cNvSpPr/>
          <p:nvPr/>
        </p:nvSpPr>
        <p:spPr>
          <a:xfrm>
            <a:off x="3203848" y="1916832"/>
            <a:ext cx="2808000" cy="360040"/>
          </a:xfrm>
          <a:prstGeom prst="rect">
            <a:avLst/>
          </a:prstGeom>
          <a:solidFill>
            <a:srgbClr val="DCE6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solidFill>
                  <a:srgbClr val="0070C0"/>
                </a:solidFill>
              </a:rPr>
              <a:t>FLEXIBILITY</a:t>
            </a:r>
          </a:p>
        </p:txBody>
      </p:sp>
      <p:sp>
        <p:nvSpPr>
          <p:cNvPr id="26" name="25 Rectángulo"/>
          <p:cNvSpPr/>
          <p:nvPr/>
        </p:nvSpPr>
        <p:spPr>
          <a:xfrm>
            <a:off x="6228184" y="1916832"/>
            <a:ext cx="2808000" cy="360040"/>
          </a:xfrm>
          <a:prstGeom prst="rect">
            <a:avLst/>
          </a:prstGeom>
          <a:solidFill>
            <a:srgbClr val="DCE6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000" b="1" dirty="0">
                <a:solidFill>
                  <a:srgbClr val="0070C0"/>
                </a:solidFill>
              </a:rPr>
              <a:t>STACK LIFETIME</a:t>
            </a:r>
          </a:p>
        </p:txBody>
      </p:sp>
      <p:sp>
        <p:nvSpPr>
          <p:cNvPr id="27" name="26 Esquina doblada"/>
          <p:cNvSpPr/>
          <p:nvPr/>
        </p:nvSpPr>
        <p:spPr>
          <a:xfrm>
            <a:off x="5855492" y="1328068"/>
            <a:ext cx="432000" cy="252000"/>
          </a:xfrm>
          <a:prstGeom prst="foldedCorner">
            <a:avLst>
              <a:gd name="adj" fmla="val 41359"/>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600" b="1" dirty="0">
              <a:solidFill>
                <a:schemeClr val="tx1"/>
              </a:solidFill>
            </a:endParaRPr>
          </a:p>
          <a:p>
            <a:pPr algn="ctr"/>
            <a:r>
              <a:rPr lang="es-ES" sz="1200" b="1" dirty="0">
                <a:solidFill>
                  <a:schemeClr val="tx1"/>
                </a:solidFill>
              </a:rPr>
              <a:t>A3</a:t>
            </a:r>
          </a:p>
        </p:txBody>
      </p:sp>
      <p:sp>
        <p:nvSpPr>
          <p:cNvPr id="28" name="27 Rectángulo"/>
          <p:cNvSpPr/>
          <p:nvPr/>
        </p:nvSpPr>
        <p:spPr>
          <a:xfrm>
            <a:off x="179512" y="2286397"/>
            <a:ext cx="2808312" cy="1815882"/>
          </a:xfrm>
          <a:prstGeom prst="rect">
            <a:avLst/>
          </a:prstGeom>
        </p:spPr>
        <p:txBody>
          <a:bodyPr wrap="square">
            <a:spAutoFit/>
          </a:bodyPr>
          <a:lstStyle/>
          <a:p>
            <a:pPr algn="just"/>
            <a:r>
              <a:rPr lang="es-ES" sz="1600" dirty="0"/>
              <a:t>Cantidad de energía requerida para producir una cierta cantidad de hidrógeno. </a:t>
            </a:r>
            <a:r>
              <a:rPr lang="es-ES" sz="1600" b="1" dirty="0"/>
              <a:t>Rangos habituales: 4.5 – 5.0 </a:t>
            </a:r>
            <a:r>
              <a:rPr lang="es-ES" sz="1600" b="1" dirty="0" err="1"/>
              <a:t>kWh</a:t>
            </a:r>
            <a:r>
              <a:rPr lang="es-ES" sz="1600" b="1" dirty="0"/>
              <a:t>/Nm</a:t>
            </a:r>
            <a:r>
              <a:rPr lang="es-ES" sz="1600" b="1" baseline="30000" dirty="0"/>
              <a:t>3</a:t>
            </a:r>
            <a:r>
              <a:rPr lang="es-ES" sz="1600" b="1" dirty="0"/>
              <a:t> (aprox. 50-55 </a:t>
            </a:r>
            <a:r>
              <a:rPr lang="es-ES" sz="1600" b="1" dirty="0" err="1"/>
              <a:t>kWh</a:t>
            </a:r>
            <a:r>
              <a:rPr lang="es-ES" sz="1600" b="1" dirty="0"/>
              <a:t>/kg).</a:t>
            </a:r>
          </a:p>
          <a:p>
            <a:pPr algn="just"/>
            <a:endParaRPr lang="es-ES" sz="1400" dirty="0"/>
          </a:p>
          <a:p>
            <a:pPr algn="ctr"/>
            <a:r>
              <a:rPr lang="es-ES" sz="1600" b="1" dirty="0"/>
              <a:t>ALCALINA ≈ PEM</a:t>
            </a:r>
          </a:p>
        </p:txBody>
      </p:sp>
      <p:sp>
        <p:nvSpPr>
          <p:cNvPr id="32" name="31 Rectángulo"/>
          <p:cNvSpPr/>
          <p:nvPr/>
        </p:nvSpPr>
        <p:spPr>
          <a:xfrm>
            <a:off x="179512" y="4637454"/>
            <a:ext cx="2808312" cy="1785104"/>
          </a:xfrm>
          <a:prstGeom prst="rect">
            <a:avLst/>
          </a:prstGeom>
        </p:spPr>
        <p:txBody>
          <a:bodyPr wrap="square">
            <a:spAutoFit/>
          </a:bodyPr>
          <a:lstStyle/>
          <a:p>
            <a:pPr algn="just"/>
            <a:r>
              <a:rPr lang="es-ES" sz="1600" dirty="0"/>
              <a:t>Tiempo de encendido del equipo hasta su capacidad de producción nominal. </a:t>
            </a:r>
            <a:r>
              <a:rPr lang="es-ES" sz="1600" b="1" dirty="0"/>
              <a:t>Rangos habituales: alcalino (minutos), PEM (segundos).</a:t>
            </a:r>
            <a:r>
              <a:rPr lang="es-ES" sz="1600" dirty="0"/>
              <a:t> </a:t>
            </a:r>
          </a:p>
          <a:p>
            <a:pPr algn="just"/>
            <a:endParaRPr lang="es-ES" sz="1400" dirty="0"/>
          </a:p>
          <a:p>
            <a:pPr algn="ctr"/>
            <a:r>
              <a:rPr lang="es-ES" sz="1600" b="1" dirty="0"/>
              <a:t>ALCALINA &gt; PEM</a:t>
            </a:r>
          </a:p>
        </p:txBody>
      </p:sp>
      <p:sp>
        <p:nvSpPr>
          <p:cNvPr id="33" name="28 Flecha abajo">
            <a:extLst>
              <a:ext uri="{FF2B5EF4-FFF2-40B4-BE49-F238E27FC236}">
                <a16:creationId xmlns:a16="http://schemas.microsoft.com/office/drawing/2014/main" id="{5703CA2C-F12B-4C40-BE20-74DA9B22FFDE}"/>
              </a:ext>
            </a:extLst>
          </p:cNvPr>
          <p:cNvSpPr/>
          <p:nvPr/>
        </p:nvSpPr>
        <p:spPr>
          <a:xfrm>
            <a:off x="2339752" y="6112596"/>
            <a:ext cx="216024" cy="216024"/>
          </a:xfrm>
          <a:prstGeom prst="downArrow">
            <a:avLst/>
          </a:prstGeom>
          <a:solidFill>
            <a:srgbClr val="2F9E37"/>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4" name="30 Flecha abajo">
            <a:extLst>
              <a:ext uri="{FF2B5EF4-FFF2-40B4-BE49-F238E27FC236}">
                <a16:creationId xmlns:a16="http://schemas.microsoft.com/office/drawing/2014/main" id="{C77BE167-F7D7-45FC-A65A-408EA80247D3}"/>
              </a:ext>
            </a:extLst>
          </p:cNvPr>
          <p:cNvSpPr/>
          <p:nvPr/>
        </p:nvSpPr>
        <p:spPr>
          <a:xfrm flipV="1">
            <a:off x="611560" y="6113158"/>
            <a:ext cx="216024" cy="216024"/>
          </a:xfrm>
          <a:prstGeom prst="downArrow">
            <a:avLst/>
          </a:prstGeom>
          <a:solidFill>
            <a:srgbClr val="FF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5" name="29 Rectángulo">
            <a:extLst>
              <a:ext uri="{FF2B5EF4-FFF2-40B4-BE49-F238E27FC236}">
                <a16:creationId xmlns:a16="http://schemas.microsoft.com/office/drawing/2014/main" id="{9D494DB1-57DA-4DBC-908A-275DEE0A7953}"/>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1			</a:t>
            </a:r>
          </a:p>
        </p:txBody>
      </p:sp>
      <p:sp>
        <p:nvSpPr>
          <p:cNvPr id="36" name="Rectángulo 35">
            <a:extLst>
              <a:ext uri="{FF2B5EF4-FFF2-40B4-BE49-F238E27FC236}">
                <a16:creationId xmlns:a16="http://schemas.microsoft.com/office/drawing/2014/main" id="{6C9BB983-3431-485C-BF4D-4060329A9B31}"/>
              </a:ext>
            </a:extLst>
          </p:cNvPr>
          <p:cNvSpPr/>
          <p:nvPr/>
        </p:nvSpPr>
        <p:spPr>
          <a:xfrm>
            <a:off x="2915816" y="6486868"/>
            <a:ext cx="6225784" cy="371132"/>
          </a:xfrm>
          <a:prstGeom prst="rect">
            <a:avLst/>
          </a:prstGeom>
        </p:spPr>
        <p:txBody>
          <a:bodyPr wrap="square">
            <a:spAutoFit/>
          </a:bodyPr>
          <a:lstStyle/>
          <a:p>
            <a:pPr algn="r"/>
            <a:r>
              <a:rPr lang="es-ES_tradnl" b="1" dirty="0">
                <a:solidFill>
                  <a:schemeClr val="bg1"/>
                </a:solidFill>
                <a:latin typeface="TitilliumText22L Regular"/>
                <a:cs typeface="TitilliumText22L Regular"/>
              </a:rPr>
              <a:t> Producción de Hidrógeno. Equipos en el mercado</a:t>
            </a:r>
            <a:endParaRPr lang="es-ES" dirty="0"/>
          </a:p>
        </p:txBody>
      </p:sp>
      <p:sp>
        <p:nvSpPr>
          <p:cNvPr id="30" name="29 Rectángulo"/>
          <p:cNvSpPr/>
          <p:nvPr/>
        </p:nvSpPr>
        <p:spPr>
          <a:xfrm>
            <a:off x="3137808" y="4622656"/>
            <a:ext cx="2916000" cy="1785104"/>
          </a:xfrm>
          <a:prstGeom prst="rect">
            <a:avLst/>
          </a:prstGeom>
        </p:spPr>
        <p:txBody>
          <a:bodyPr wrap="square">
            <a:spAutoFit/>
          </a:bodyPr>
          <a:lstStyle/>
          <a:p>
            <a:pPr algn="just"/>
            <a:r>
              <a:rPr lang="es-ES" sz="1600" dirty="0"/>
              <a:t>Aumento de la energía requerida para mantener la producción de hidrógeno por degradación del sistema de electrólisis. </a:t>
            </a:r>
            <a:r>
              <a:rPr lang="es-ES" sz="1600" b="1" dirty="0"/>
              <a:t>Rangos habituales: 4-2 %/año</a:t>
            </a:r>
            <a:endParaRPr lang="es-ES" sz="1600" dirty="0"/>
          </a:p>
          <a:p>
            <a:pPr algn="just"/>
            <a:endParaRPr lang="es-ES" sz="1400" dirty="0"/>
          </a:p>
          <a:p>
            <a:pPr algn="ctr"/>
            <a:r>
              <a:rPr lang="es-ES" sz="1600" b="1" dirty="0"/>
              <a:t>ALCALINA &lt; PEM</a:t>
            </a:r>
          </a:p>
        </p:txBody>
      </p:sp>
      <p:sp>
        <p:nvSpPr>
          <p:cNvPr id="38" name="28 Flecha abajo">
            <a:extLst>
              <a:ext uri="{FF2B5EF4-FFF2-40B4-BE49-F238E27FC236}">
                <a16:creationId xmlns:a16="http://schemas.microsoft.com/office/drawing/2014/main" id="{5703CA2C-F12B-4C40-BE20-74DA9B22FFDE}"/>
              </a:ext>
            </a:extLst>
          </p:cNvPr>
          <p:cNvSpPr/>
          <p:nvPr/>
        </p:nvSpPr>
        <p:spPr>
          <a:xfrm>
            <a:off x="3600336" y="6115774"/>
            <a:ext cx="216024" cy="216024"/>
          </a:xfrm>
          <a:prstGeom prst="downArrow">
            <a:avLst/>
          </a:prstGeom>
          <a:solidFill>
            <a:srgbClr val="2F9E37"/>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9" name="30 Flecha abajo">
            <a:extLst>
              <a:ext uri="{FF2B5EF4-FFF2-40B4-BE49-F238E27FC236}">
                <a16:creationId xmlns:a16="http://schemas.microsoft.com/office/drawing/2014/main" id="{C77BE167-F7D7-45FC-A65A-408EA80247D3}"/>
              </a:ext>
            </a:extLst>
          </p:cNvPr>
          <p:cNvSpPr/>
          <p:nvPr/>
        </p:nvSpPr>
        <p:spPr>
          <a:xfrm flipV="1">
            <a:off x="5356468" y="6104726"/>
            <a:ext cx="216024" cy="216024"/>
          </a:xfrm>
          <a:prstGeom prst="downArrow">
            <a:avLst/>
          </a:prstGeom>
          <a:solidFill>
            <a:srgbClr val="FF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0" name="39 Rectángulo"/>
          <p:cNvSpPr/>
          <p:nvPr/>
        </p:nvSpPr>
        <p:spPr>
          <a:xfrm>
            <a:off x="3118123" y="2276872"/>
            <a:ext cx="2952000" cy="1785104"/>
          </a:xfrm>
          <a:prstGeom prst="rect">
            <a:avLst/>
          </a:prstGeom>
        </p:spPr>
        <p:txBody>
          <a:bodyPr wrap="square">
            <a:spAutoFit/>
          </a:bodyPr>
          <a:lstStyle/>
          <a:p>
            <a:pPr algn="just"/>
            <a:r>
              <a:rPr lang="es-ES" sz="1600" dirty="0"/>
              <a:t>Capacidad de funcionar del equipo a carga parcial, respecto al rango de operación del sistema. </a:t>
            </a:r>
            <a:r>
              <a:rPr lang="es-ES" sz="1600" b="1" dirty="0"/>
              <a:t>Rangos habituales: PEM (0-120%), alcalina (10-100%).</a:t>
            </a:r>
            <a:endParaRPr lang="es-ES" sz="1600" dirty="0"/>
          </a:p>
          <a:p>
            <a:pPr algn="just"/>
            <a:endParaRPr lang="es-ES" sz="1400" dirty="0"/>
          </a:p>
          <a:p>
            <a:pPr algn="ctr"/>
            <a:r>
              <a:rPr lang="es-ES" sz="1600" b="1" dirty="0"/>
              <a:t>ALCALINA &lt; PEM</a:t>
            </a:r>
          </a:p>
        </p:txBody>
      </p:sp>
      <p:sp>
        <p:nvSpPr>
          <p:cNvPr id="41" name="40 Elipse"/>
          <p:cNvSpPr/>
          <p:nvPr/>
        </p:nvSpPr>
        <p:spPr>
          <a:xfrm>
            <a:off x="2354992" y="3815328"/>
            <a:ext cx="144016" cy="144016"/>
          </a:xfrm>
          <a:prstGeom prst="ellipse">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2" name="41 Elipse"/>
          <p:cNvSpPr/>
          <p:nvPr/>
        </p:nvSpPr>
        <p:spPr>
          <a:xfrm>
            <a:off x="653088" y="3815328"/>
            <a:ext cx="144016" cy="144016"/>
          </a:xfrm>
          <a:prstGeom prst="ellipse">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3" name="28 Flecha abajo">
            <a:extLst>
              <a:ext uri="{FF2B5EF4-FFF2-40B4-BE49-F238E27FC236}">
                <a16:creationId xmlns:a16="http://schemas.microsoft.com/office/drawing/2014/main" id="{5703CA2C-F12B-4C40-BE20-74DA9B22FFDE}"/>
              </a:ext>
            </a:extLst>
          </p:cNvPr>
          <p:cNvSpPr/>
          <p:nvPr/>
        </p:nvSpPr>
        <p:spPr>
          <a:xfrm flipV="1">
            <a:off x="5364088" y="3769990"/>
            <a:ext cx="216024" cy="216024"/>
          </a:xfrm>
          <a:prstGeom prst="downArrow">
            <a:avLst/>
          </a:prstGeom>
          <a:solidFill>
            <a:srgbClr val="2F9E37"/>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4" name="30 Flecha abajo">
            <a:extLst>
              <a:ext uri="{FF2B5EF4-FFF2-40B4-BE49-F238E27FC236}">
                <a16:creationId xmlns:a16="http://schemas.microsoft.com/office/drawing/2014/main" id="{C77BE167-F7D7-45FC-A65A-408EA80247D3}"/>
              </a:ext>
            </a:extLst>
          </p:cNvPr>
          <p:cNvSpPr/>
          <p:nvPr/>
        </p:nvSpPr>
        <p:spPr>
          <a:xfrm>
            <a:off x="3573413" y="3763640"/>
            <a:ext cx="216024" cy="216024"/>
          </a:xfrm>
          <a:prstGeom prst="downArrow">
            <a:avLst/>
          </a:prstGeom>
          <a:solidFill>
            <a:srgbClr val="FF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5" name="44 Rectángulo"/>
          <p:cNvSpPr/>
          <p:nvPr/>
        </p:nvSpPr>
        <p:spPr>
          <a:xfrm>
            <a:off x="6156504" y="4638035"/>
            <a:ext cx="2952000" cy="1785104"/>
          </a:xfrm>
          <a:prstGeom prst="rect">
            <a:avLst/>
          </a:prstGeom>
        </p:spPr>
        <p:txBody>
          <a:bodyPr wrap="square">
            <a:spAutoFit/>
          </a:bodyPr>
          <a:lstStyle/>
          <a:p>
            <a:pPr algn="just"/>
            <a:r>
              <a:rPr lang="es-ES" sz="1600" dirty="0"/>
              <a:t>Espacio ocupado por el sistema de electrólisis respecto a su potencia. </a:t>
            </a:r>
            <a:r>
              <a:rPr lang="es-ES" sz="1600" b="1" dirty="0"/>
              <a:t>Rangos habituales: 10-25 </a:t>
            </a:r>
            <a:r>
              <a:rPr lang="es-ES" sz="1600" b="1" dirty="0" err="1"/>
              <a:t>kW</a:t>
            </a:r>
            <a:r>
              <a:rPr lang="es-ES" sz="1600" b="1" dirty="0"/>
              <a:t>/m</a:t>
            </a:r>
            <a:r>
              <a:rPr lang="es-ES" sz="1600" b="1" baseline="30000" dirty="0"/>
              <a:t>2</a:t>
            </a:r>
            <a:r>
              <a:rPr lang="es-ES" sz="1600" b="1" dirty="0"/>
              <a:t> (doble espacio en alcalino respecto a PEM).</a:t>
            </a:r>
            <a:endParaRPr lang="es-ES" sz="1600" dirty="0"/>
          </a:p>
          <a:p>
            <a:pPr algn="just"/>
            <a:endParaRPr lang="es-ES" sz="1400" dirty="0"/>
          </a:p>
          <a:p>
            <a:pPr algn="ctr"/>
            <a:r>
              <a:rPr lang="es-ES" sz="1600" b="1" dirty="0"/>
              <a:t>ALCALINA &gt; PEM</a:t>
            </a:r>
          </a:p>
        </p:txBody>
      </p:sp>
      <p:sp>
        <p:nvSpPr>
          <p:cNvPr id="46" name="28 Flecha abajo">
            <a:extLst>
              <a:ext uri="{FF2B5EF4-FFF2-40B4-BE49-F238E27FC236}">
                <a16:creationId xmlns:a16="http://schemas.microsoft.com/office/drawing/2014/main" id="{5703CA2C-F12B-4C40-BE20-74DA9B22FFDE}"/>
              </a:ext>
            </a:extLst>
          </p:cNvPr>
          <p:cNvSpPr/>
          <p:nvPr/>
        </p:nvSpPr>
        <p:spPr>
          <a:xfrm>
            <a:off x="8411994" y="6143853"/>
            <a:ext cx="216024" cy="216024"/>
          </a:xfrm>
          <a:prstGeom prst="downArrow">
            <a:avLst/>
          </a:prstGeom>
          <a:solidFill>
            <a:srgbClr val="2F9E37"/>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7" name="30 Flecha abajo">
            <a:extLst>
              <a:ext uri="{FF2B5EF4-FFF2-40B4-BE49-F238E27FC236}">
                <a16:creationId xmlns:a16="http://schemas.microsoft.com/office/drawing/2014/main" id="{C77BE167-F7D7-45FC-A65A-408EA80247D3}"/>
              </a:ext>
            </a:extLst>
          </p:cNvPr>
          <p:cNvSpPr/>
          <p:nvPr/>
        </p:nvSpPr>
        <p:spPr>
          <a:xfrm flipV="1">
            <a:off x="6588224" y="6124803"/>
            <a:ext cx="216024" cy="216024"/>
          </a:xfrm>
          <a:prstGeom prst="downArrow">
            <a:avLst/>
          </a:prstGeom>
          <a:solidFill>
            <a:srgbClr val="FF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8" name="47 Rectángulo"/>
          <p:cNvSpPr/>
          <p:nvPr/>
        </p:nvSpPr>
        <p:spPr>
          <a:xfrm>
            <a:off x="6156504" y="2279268"/>
            <a:ext cx="2952000" cy="1785104"/>
          </a:xfrm>
          <a:prstGeom prst="rect">
            <a:avLst/>
          </a:prstGeom>
        </p:spPr>
        <p:txBody>
          <a:bodyPr wrap="square">
            <a:spAutoFit/>
          </a:bodyPr>
          <a:lstStyle/>
          <a:p>
            <a:pPr algn="just"/>
            <a:r>
              <a:rPr lang="es-ES" sz="1600" dirty="0"/>
              <a:t>Tiempo necesario antes de reemplazar el stack de electrólisis por uno nuevo. </a:t>
            </a:r>
            <a:r>
              <a:rPr lang="es-ES" sz="1600" b="1" dirty="0"/>
              <a:t>Rangos habituales: alcalino (90.000 h), PEM (60.000 h).</a:t>
            </a:r>
            <a:endParaRPr lang="es-ES" sz="1600" dirty="0"/>
          </a:p>
          <a:p>
            <a:pPr algn="just"/>
            <a:endParaRPr lang="es-ES" sz="1400" dirty="0"/>
          </a:p>
          <a:p>
            <a:pPr algn="ctr"/>
            <a:r>
              <a:rPr lang="es-ES" sz="1600" b="1" dirty="0"/>
              <a:t>ALCALINA &gt; PEM</a:t>
            </a:r>
          </a:p>
        </p:txBody>
      </p:sp>
      <p:sp>
        <p:nvSpPr>
          <p:cNvPr id="49" name="28 Flecha abajo">
            <a:extLst>
              <a:ext uri="{FF2B5EF4-FFF2-40B4-BE49-F238E27FC236}">
                <a16:creationId xmlns:a16="http://schemas.microsoft.com/office/drawing/2014/main" id="{5703CA2C-F12B-4C40-BE20-74DA9B22FFDE}"/>
              </a:ext>
            </a:extLst>
          </p:cNvPr>
          <p:cNvSpPr/>
          <p:nvPr/>
        </p:nvSpPr>
        <p:spPr>
          <a:xfrm>
            <a:off x="8411994" y="3785086"/>
            <a:ext cx="216024" cy="216024"/>
          </a:xfrm>
          <a:prstGeom prst="downArrow">
            <a:avLst/>
          </a:prstGeom>
          <a:solidFill>
            <a:srgbClr val="FF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0" name="30 Flecha abajo">
            <a:extLst>
              <a:ext uri="{FF2B5EF4-FFF2-40B4-BE49-F238E27FC236}">
                <a16:creationId xmlns:a16="http://schemas.microsoft.com/office/drawing/2014/main" id="{C77BE167-F7D7-45FC-A65A-408EA80247D3}"/>
              </a:ext>
            </a:extLst>
          </p:cNvPr>
          <p:cNvSpPr/>
          <p:nvPr/>
        </p:nvSpPr>
        <p:spPr>
          <a:xfrm flipV="1">
            <a:off x="6588224" y="3766036"/>
            <a:ext cx="216024" cy="216024"/>
          </a:xfrm>
          <a:prstGeom prst="downArrow">
            <a:avLst/>
          </a:prstGeom>
          <a:solidFill>
            <a:srgbClr val="2F9E37"/>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13 Imagen" descr="C:\Users\admin\Desktop\pen_new\listo\libro ELSEVIER\Figuras\Final\Figure 19_vf.png"/>
          <p:cNvPicPr>
            <a:picLocks noChangeAspect="1"/>
          </p:cNvPicPr>
          <p:nvPr/>
        </p:nvPicPr>
        <p:blipFill>
          <a:blip r:embed="rId2" cstate="print"/>
          <a:stretch>
            <a:fillRect/>
          </a:stretch>
        </p:blipFill>
        <p:spPr bwMode="auto">
          <a:xfrm>
            <a:off x="327720" y="4016688"/>
            <a:ext cx="8640000" cy="2260864"/>
          </a:xfrm>
          <a:prstGeom prst="rect">
            <a:avLst/>
          </a:prstGeom>
          <a:noFill/>
          <a:ln>
            <a:noFill/>
          </a:ln>
        </p:spPr>
      </p:pic>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3"/>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55" name="54 Rectángulo"/>
          <p:cNvSpPr/>
          <p:nvPr/>
        </p:nvSpPr>
        <p:spPr>
          <a:xfrm>
            <a:off x="251520" y="1196752"/>
            <a:ext cx="4191000"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latin typeface="+mj-lt"/>
              </a:rPr>
              <a:t>Costes Sistemas Electrólisis</a:t>
            </a:r>
          </a:p>
        </p:txBody>
      </p:sp>
      <p:sp>
        <p:nvSpPr>
          <p:cNvPr id="34" name="33 Rectángulo"/>
          <p:cNvSpPr/>
          <p:nvPr/>
        </p:nvSpPr>
        <p:spPr>
          <a:xfrm>
            <a:off x="7277824" y="4000872"/>
            <a:ext cx="1584000" cy="246221"/>
          </a:xfrm>
          <a:prstGeom prst="rect">
            <a:avLst/>
          </a:prstGeom>
        </p:spPr>
        <p:txBody>
          <a:bodyPr wrap="square">
            <a:spAutoFit/>
          </a:bodyPr>
          <a:lstStyle/>
          <a:p>
            <a:pPr algn="r"/>
            <a:r>
              <a:rPr lang="es-ES" sz="1000" b="1" u="sng" dirty="0"/>
              <a:t>FUENTE</a:t>
            </a:r>
            <a:r>
              <a:rPr lang="es-ES" sz="1000" b="1" dirty="0"/>
              <a:t>: E4tech (FC&amp;HJU)</a:t>
            </a:r>
          </a:p>
        </p:txBody>
      </p:sp>
      <p:sp>
        <p:nvSpPr>
          <p:cNvPr id="21"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7.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SISTEMAS DE</a:t>
            </a: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00519E"/>
                </a:solidFill>
                <a:latin typeface="Arial" pitchFamily="34" charset="0"/>
                <a:ea typeface="TitilliumText22L Regular"/>
                <a:cs typeface="Arial" pitchFamily="34" charset="0"/>
              </a:rPr>
              <a:t>ELECTRÓLISIS</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
        <p:nvSpPr>
          <p:cNvPr id="18" name="17 Rectángulo redondeado"/>
          <p:cNvSpPr/>
          <p:nvPr/>
        </p:nvSpPr>
        <p:spPr>
          <a:xfrm>
            <a:off x="4329688" y="1210540"/>
            <a:ext cx="4680520"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_tradnl" b="1" dirty="0">
                <a:solidFill>
                  <a:srgbClr val="0070C0"/>
                </a:solidFill>
              </a:rPr>
              <a:t>PREVISIONES CAPEX Y OPEX</a:t>
            </a:r>
          </a:p>
        </p:txBody>
      </p:sp>
      <p:sp>
        <p:nvSpPr>
          <p:cNvPr id="7170" name="Rectangle 2"/>
          <p:cNvSpPr>
            <a:spLocks noChangeArrowheads="1"/>
          </p:cNvSpPr>
          <p:nvPr/>
        </p:nvSpPr>
        <p:spPr bwMode="auto">
          <a:xfrm>
            <a:off x="252496" y="1829723"/>
            <a:ext cx="8712000" cy="20313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fontAlgn="base">
              <a:spcBef>
                <a:spcPct val="0"/>
              </a:spcBef>
              <a:spcAft>
                <a:spcPct val="0"/>
              </a:spcAft>
            </a:pPr>
            <a:r>
              <a:rPr kumimoji="0" lang="es-ES" b="0" i="0" u="none" strike="noStrike" cap="none" normalizeH="0" baseline="0" dirty="0">
                <a:ln>
                  <a:noFill/>
                </a:ln>
                <a:solidFill>
                  <a:schemeClr val="tx1"/>
                </a:solidFill>
                <a:effectLst/>
                <a:latin typeface="+mj-lt"/>
                <a:ea typeface="Times New Roman" pitchFamily="18" charset="0"/>
                <a:cs typeface="Arial" pitchFamily="34" charset="0"/>
              </a:rPr>
              <a:t>De acuerdo a los escenarios disponibles, pueden establecerse diferentes costes de inversión (CAPEX) para cada una de las tecnologías de electrólisis, aunque es necesario tener en cuenta que estos datos son más fiables cuanto mayor es el grado de desarrollo e implantación de la tecnología. Así, el </a:t>
            </a:r>
            <a:r>
              <a:rPr kumimoji="0" lang="es-ES" b="1" i="0" u="none" strike="noStrike" cap="none" normalizeH="0" baseline="0" dirty="0">
                <a:ln>
                  <a:noFill/>
                </a:ln>
                <a:solidFill>
                  <a:schemeClr val="tx1"/>
                </a:solidFill>
                <a:effectLst/>
                <a:latin typeface="+mj-lt"/>
                <a:ea typeface="Times New Roman" pitchFamily="18" charset="0"/>
                <a:cs typeface="Arial" pitchFamily="34" charset="0"/>
              </a:rPr>
              <a:t>coste de los sistemas de electrólisis alcalina y PEM están abalados por suministradores y fabricantes</a:t>
            </a:r>
            <a:r>
              <a:rPr kumimoji="0" lang="es-ES" b="0" i="0" u="none" strike="noStrike" cap="none" normalizeH="0" baseline="0" dirty="0">
                <a:ln>
                  <a:noFill/>
                </a:ln>
                <a:solidFill>
                  <a:schemeClr val="tx1"/>
                </a:solidFill>
                <a:effectLst/>
                <a:latin typeface="+mj-lt"/>
                <a:ea typeface="Times New Roman" pitchFamily="18" charset="0"/>
                <a:cs typeface="Arial" pitchFamily="34" charset="0"/>
              </a:rPr>
              <a:t> que</a:t>
            </a:r>
            <a:r>
              <a:rPr kumimoji="0" lang="es-ES" b="0" i="0" u="none" strike="noStrike" cap="none" normalizeH="0" dirty="0">
                <a:ln>
                  <a:noFill/>
                </a:ln>
                <a:solidFill>
                  <a:schemeClr val="tx1"/>
                </a:solidFill>
                <a:effectLst/>
                <a:latin typeface="+mj-lt"/>
                <a:ea typeface="Times New Roman" pitchFamily="18" charset="0"/>
                <a:cs typeface="Arial" pitchFamily="34" charset="0"/>
              </a:rPr>
              <a:t> tienen </a:t>
            </a:r>
            <a:r>
              <a:rPr kumimoji="0" lang="es-ES" b="0" i="0" u="none" strike="noStrike" cap="none" normalizeH="0" baseline="0" dirty="0">
                <a:ln>
                  <a:noFill/>
                </a:ln>
                <a:solidFill>
                  <a:schemeClr val="tx1"/>
                </a:solidFill>
                <a:effectLst/>
                <a:latin typeface="+mj-lt"/>
                <a:ea typeface="Times New Roman" pitchFamily="18" charset="0"/>
                <a:cs typeface="Arial" pitchFamily="34" charset="0"/>
              </a:rPr>
              <a:t>cientos de </a:t>
            </a:r>
            <a:r>
              <a:rPr kumimoji="0" lang="es-ES" b="0" i="0" u="none" strike="noStrike" cap="none" normalizeH="0" baseline="0" dirty="0" err="1">
                <a:ln>
                  <a:noFill/>
                </a:ln>
                <a:solidFill>
                  <a:schemeClr val="tx1"/>
                </a:solidFill>
                <a:effectLst/>
                <a:latin typeface="+mj-lt"/>
                <a:ea typeface="Times New Roman" pitchFamily="18" charset="0"/>
                <a:cs typeface="Arial" pitchFamily="34" charset="0"/>
              </a:rPr>
              <a:t>kW</a:t>
            </a:r>
            <a:r>
              <a:rPr kumimoji="0" lang="es-ES" b="0" i="0" u="none" strike="noStrike" cap="none" normalizeH="0" baseline="0" dirty="0">
                <a:ln>
                  <a:noFill/>
                </a:ln>
                <a:solidFill>
                  <a:schemeClr val="tx1"/>
                </a:solidFill>
                <a:effectLst/>
                <a:latin typeface="+mj-lt"/>
                <a:ea typeface="Times New Roman" pitchFamily="18" charset="0"/>
                <a:cs typeface="Arial" pitchFamily="34" charset="0"/>
              </a:rPr>
              <a:t> instalados. Sin</a:t>
            </a:r>
            <a:r>
              <a:rPr kumimoji="0" lang="es-ES" b="0" i="0" u="none" strike="noStrike" cap="none" normalizeH="0" dirty="0">
                <a:ln>
                  <a:noFill/>
                </a:ln>
                <a:solidFill>
                  <a:schemeClr val="tx1"/>
                </a:solidFill>
                <a:effectLst/>
                <a:latin typeface="+mj-lt"/>
                <a:ea typeface="Times New Roman" pitchFamily="18" charset="0"/>
                <a:cs typeface="Arial" pitchFamily="34" charset="0"/>
              </a:rPr>
              <a:t> embargo, en los </a:t>
            </a:r>
            <a:r>
              <a:rPr kumimoji="0" lang="es-ES" b="1" i="0" u="none" strike="noStrike" cap="none" normalizeH="0" dirty="0">
                <a:ln>
                  <a:noFill/>
                </a:ln>
                <a:solidFill>
                  <a:schemeClr val="tx1"/>
                </a:solidFill>
                <a:effectLst/>
                <a:latin typeface="+mj-lt"/>
                <a:ea typeface="Times New Roman" pitchFamily="18" charset="0"/>
                <a:cs typeface="Arial" pitchFamily="34" charset="0"/>
              </a:rPr>
              <a:t>sistemas SOEC </a:t>
            </a:r>
            <a:r>
              <a:rPr lang="es-ES" b="1" dirty="0">
                <a:latin typeface="+mj-lt"/>
                <a:ea typeface="Times New Roman" pitchFamily="18" charset="0"/>
                <a:cs typeface="Arial" pitchFamily="34" charset="0"/>
              </a:rPr>
              <a:t>e</a:t>
            </a:r>
            <a:r>
              <a:rPr lang="es-ES" b="1" dirty="0"/>
              <a:t>xiste una elevada incertidumbre sobre sus costes</a:t>
            </a:r>
            <a:r>
              <a:rPr lang="es-ES" dirty="0"/>
              <a:t>, dado su carácter pre-industrial.</a:t>
            </a:r>
            <a:endParaRPr kumimoji="0" lang="es-ES" b="0" i="0" u="none" strike="noStrike" cap="none" normalizeH="0" baseline="0" dirty="0">
              <a:ln>
                <a:noFill/>
              </a:ln>
              <a:solidFill>
                <a:schemeClr val="tx1"/>
              </a:solidFill>
              <a:effectLst/>
              <a:latin typeface="+mj-lt"/>
              <a:cs typeface="Arial" pitchFamily="34" charset="0"/>
            </a:endParaRPr>
          </a:p>
        </p:txBody>
      </p:sp>
      <p:sp>
        <p:nvSpPr>
          <p:cNvPr id="15" name="29 Rectángulo">
            <a:extLst>
              <a:ext uri="{FF2B5EF4-FFF2-40B4-BE49-F238E27FC236}">
                <a16:creationId xmlns:a16="http://schemas.microsoft.com/office/drawing/2014/main" id="{92C8D4F2-AF02-49F2-97EE-7BF874F8A1D0}"/>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1			</a:t>
            </a:r>
          </a:p>
        </p:txBody>
      </p:sp>
      <p:sp>
        <p:nvSpPr>
          <p:cNvPr id="16" name="Rectángulo 15">
            <a:extLst>
              <a:ext uri="{FF2B5EF4-FFF2-40B4-BE49-F238E27FC236}">
                <a16:creationId xmlns:a16="http://schemas.microsoft.com/office/drawing/2014/main" id="{11013EA7-F3FD-4CAD-81CE-8A58BE6D0F7D}"/>
              </a:ext>
            </a:extLst>
          </p:cNvPr>
          <p:cNvSpPr/>
          <p:nvPr/>
        </p:nvSpPr>
        <p:spPr>
          <a:xfrm>
            <a:off x="3131840" y="6486868"/>
            <a:ext cx="6009760" cy="371132"/>
          </a:xfrm>
          <a:prstGeom prst="rect">
            <a:avLst/>
          </a:prstGeom>
        </p:spPr>
        <p:txBody>
          <a:bodyPr wrap="square">
            <a:spAutoFit/>
          </a:bodyPr>
          <a:lstStyle/>
          <a:p>
            <a:pPr algn="r"/>
            <a:r>
              <a:rPr lang="es-ES_tradnl" b="1" dirty="0">
                <a:solidFill>
                  <a:schemeClr val="bg1"/>
                </a:solidFill>
                <a:latin typeface="TitilliumText22L Regular"/>
                <a:cs typeface="TitilliumText22L Regular"/>
              </a:rPr>
              <a:t> Producción de Hidrógeno. Equipos en el mercado</a:t>
            </a:r>
            <a:endParaRPr lang="es-ES"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Picture 8" descr="Resultado de imagen de HYDROGEN"/>
          <p:cNvPicPr>
            <a:picLocks noChangeAspect="1" noChangeArrowheads="1"/>
          </p:cNvPicPr>
          <p:nvPr/>
        </p:nvPicPr>
        <p:blipFill>
          <a:blip r:embed="rId2" cstate="print">
            <a:clrChange>
              <a:clrFrom>
                <a:srgbClr val="E6FFFF"/>
              </a:clrFrom>
              <a:clrTo>
                <a:srgbClr val="E6FFFF">
                  <a:alpha val="0"/>
                </a:srgbClr>
              </a:clrTo>
            </a:clrChange>
          </a:blip>
          <a:srcRect/>
          <a:stretch>
            <a:fillRect/>
          </a:stretch>
        </p:blipFill>
        <p:spPr bwMode="auto">
          <a:xfrm>
            <a:off x="5508104" y="1145191"/>
            <a:ext cx="3307822" cy="1635737"/>
          </a:xfrm>
          <a:prstGeom prst="rect">
            <a:avLst/>
          </a:prstGeom>
          <a:noFill/>
        </p:spPr>
      </p:pic>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3"/>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14"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1.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HIDRÓGENO COMO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VECTOR ENERGÉTICO</a:t>
            </a:r>
          </a:p>
        </p:txBody>
      </p:sp>
      <p:sp>
        <p:nvSpPr>
          <p:cNvPr id="52" name="51 Rectángulo"/>
          <p:cNvSpPr/>
          <p:nvPr/>
        </p:nvSpPr>
        <p:spPr>
          <a:xfrm>
            <a:off x="179512" y="1260134"/>
            <a:ext cx="4191000"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rPr>
              <a:t>Propiedades del Hidrógeno</a:t>
            </a:r>
          </a:p>
        </p:txBody>
      </p:sp>
      <p:sp>
        <p:nvSpPr>
          <p:cNvPr id="2052" name="AutoShape 4"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2054" name="AutoShape 6" descr="https://www.researchgate.net/profile/Hueseyin_Arat/publication/322056332/figure/fig1/AS:575501799964672@1514221729469/a-Hydrogen-production-methods-and-various-end-users-18-1b-percentage-of-hydrogen.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graphicFrame>
        <p:nvGraphicFramePr>
          <p:cNvPr id="32" name="31 Tabla"/>
          <p:cNvGraphicFramePr>
            <a:graphicFrameLocks noGrp="1"/>
          </p:cNvGraphicFramePr>
          <p:nvPr/>
        </p:nvGraphicFramePr>
        <p:xfrm>
          <a:off x="197178" y="1906562"/>
          <a:ext cx="6020732" cy="4392487"/>
        </p:xfrm>
        <a:graphic>
          <a:graphicData uri="http://schemas.openxmlformats.org/drawingml/2006/table">
            <a:tbl>
              <a:tblPr/>
              <a:tblGrid>
                <a:gridCol w="3860492">
                  <a:extLst>
                    <a:ext uri="{9D8B030D-6E8A-4147-A177-3AD203B41FA5}">
                      <a16:colId xmlns:a16="http://schemas.microsoft.com/office/drawing/2014/main" val="20000"/>
                    </a:ext>
                  </a:extLst>
                </a:gridCol>
                <a:gridCol w="2160240">
                  <a:extLst>
                    <a:ext uri="{9D8B030D-6E8A-4147-A177-3AD203B41FA5}">
                      <a16:colId xmlns:a16="http://schemas.microsoft.com/office/drawing/2014/main" val="20001"/>
                    </a:ext>
                  </a:extLst>
                </a:gridCol>
              </a:tblGrid>
              <a:tr h="373311">
                <a:tc>
                  <a:txBody>
                    <a:bodyPr/>
                    <a:lstStyle/>
                    <a:p>
                      <a:pPr algn="ctr">
                        <a:lnSpc>
                          <a:spcPct val="115000"/>
                        </a:lnSpc>
                        <a:spcBef>
                          <a:spcPts val="300"/>
                        </a:spcBef>
                        <a:spcAft>
                          <a:spcPts val="300"/>
                        </a:spcAft>
                      </a:pPr>
                      <a:r>
                        <a:rPr lang="es-ES_tradnl" sz="1200" b="1" dirty="0">
                          <a:latin typeface="Arial"/>
                          <a:ea typeface="Times New Roman"/>
                          <a:cs typeface="Times New Roman"/>
                        </a:rPr>
                        <a:t>PARÁMETRO</a:t>
                      </a:r>
                      <a:endParaRPr lang="es-ES" sz="11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Bef>
                          <a:spcPts val="300"/>
                        </a:spcBef>
                        <a:spcAft>
                          <a:spcPts val="300"/>
                        </a:spcAft>
                      </a:pPr>
                      <a:r>
                        <a:rPr lang="es-ES_tradnl" sz="1200" b="1" dirty="0">
                          <a:latin typeface="Arial"/>
                          <a:ea typeface="Times New Roman"/>
                          <a:cs typeface="Times New Roman"/>
                        </a:rPr>
                        <a:t>VALOR</a:t>
                      </a:r>
                      <a:endParaRPr lang="es-ES" sz="11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0000"/>
                  </a:ext>
                </a:extLst>
              </a:tr>
              <a:tr h="279983">
                <a:tc>
                  <a:txBody>
                    <a:bodyPr/>
                    <a:lstStyle/>
                    <a:p>
                      <a:pPr algn="just">
                        <a:lnSpc>
                          <a:spcPct val="115000"/>
                        </a:lnSpc>
                        <a:spcBef>
                          <a:spcPts val="400"/>
                        </a:spcBef>
                        <a:spcAft>
                          <a:spcPts val="400"/>
                        </a:spcAft>
                      </a:pPr>
                      <a:r>
                        <a:rPr lang="es-ES_tradnl" sz="1100" b="1" dirty="0">
                          <a:latin typeface="Arial"/>
                          <a:ea typeface="Times New Roman"/>
                          <a:cs typeface="Times New Roman"/>
                        </a:rPr>
                        <a:t>DENSIDAD DEL HIDRÓGENO GAS</a:t>
                      </a:r>
                      <a:endParaRPr lang="es-ES" sz="11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just">
                        <a:lnSpc>
                          <a:spcPct val="115000"/>
                        </a:lnSpc>
                        <a:spcBef>
                          <a:spcPts val="400"/>
                        </a:spcBef>
                        <a:spcAft>
                          <a:spcPts val="400"/>
                        </a:spcAft>
                      </a:pPr>
                      <a:r>
                        <a:rPr lang="es-ES_tradnl" sz="1100" dirty="0">
                          <a:latin typeface="Arial"/>
                          <a:ea typeface="Times New Roman"/>
                          <a:cs typeface="Times New Roman"/>
                        </a:rPr>
                        <a:t>0,0899 kg/Nm</a:t>
                      </a:r>
                      <a:r>
                        <a:rPr lang="es-ES_tradnl" sz="1100" baseline="30000" dirty="0">
                          <a:latin typeface="Arial"/>
                          <a:ea typeface="Times New Roman"/>
                          <a:cs typeface="Times New Roman"/>
                        </a:rPr>
                        <a:t>3</a:t>
                      </a:r>
                      <a:endParaRPr lang="es-ES" sz="11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79983">
                <a:tc>
                  <a:txBody>
                    <a:bodyPr/>
                    <a:lstStyle/>
                    <a:p>
                      <a:pPr algn="just">
                        <a:lnSpc>
                          <a:spcPct val="115000"/>
                        </a:lnSpc>
                        <a:spcBef>
                          <a:spcPts val="400"/>
                        </a:spcBef>
                        <a:spcAft>
                          <a:spcPts val="400"/>
                        </a:spcAft>
                      </a:pPr>
                      <a:r>
                        <a:rPr lang="es-ES_tradnl" sz="1100" b="1" dirty="0">
                          <a:latin typeface="Arial"/>
                          <a:ea typeface="Times New Roman"/>
                          <a:cs typeface="Times New Roman"/>
                        </a:rPr>
                        <a:t>DENSIDAD DEL HIDRÓGENO LÍQUIDO</a:t>
                      </a:r>
                      <a:endParaRPr lang="es-ES" sz="11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just">
                        <a:lnSpc>
                          <a:spcPct val="115000"/>
                        </a:lnSpc>
                        <a:spcBef>
                          <a:spcPts val="400"/>
                        </a:spcBef>
                        <a:spcAft>
                          <a:spcPts val="400"/>
                        </a:spcAft>
                      </a:pPr>
                      <a:r>
                        <a:rPr lang="es-ES_tradnl" sz="1100" dirty="0">
                          <a:latin typeface="Arial"/>
                          <a:ea typeface="Times New Roman"/>
                          <a:cs typeface="Times New Roman"/>
                        </a:rPr>
                        <a:t>0,0708 kg/L</a:t>
                      </a:r>
                      <a:endParaRPr lang="es-ES" sz="11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94185">
                <a:tc>
                  <a:txBody>
                    <a:bodyPr/>
                    <a:lstStyle/>
                    <a:p>
                      <a:pPr algn="just">
                        <a:lnSpc>
                          <a:spcPct val="115000"/>
                        </a:lnSpc>
                        <a:spcBef>
                          <a:spcPts val="400"/>
                        </a:spcBef>
                        <a:spcAft>
                          <a:spcPts val="400"/>
                        </a:spcAft>
                      </a:pPr>
                      <a:r>
                        <a:rPr lang="es-ES_tradnl" sz="1100" b="1" dirty="0">
                          <a:latin typeface="Arial"/>
                          <a:ea typeface="Times New Roman"/>
                          <a:cs typeface="Times New Roman"/>
                        </a:rPr>
                        <a:t>DENSIDAD ENERGÉTICA DEL HIDRÓGENO GAS</a:t>
                      </a:r>
                      <a:endParaRPr lang="es-ES" sz="11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just">
                        <a:lnSpc>
                          <a:spcPct val="115000"/>
                        </a:lnSpc>
                        <a:spcBef>
                          <a:spcPts val="400"/>
                        </a:spcBef>
                        <a:spcAft>
                          <a:spcPts val="400"/>
                        </a:spcAft>
                      </a:pPr>
                      <a:r>
                        <a:rPr lang="es-ES_tradnl" sz="1100">
                          <a:latin typeface="Arial"/>
                          <a:ea typeface="Times New Roman"/>
                          <a:cs typeface="Times New Roman"/>
                        </a:rPr>
                        <a:t>10,8 MJ/Nm</a:t>
                      </a:r>
                      <a:r>
                        <a:rPr lang="es-ES_tradnl" sz="1100" baseline="30000">
                          <a:latin typeface="Arial"/>
                          <a:ea typeface="Times New Roman"/>
                          <a:cs typeface="Times New Roman"/>
                        </a:rPr>
                        <a:t>3</a:t>
                      </a:r>
                      <a:endParaRPr lang="es-ES" sz="11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94185">
                <a:tc>
                  <a:txBody>
                    <a:bodyPr/>
                    <a:lstStyle/>
                    <a:p>
                      <a:pPr algn="just">
                        <a:lnSpc>
                          <a:spcPct val="115000"/>
                        </a:lnSpc>
                        <a:spcBef>
                          <a:spcPts val="400"/>
                        </a:spcBef>
                        <a:spcAft>
                          <a:spcPts val="400"/>
                        </a:spcAft>
                      </a:pPr>
                      <a:r>
                        <a:rPr lang="es-ES_tradnl" sz="1100" b="1" dirty="0">
                          <a:latin typeface="Arial"/>
                          <a:ea typeface="Times New Roman"/>
                          <a:cs typeface="Times New Roman"/>
                        </a:rPr>
                        <a:t>DENSIDAD ENERGÉTICA DEL HIDRÓGENO LÍQUIDO</a:t>
                      </a:r>
                      <a:endParaRPr lang="es-ES" sz="11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just">
                        <a:lnSpc>
                          <a:spcPct val="115000"/>
                        </a:lnSpc>
                        <a:spcBef>
                          <a:spcPts val="400"/>
                        </a:spcBef>
                        <a:spcAft>
                          <a:spcPts val="400"/>
                        </a:spcAft>
                      </a:pPr>
                      <a:r>
                        <a:rPr lang="es-ES_tradnl" sz="1100">
                          <a:latin typeface="Arial"/>
                          <a:ea typeface="Times New Roman"/>
                          <a:cs typeface="Times New Roman"/>
                        </a:rPr>
                        <a:t>8,495 MJ/L</a:t>
                      </a:r>
                      <a:endParaRPr lang="es-ES" sz="11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94185">
                <a:tc>
                  <a:txBody>
                    <a:bodyPr/>
                    <a:lstStyle/>
                    <a:p>
                      <a:pPr algn="just">
                        <a:lnSpc>
                          <a:spcPct val="115000"/>
                        </a:lnSpc>
                        <a:spcBef>
                          <a:spcPts val="400"/>
                        </a:spcBef>
                        <a:spcAft>
                          <a:spcPts val="400"/>
                        </a:spcAft>
                      </a:pPr>
                      <a:r>
                        <a:rPr lang="es-ES_tradnl" sz="1100" b="1" dirty="0">
                          <a:latin typeface="Arial"/>
                          <a:ea typeface="Times New Roman"/>
                          <a:cs typeface="Times New Roman"/>
                        </a:rPr>
                        <a:t>PUNTO DE EBULLICIÓN</a:t>
                      </a:r>
                      <a:endParaRPr lang="es-ES" sz="11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just">
                        <a:lnSpc>
                          <a:spcPct val="115000"/>
                        </a:lnSpc>
                        <a:spcBef>
                          <a:spcPts val="400"/>
                        </a:spcBef>
                        <a:spcAft>
                          <a:spcPts val="400"/>
                        </a:spcAft>
                      </a:pPr>
                      <a:r>
                        <a:rPr lang="es-ES_tradnl" sz="1100" dirty="0">
                          <a:latin typeface="Arial"/>
                          <a:ea typeface="Times New Roman"/>
                          <a:cs typeface="Times New Roman"/>
                        </a:rPr>
                        <a:t>20,28 K</a:t>
                      </a:r>
                      <a:endParaRPr lang="es-ES" sz="11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94185">
                <a:tc>
                  <a:txBody>
                    <a:bodyPr/>
                    <a:lstStyle/>
                    <a:p>
                      <a:pPr algn="just">
                        <a:lnSpc>
                          <a:spcPct val="115000"/>
                        </a:lnSpc>
                        <a:spcBef>
                          <a:spcPts val="400"/>
                        </a:spcBef>
                        <a:spcAft>
                          <a:spcPts val="400"/>
                        </a:spcAft>
                      </a:pPr>
                      <a:r>
                        <a:rPr lang="es-ES_tradnl" sz="1100" b="1" dirty="0">
                          <a:latin typeface="Arial"/>
                          <a:ea typeface="Times New Roman"/>
                          <a:cs typeface="Times New Roman"/>
                        </a:rPr>
                        <a:t>PUNTO DE FUSIÓN</a:t>
                      </a:r>
                      <a:endParaRPr lang="es-ES" sz="11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just">
                        <a:lnSpc>
                          <a:spcPct val="115000"/>
                        </a:lnSpc>
                        <a:spcBef>
                          <a:spcPts val="400"/>
                        </a:spcBef>
                        <a:spcAft>
                          <a:spcPts val="400"/>
                        </a:spcAft>
                      </a:pPr>
                      <a:r>
                        <a:rPr lang="es-ES_tradnl" sz="1100" dirty="0">
                          <a:latin typeface="Arial"/>
                          <a:ea typeface="Times New Roman"/>
                          <a:cs typeface="Times New Roman"/>
                        </a:rPr>
                        <a:t>14,02 K</a:t>
                      </a:r>
                      <a:endParaRPr lang="es-ES" sz="11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94185">
                <a:tc>
                  <a:txBody>
                    <a:bodyPr/>
                    <a:lstStyle/>
                    <a:p>
                      <a:pPr algn="just">
                        <a:lnSpc>
                          <a:spcPct val="115000"/>
                        </a:lnSpc>
                        <a:spcBef>
                          <a:spcPts val="400"/>
                        </a:spcBef>
                        <a:spcAft>
                          <a:spcPts val="400"/>
                        </a:spcAft>
                      </a:pPr>
                      <a:r>
                        <a:rPr lang="es-ES_tradnl" sz="1100" b="1" dirty="0">
                          <a:latin typeface="Arial"/>
                          <a:ea typeface="Times New Roman"/>
                          <a:cs typeface="Times New Roman"/>
                        </a:rPr>
                        <a:t>PODER CALORÍFICO INFERIOR PCI HIDRÓGENO</a:t>
                      </a:r>
                      <a:endParaRPr lang="es-ES" sz="11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just">
                        <a:lnSpc>
                          <a:spcPct val="115000"/>
                        </a:lnSpc>
                        <a:spcBef>
                          <a:spcPts val="400"/>
                        </a:spcBef>
                        <a:spcAft>
                          <a:spcPts val="400"/>
                        </a:spcAft>
                      </a:pPr>
                      <a:r>
                        <a:rPr lang="es-ES_tradnl" sz="1100" dirty="0">
                          <a:latin typeface="Arial"/>
                          <a:ea typeface="Times New Roman"/>
                          <a:cs typeface="Times New Roman"/>
                        </a:rPr>
                        <a:t>119,972 MJ/kg</a:t>
                      </a:r>
                      <a:endParaRPr lang="es-ES" sz="11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294185">
                <a:tc>
                  <a:txBody>
                    <a:bodyPr/>
                    <a:lstStyle/>
                    <a:p>
                      <a:pPr algn="just">
                        <a:lnSpc>
                          <a:spcPct val="115000"/>
                        </a:lnSpc>
                        <a:spcBef>
                          <a:spcPts val="400"/>
                        </a:spcBef>
                        <a:spcAft>
                          <a:spcPts val="400"/>
                        </a:spcAft>
                      </a:pPr>
                      <a:r>
                        <a:rPr lang="es-ES_tradnl" sz="1100" b="1" dirty="0">
                          <a:latin typeface="Arial"/>
                          <a:ea typeface="Times New Roman"/>
                          <a:cs typeface="Times New Roman"/>
                        </a:rPr>
                        <a:t>PODER CALORÍFICO SUPERIOR PCS HIDRÓGENO</a:t>
                      </a:r>
                      <a:endParaRPr lang="es-ES" sz="11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just">
                        <a:lnSpc>
                          <a:spcPct val="115000"/>
                        </a:lnSpc>
                        <a:spcBef>
                          <a:spcPts val="400"/>
                        </a:spcBef>
                        <a:spcAft>
                          <a:spcPts val="400"/>
                        </a:spcAft>
                      </a:pPr>
                      <a:r>
                        <a:rPr lang="es-ES_tradnl" sz="1100" dirty="0">
                          <a:latin typeface="Arial"/>
                          <a:ea typeface="Times New Roman"/>
                          <a:cs typeface="Times New Roman"/>
                        </a:rPr>
                        <a:t>141,890 MJ/kg</a:t>
                      </a:r>
                      <a:endParaRPr lang="es-ES" sz="11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279983">
                <a:tc>
                  <a:txBody>
                    <a:bodyPr/>
                    <a:lstStyle/>
                    <a:p>
                      <a:pPr algn="just">
                        <a:lnSpc>
                          <a:spcPct val="115000"/>
                        </a:lnSpc>
                        <a:spcBef>
                          <a:spcPts val="400"/>
                        </a:spcBef>
                        <a:spcAft>
                          <a:spcPts val="400"/>
                        </a:spcAft>
                      </a:pPr>
                      <a:r>
                        <a:rPr lang="es-ES_tradnl" sz="1100" b="1" dirty="0">
                          <a:latin typeface="Arial"/>
                          <a:ea typeface="Times New Roman"/>
                          <a:cs typeface="Times New Roman"/>
                        </a:rPr>
                        <a:t>LÍMITES DE EXPLOSIÓN</a:t>
                      </a:r>
                      <a:endParaRPr lang="es-ES" sz="11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just">
                        <a:lnSpc>
                          <a:spcPct val="115000"/>
                        </a:lnSpc>
                        <a:spcBef>
                          <a:spcPts val="400"/>
                        </a:spcBef>
                        <a:spcAft>
                          <a:spcPts val="400"/>
                        </a:spcAft>
                      </a:pPr>
                      <a:r>
                        <a:rPr lang="es-ES_tradnl" sz="1100" dirty="0">
                          <a:latin typeface="Arial"/>
                          <a:ea typeface="Times New Roman"/>
                          <a:cs typeface="Times New Roman"/>
                        </a:rPr>
                        <a:t>4 - 75 % de H</a:t>
                      </a:r>
                      <a:r>
                        <a:rPr lang="es-ES_tradnl" sz="1100" baseline="-25000" dirty="0">
                          <a:latin typeface="Arial"/>
                          <a:ea typeface="Times New Roman"/>
                          <a:cs typeface="Times New Roman"/>
                        </a:rPr>
                        <a:t>2</a:t>
                      </a:r>
                      <a:r>
                        <a:rPr lang="es-ES_tradnl" sz="1100" dirty="0">
                          <a:latin typeface="Arial"/>
                          <a:ea typeface="Times New Roman"/>
                          <a:cs typeface="Times New Roman"/>
                        </a:rPr>
                        <a:t>  en el aire</a:t>
                      </a:r>
                      <a:endParaRPr lang="es-ES" sz="11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279983">
                <a:tc>
                  <a:txBody>
                    <a:bodyPr/>
                    <a:lstStyle/>
                    <a:p>
                      <a:pPr algn="just">
                        <a:lnSpc>
                          <a:spcPct val="115000"/>
                        </a:lnSpc>
                        <a:spcBef>
                          <a:spcPts val="400"/>
                        </a:spcBef>
                        <a:spcAft>
                          <a:spcPts val="400"/>
                        </a:spcAft>
                      </a:pPr>
                      <a:r>
                        <a:rPr lang="es-ES_tradnl" sz="1100" b="1">
                          <a:latin typeface="Arial"/>
                          <a:ea typeface="Times New Roman"/>
                          <a:cs typeface="Times New Roman"/>
                        </a:rPr>
                        <a:t>LÍMITES DE DETONACIÓN</a:t>
                      </a:r>
                      <a:endParaRPr lang="es-ES" sz="11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just">
                        <a:lnSpc>
                          <a:spcPct val="115000"/>
                        </a:lnSpc>
                        <a:spcBef>
                          <a:spcPts val="400"/>
                        </a:spcBef>
                        <a:spcAft>
                          <a:spcPts val="400"/>
                        </a:spcAft>
                      </a:pPr>
                      <a:r>
                        <a:rPr lang="es-ES_tradnl" sz="1100" dirty="0">
                          <a:latin typeface="Arial"/>
                          <a:ea typeface="Times New Roman"/>
                          <a:cs typeface="Times New Roman"/>
                        </a:rPr>
                        <a:t>18,3 – 59,0% de H</a:t>
                      </a:r>
                      <a:r>
                        <a:rPr lang="es-ES_tradnl" sz="1100" baseline="-25000" dirty="0">
                          <a:latin typeface="Arial"/>
                          <a:ea typeface="Times New Roman"/>
                          <a:cs typeface="Times New Roman"/>
                        </a:rPr>
                        <a:t>2</a:t>
                      </a:r>
                      <a:r>
                        <a:rPr lang="es-ES_tradnl" sz="1100" dirty="0">
                          <a:latin typeface="Arial"/>
                          <a:ea typeface="Times New Roman"/>
                          <a:cs typeface="Times New Roman"/>
                        </a:rPr>
                        <a:t> en el aire</a:t>
                      </a:r>
                      <a:endParaRPr lang="es-ES" sz="11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279983">
                <a:tc>
                  <a:txBody>
                    <a:bodyPr/>
                    <a:lstStyle/>
                    <a:p>
                      <a:pPr algn="just">
                        <a:lnSpc>
                          <a:spcPct val="115000"/>
                        </a:lnSpc>
                        <a:spcBef>
                          <a:spcPts val="400"/>
                        </a:spcBef>
                        <a:spcAft>
                          <a:spcPts val="400"/>
                        </a:spcAft>
                      </a:pPr>
                      <a:r>
                        <a:rPr lang="es-ES_tradnl" sz="1100" b="1">
                          <a:latin typeface="Arial"/>
                          <a:ea typeface="Times New Roman"/>
                          <a:cs typeface="Times New Roman"/>
                        </a:rPr>
                        <a:t>TEMPERATURAS DE COMBUSTIÓN ESPONTÁNEA</a:t>
                      </a:r>
                      <a:endParaRPr lang="es-ES" sz="11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just">
                        <a:lnSpc>
                          <a:spcPct val="115000"/>
                        </a:lnSpc>
                        <a:spcBef>
                          <a:spcPts val="400"/>
                        </a:spcBef>
                        <a:spcAft>
                          <a:spcPts val="400"/>
                        </a:spcAft>
                      </a:pPr>
                      <a:r>
                        <a:rPr lang="es-ES_tradnl" sz="1100" dirty="0">
                          <a:latin typeface="Arial"/>
                          <a:ea typeface="Times New Roman"/>
                          <a:cs typeface="Times New Roman"/>
                        </a:rPr>
                        <a:t>858 K</a:t>
                      </a:r>
                      <a:endParaRPr lang="es-ES" sz="11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279983">
                <a:tc rowSpan="2">
                  <a:txBody>
                    <a:bodyPr/>
                    <a:lstStyle/>
                    <a:p>
                      <a:pPr algn="just">
                        <a:lnSpc>
                          <a:spcPct val="115000"/>
                        </a:lnSpc>
                        <a:spcBef>
                          <a:spcPts val="400"/>
                        </a:spcBef>
                        <a:spcAft>
                          <a:spcPts val="400"/>
                        </a:spcAft>
                      </a:pPr>
                      <a:r>
                        <a:rPr lang="es-ES_tradnl" sz="1100" b="1">
                          <a:latin typeface="Arial"/>
                          <a:ea typeface="Times New Roman"/>
                          <a:cs typeface="Times New Roman"/>
                        </a:rPr>
                        <a:t>CAPACIDAD CALORÍFICA ESPECÍFICA</a:t>
                      </a:r>
                      <a:endParaRPr lang="es-ES" sz="11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just">
                        <a:lnSpc>
                          <a:spcPct val="115000"/>
                        </a:lnSpc>
                        <a:spcBef>
                          <a:spcPts val="400"/>
                        </a:spcBef>
                        <a:spcAft>
                          <a:spcPts val="400"/>
                        </a:spcAft>
                      </a:pPr>
                      <a:r>
                        <a:rPr lang="en-US" sz="1100" dirty="0">
                          <a:latin typeface="Arial"/>
                          <a:ea typeface="Times New Roman"/>
                          <a:cs typeface="Times New Roman"/>
                        </a:rPr>
                        <a:t>Cp = 14,33 J/(Kg K)</a:t>
                      </a:r>
                      <a:endParaRPr lang="es-ES" sz="11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279983">
                <a:tc vMerge="1">
                  <a:txBody>
                    <a:bodyPr/>
                    <a:lstStyle/>
                    <a:p>
                      <a:endParaRPr lang="es-ES"/>
                    </a:p>
                  </a:txBody>
                  <a:tcPr/>
                </a:tc>
                <a:tc>
                  <a:txBody>
                    <a:bodyPr/>
                    <a:lstStyle/>
                    <a:p>
                      <a:pPr algn="just">
                        <a:lnSpc>
                          <a:spcPct val="115000"/>
                        </a:lnSpc>
                        <a:spcBef>
                          <a:spcPts val="400"/>
                        </a:spcBef>
                        <a:spcAft>
                          <a:spcPts val="400"/>
                        </a:spcAft>
                      </a:pPr>
                      <a:r>
                        <a:rPr lang="en-US" sz="1100" dirty="0" err="1">
                          <a:latin typeface="Arial"/>
                          <a:ea typeface="Times New Roman"/>
                          <a:cs typeface="Times New Roman"/>
                        </a:rPr>
                        <a:t>Cv</a:t>
                      </a:r>
                      <a:r>
                        <a:rPr lang="en-US" sz="1100" dirty="0">
                          <a:latin typeface="Arial"/>
                          <a:ea typeface="Times New Roman"/>
                          <a:cs typeface="Times New Roman"/>
                        </a:rPr>
                        <a:t> = 10,12 J/(Kg K)</a:t>
                      </a:r>
                      <a:endParaRPr lang="es-ES" sz="11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294185">
                <a:tc>
                  <a:txBody>
                    <a:bodyPr/>
                    <a:lstStyle/>
                    <a:p>
                      <a:pPr algn="just">
                        <a:lnSpc>
                          <a:spcPct val="115000"/>
                        </a:lnSpc>
                        <a:spcBef>
                          <a:spcPts val="400"/>
                        </a:spcBef>
                        <a:spcAft>
                          <a:spcPts val="400"/>
                        </a:spcAft>
                      </a:pPr>
                      <a:r>
                        <a:rPr lang="es-ES_tradnl" sz="1100" b="1">
                          <a:latin typeface="Arial"/>
                          <a:ea typeface="Times New Roman"/>
                          <a:cs typeface="Times New Roman"/>
                        </a:rPr>
                        <a:t>COEFICIENTE DE DIFUSIÓN</a:t>
                      </a:r>
                      <a:endParaRPr lang="es-ES" sz="110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just">
                        <a:lnSpc>
                          <a:spcPct val="115000"/>
                        </a:lnSpc>
                        <a:spcBef>
                          <a:spcPts val="400"/>
                        </a:spcBef>
                        <a:spcAft>
                          <a:spcPts val="400"/>
                        </a:spcAft>
                      </a:pPr>
                      <a:r>
                        <a:rPr lang="es-ES_tradnl" sz="1100" dirty="0">
                          <a:latin typeface="Arial"/>
                          <a:ea typeface="Times New Roman"/>
                          <a:cs typeface="Times New Roman"/>
                        </a:rPr>
                        <a:t>0,61 cm</a:t>
                      </a:r>
                      <a:r>
                        <a:rPr lang="es-ES_tradnl" sz="1100" baseline="30000" dirty="0">
                          <a:latin typeface="Arial"/>
                          <a:ea typeface="Times New Roman"/>
                          <a:cs typeface="Times New Roman"/>
                        </a:rPr>
                        <a:t>2</a:t>
                      </a:r>
                      <a:r>
                        <a:rPr lang="es-ES_tradnl" sz="1100" dirty="0">
                          <a:latin typeface="Arial"/>
                          <a:ea typeface="Times New Roman"/>
                          <a:cs typeface="Times New Roman"/>
                        </a:rPr>
                        <a:t>/s</a:t>
                      </a:r>
                      <a:endParaRPr lang="es-ES" sz="1100" dirty="0">
                        <a:latin typeface="Arial"/>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bl>
          </a:graphicData>
        </a:graphic>
      </p:graphicFrame>
      <p:pic>
        <p:nvPicPr>
          <p:cNvPr id="48" name="Picture 2" descr="http://www.cnh2.es/wp-content/uploads/2011/09/dreamstime_4980716-e1316172637377.jpg"/>
          <p:cNvPicPr>
            <a:picLocks noChangeAspect="1" noChangeArrowheads="1"/>
          </p:cNvPicPr>
          <p:nvPr/>
        </p:nvPicPr>
        <p:blipFill>
          <a:blip r:embed="rId5" cstate="print"/>
          <a:srcRect r="25955"/>
          <a:stretch>
            <a:fillRect/>
          </a:stretch>
        </p:blipFill>
        <p:spPr bwMode="auto">
          <a:xfrm>
            <a:off x="6516216" y="2636912"/>
            <a:ext cx="2387718" cy="3111947"/>
          </a:xfrm>
          <a:prstGeom prst="rect">
            <a:avLst/>
          </a:prstGeom>
          <a:noFill/>
        </p:spPr>
      </p:pic>
      <p:sp>
        <p:nvSpPr>
          <p:cNvPr id="15" name="14 Rectángulo"/>
          <p:cNvSpPr/>
          <p:nvPr/>
        </p:nvSpPr>
        <p:spPr>
          <a:xfrm>
            <a:off x="6074643" y="6121871"/>
            <a:ext cx="1080120" cy="246221"/>
          </a:xfrm>
          <a:prstGeom prst="rect">
            <a:avLst/>
          </a:prstGeom>
          <a:noFill/>
        </p:spPr>
        <p:txBody>
          <a:bodyPr wrap="square">
            <a:spAutoFit/>
          </a:bodyPr>
          <a:lstStyle/>
          <a:p>
            <a:pPr algn="r"/>
            <a:r>
              <a:rPr lang="es-ES" sz="1000" b="1" u="sng" dirty="0">
                <a:latin typeface="+mj-lt"/>
              </a:rPr>
              <a:t>FUENTE</a:t>
            </a:r>
            <a:r>
              <a:rPr lang="es-ES" sz="1000" b="1" dirty="0">
                <a:latin typeface="+mj-lt"/>
              </a:rPr>
              <a:t>: AeH2</a:t>
            </a:r>
          </a:p>
        </p:txBody>
      </p:sp>
      <p:sp>
        <p:nvSpPr>
          <p:cNvPr id="17" name="29 Rectángulo">
            <a:extLst>
              <a:ext uri="{FF2B5EF4-FFF2-40B4-BE49-F238E27FC236}">
                <a16:creationId xmlns:a16="http://schemas.microsoft.com/office/drawing/2014/main" id="{B7D82ACA-6775-4D22-AAC2-65723556AEE8}"/>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1			</a:t>
            </a:r>
          </a:p>
        </p:txBody>
      </p:sp>
      <p:sp>
        <p:nvSpPr>
          <p:cNvPr id="18" name="Rectángulo 17">
            <a:extLst>
              <a:ext uri="{FF2B5EF4-FFF2-40B4-BE49-F238E27FC236}">
                <a16:creationId xmlns:a16="http://schemas.microsoft.com/office/drawing/2014/main" id="{90C4FC10-D288-4779-98D5-CBED305CC4C8}"/>
              </a:ext>
            </a:extLst>
          </p:cNvPr>
          <p:cNvSpPr/>
          <p:nvPr/>
        </p:nvSpPr>
        <p:spPr>
          <a:xfrm>
            <a:off x="2843808" y="6486868"/>
            <a:ext cx="6297792" cy="371132"/>
          </a:xfrm>
          <a:prstGeom prst="rect">
            <a:avLst/>
          </a:prstGeom>
        </p:spPr>
        <p:txBody>
          <a:bodyPr wrap="square">
            <a:spAutoFit/>
          </a:bodyPr>
          <a:lstStyle/>
          <a:p>
            <a:pPr algn="r"/>
            <a:r>
              <a:rPr lang="es-ES_tradnl" b="1" dirty="0">
                <a:solidFill>
                  <a:schemeClr val="bg1"/>
                </a:solidFill>
                <a:latin typeface="TitilliumText22L Regular"/>
                <a:cs typeface="TitilliumText22L Regular"/>
              </a:rPr>
              <a:t> Producción de Hidrógeno. Equipos en el mercado</a:t>
            </a:r>
            <a:endParaRPr lang="es-ES"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2"/>
          </p:cNvPr>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55" name="54 Rectángulo"/>
          <p:cNvSpPr/>
          <p:nvPr/>
        </p:nvSpPr>
        <p:spPr>
          <a:xfrm>
            <a:off x="251520" y="1196752"/>
            <a:ext cx="4191000"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latin typeface="+mj-lt"/>
              </a:rPr>
              <a:t>Costes Sistemas Electrólisis</a:t>
            </a:r>
          </a:p>
        </p:txBody>
      </p:sp>
      <p:sp>
        <p:nvSpPr>
          <p:cNvPr id="21"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7.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SISTEMAS DE</a:t>
            </a: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00519E"/>
                </a:solidFill>
                <a:latin typeface="Arial" pitchFamily="34" charset="0"/>
                <a:ea typeface="TitilliumText22L Regular"/>
                <a:cs typeface="Arial" pitchFamily="34" charset="0"/>
              </a:rPr>
              <a:t>ELECTRÓLISIS</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
        <p:nvSpPr>
          <p:cNvPr id="14" name="Rectangle 2"/>
          <p:cNvSpPr>
            <a:spLocks noChangeArrowheads="1"/>
          </p:cNvSpPr>
          <p:nvPr/>
        </p:nvSpPr>
        <p:spPr bwMode="auto">
          <a:xfrm>
            <a:off x="467544" y="2231306"/>
            <a:ext cx="8568000" cy="175432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algn="just"/>
            <a:r>
              <a:rPr lang="es-ES" dirty="0"/>
              <a:t>Actualmente se encuentra en el rango de </a:t>
            </a:r>
            <a:r>
              <a:rPr lang="es-ES" b="1" dirty="0"/>
              <a:t>2500-5000 €/</a:t>
            </a:r>
            <a:r>
              <a:rPr lang="es-ES" b="1" dirty="0" err="1"/>
              <a:t>kW</a:t>
            </a:r>
            <a:r>
              <a:rPr lang="es-ES" b="1" dirty="0"/>
              <a:t> cuando la potencia está por debajo de los 100 </a:t>
            </a:r>
            <a:r>
              <a:rPr lang="es-ES" b="1" dirty="0" err="1"/>
              <a:t>kW</a:t>
            </a:r>
            <a:r>
              <a:rPr lang="es-ES" dirty="0"/>
              <a:t>, mientras que </a:t>
            </a:r>
            <a:r>
              <a:rPr lang="es-ES" b="1" dirty="0"/>
              <a:t>a nivel de MW el coste llega hasta 800-1500 €/</a:t>
            </a:r>
            <a:r>
              <a:rPr lang="es-ES" b="1" dirty="0" err="1"/>
              <a:t>kW</a:t>
            </a:r>
            <a:r>
              <a:rPr lang="es-ES" dirty="0"/>
              <a:t>. </a:t>
            </a:r>
          </a:p>
          <a:p>
            <a:r>
              <a:rPr lang="es-ES" sz="1600" dirty="0"/>
              <a:t> </a:t>
            </a:r>
          </a:p>
          <a:p>
            <a:pPr lvl="0" algn="just" fontAlgn="base">
              <a:spcBef>
                <a:spcPct val="0"/>
              </a:spcBef>
              <a:spcAft>
                <a:spcPct val="0"/>
              </a:spcAft>
            </a:pPr>
            <a:r>
              <a:rPr lang="es-ES" dirty="0"/>
              <a:t>La tecnología alcalina podría alcanzar un </a:t>
            </a:r>
            <a:r>
              <a:rPr lang="es-ES" b="1" dirty="0"/>
              <a:t>coste alrededor de los 580 €/</a:t>
            </a:r>
            <a:r>
              <a:rPr lang="es-ES" b="1" dirty="0" err="1"/>
              <a:t>kW</a:t>
            </a:r>
            <a:r>
              <a:rPr lang="es-ES" b="1" dirty="0"/>
              <a:t> para 2030</a:t>
            </a:r>
            <a:r>
              <a:rPr lang="es-ES" dirty="0"/>
              <a:t>. </a:t>
            </a:r>
          </a:p>
          <a:p>
            <a:pPr lvl="0" algn="just" fontAlgn="base">
              <a:spcBef>
                <a:spcPct val="0"/>
              </a:spcBef>
              <a:spcAft>
                <a:spcPct val="0"/>
              </a:spcAft>
            </a:pPr>
            <a:endParaRPr lang="es-ES" sz="1600" dirty="0"/>
          </a:p>
          <a:p>
            <a:pPr lvl="0" algn="just" fontAlgn="base">
              <a:spcBef>
                <a:spcPct val="0"/>
              </a:spcBef>
              <a:spcAft>
                <a:spcPct val="0"/>
              </a:spcAft>
            </a:pPr>
            <a:r>
              <a:rPr lang="es-ES" dirty="0"/>
              <a:t>Los </a:t>
            </a:r>
            <a:r>
              <a:rPr lang="es-ES" b="1" dirty="0"/>
              <a:t>costes operativos (OPEX) suelen estar en torno al 2-3 % del CAPEX</a:t>
            </a:r>
            <a:r>
              <a:rPr lang="es-ES" dirty="0"/>
              <a:t> (según potencia).</a:t>
            </a:r>
            <a:endParaRPr kumimoji="0" lang="es-ES" b="0" i="0" u="none" strike="noStrike" cap="none" normalizeH="0" baseline="0" dirty="0">
              <a:ln>
                <a:noFill/>
              </a:ln>
              <a:solidFill>
                <a:schemeClr val="tx1"/>
              </a:solidFill>
              <a:effectLst/>
              <a:latin typeface="+mj-lt"/>
              <a:cs typeface="Arial" pitchFamily="34" charset="0"/>
            </a:endParaRPr>
          </a:p>
        </p:txBody>
      </p:sp>
      <p:sp>
        <p:nvSpPr>
          <p:cNvPr id="15" name="14 Rectángulo"/>
          <p:cNvSpPr/>
          <p:nvPr/>
        </p:nvSpPr>
        <p:spPr>
          <a:xfrm>
            <a:off x="251520" y="1840786"/>
            <a:ext cx="4680000" cy="360040"/>
          </a:xfrm>
          <a:prstGeom prst="rect">
            <a:avLst/>
          </a:prstGeom>
          <a:solidFill>
            <a:srgbClr val="DCE6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sz="2000" b="1" dirty="0">
                <a:solidFill>
                  <a:srgbClr val="0070C0"/>
                </a:solidFill>
              </a:rPr>
              <a:t>SISTEMAS DE ELECTRÓLISIS ALCALINA</a:t>
            </a:r>
          </a:p>
        </p:txBody>
      </p:sp>
      <p:sp>
        <p:nvSpPr>
          <p:cNvPr id="17" name="16 Rectángulo"/>
          <p:cNvSpPr/>
          <p:nvPr/>
        </p:nvSpPr>
        <p:spPr>
          <a:xfrm>
            <a:off x="251520" y="4164617"/>
            <a:ext cx="4680000" cy="360040"/>
          </a:xfrm>
          <a:prstGeom prst="rect">
            <a:avLst/>
          </a:prstGeom>
          <a:solidFill>
            <a:srgbClr val="DCE6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sz="2000" b="1" dirty="0">
                <a:solidFill>
                  <a:srgbClr val="0070C0"/>
                </a:solidFill>
              </a:rPr>
              <a:t>SISTEMAS DE ELECTRÓLISIS PEM</a:t>
            </a:r>
          </a:p>
        </p:txBody>
      </p:sp>
      <p:sp>
        <p:nvSpPr>
          <p:cNvPr id="22" name="21 CuadroTexto"/>
          <p:cNvSpPr txBox="1"/>
          <p:nvPr/>
        </p:nvSpPr>
        <p:spPr>
          <a:xfrm>
            <a:off x="182880" y="2250738"/>
            <a:ext cx="648072" cy="1754326"/>
          </a:xfrm>
          <a:prstGeom prst="rect">
            <a:avLst/>
          </a:prstGeom>
          <a:noFill/>
        </p:spPr>
        <p:txBody>
          <a:bodyPr wrap="square" rtlCol="0">
            <a:spAutoFit/>
          </a:bodyPr>
          <a:lstStyle/>
          <a:p>
            <a:pPr>
              <a:buFont typeface="Wingdings" pitchFamily="2" charset="2"/>
              <a:buChar char="Ø"/>
            </a:pPr>
            <a:r>
              <a:rPr lang="es-ES" dirty="0"/>
              <a:t> </a:t>
            </a:r>
          </a:p>
          <a:p>
            <a:pPr>
              <a:buFont typeface="Wingdings" pitchFamily="2" charset="2"/>
              <a:buChar char="Ø"/>
            </a:pPr>
            <a:endParaRPr lang="es-ES" sz="1600" dirty="0"/>
          </a:p>
          <a:p>
            <a:pPr>
              <a:buFont typeface="Wingdings" pitchFamily="2" charset="2"/>
              <a:buChar char="Ø"/>
            </a:pPr>
            <a:endParaRPr lang="es-ES" dirty="0"/>
          </a:p>
          <a:p>
            <a:pPr>
              <a:buFont typeface="Wingdings" pitchFamily="2" charset="2"/>
              <a:buChar char="Ø"/>
            </a:pPr>
            <a:r>
              <a:rPr lang="es-ES" dirty="0"/>
              <a:t> </a:t>
            </a:r>
          </a:p>
          <a:p>
            <a:pPr>
              <a:buFont typeface="Wingdings" pitchFamily="2" charset="2"/>
              <a:buChar char="Ø"/>
            </a:pPr>
            <a:endParaRPr lang="es-ES" sz="1600" dirty="0"/>
          </a:p>
          <a:p>
            <a:pPr>
              <a:buFont typeface="Wingdings" pitchFamily="2" charset="2"/>
              <a:buChar char="Ø"/>
            </a:pPr>
            <a:r>
              <a:rPr lang="es-ES" dirty="0"/>
              <a:t> </a:t>
            </a:r>
          </a:p>
        </p:txBody>
      </p:sp>
      <p:sp>
        <p:nvSpPr>
          <p:cNvPr id="24" name="Rectangle 2"/>
          <p:cNvSpPr>
            <a:spLocks noChangeArrowheads="1"/>
          </p:cNvSpPr>
          <p:nvPr/>
        </p:nvSpPr>
        <p:spPr bwMode="auto">
          <a:xfrm>
            <a:off x="464176" y="4555574"/>
            <a:ext cx="8568000" cy="175374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algn="just"/>
            <a:r>
              <a:rPr lang="es-ES" dirty="0"/>
              <a:t>La tecnología de electrólisis PEM presenta un </a:t>
            </a:r>
            <a:r>
              <a:rPr lang="es-ES" b="1" dirty="0"/>
              <a:t>CAPEX entre 1500-2000 €/</a:t>
            </a:r>
            <a:r>
              <a:rPr lang="es-ES" b="1" dirty="0" err="1"/>
              <a:t>kW</a:t>
            </a:r>
            <a:r>
              <a:rPr lang="es-ES" b="1" dirty="0"/>
              <a:t> para potencias por encima de los 500 </a:t>
            </a:r>
            <a:r>
              <a:rPr lang="es-ES" b="1" dirty="0" err="1"/>
              <a:t>kW</a:t>
            </a:r>
            <a:r>
              <a:rPr lang="es-ES" dirty="0"/>
              <a:t>.</a:t>
            </a:r>
          </a:p>
          <a:p>
            <a:pPr algn="just"/>
            <a:r>
              <a:rPr lang="es-ES" sz="1600" dirty="0"/>
              <a:t> </a:t>
            </a:r>
          </a:p>
          <a:p>
            <a:pPr lvl="0" algn="just" fontAlgn="base">
              <a:spcBef>
                <a:spcPct val="0"/>
              </a:spcBef>
              <a:spcAft>
                <a:spcPct val="0"/>
              </a:spcAft>
            </a:pPr>
            <a:r>
              <a:rPr lang="es-ES" dirty="0"/>
              <a:t>Grandes capacidades de reducción de costes pudiendo llegar hasta los</a:t>
            </a:r>
            <a:r>
              <a:rPr lang="es-ES" b="1" dirty="0"/>
              <a:t> 760 €/</a:t>
            </a:r>
            <a:r>
              <a:rPr lang="es-ES" b="1" dirty="0" err="1"/>
              <a:t>kW</a:t>
            </a:r>
            <a:r>
              <a:rPr lang="es-ES" b="1" dirty="0"/>
              <a:t> en 2030</a:t>
            </a:r>
            <a:r>
              <a:rPr lang="es-ES" dirty="0"/>
              <a:t>.</a:t>
            </a:r>
          </a:p>
          <a:p>
            <a:pPr lvl="0" algn="just" fontAlgn="base">
              <a:spcBef>
                <a:spcPct val="0"/>
              </a:spcBef>
              <a:spcAft>
                <a:spcPct val="0"/>
              </a:spcAft>
            </a:pPr>
            <a:endParaRPr lang="es-ES" sz="1600" dirty="0"/>
          </a:p>
          <a:p>
            <a:pPr lvl="0" algn="just" fontAlgn="base">
              <a:spcBef>
                <a:spcPct val="0"/>
              </a:spcBef>
              <a:spcAft>
                <a:spcPct val="0"/>
              </a:spcAft>
            </a:pPr>
            <a:r>
              <a:rPr lang="es-ES" dirty="0"/>
              <a:t>Los </a:t>
            </a:r>
            <a:r>
              <a:rPr lang="es-ES" b="1" dirty="0"/>
              <a:t>costes operativos se encuentran alrededor del 3-5 % del CAPEX </a:t>
            </a:r>
            <a:r>
              <a:rPr lang="es-ES" dirty="0"/>
              <a:t>por año.</a:t>
            </a:r>
            <a:endParaRPr kumimoji="0" lang="es-ES" i="0" u="none" strike="noStrike" cap="none" normalizeH="0" baseline="0" dirty="0">
              <a:ln>
                <a:noFill/>
              </a:ln>
              <a:solidFill>
                <a:schemeClr val="tx1"/>
              </a:solidFill>
              <a:effectLst/>
              <a:latin typeface="+mj-lt"/>
              <a:cs typeface="Arial" pitchFamily="34" charset="0"/>
            </a:endParaRPr>
          </a:p>
        </p:txBody>
      </p:sp>
      <p:sp>
        <p:nvSpPr>
          <p:cNvPr id="25" name="24 CuadroTexto"/>
          <p:cNvSpPr txBox="1"/>
          <p:nvPr/>
        </p:nvSpPr>
        <p:spPr>
          <a:xfrm>
            <a:off x="179512" y="4575457"/>
            <a:ext cx="648072" cy="1692771"/>
          </a:xfrm>
          <a:prstGeom prst="rect">
            <a:avLst/>
          </a:prstGeom>
          <a:noFill/>
        </p:spPr>
        <p:txBody>
          <a:bodyPr wrap="square" rtlCol="0">
            <a:spAutoFit/>
          </a:bodyPr>
          <a:lstStyle/>
          <a:p>
            <a:pPr>
              <a:buFont typeface="Wingdings" pitchFamily="2" charset="2"/>
              <a:buChar char="Ø"/>
            </a:pPr>
            <a:r>
              <a:rPr lang="es-ES" dirty="0"/>
              <a:t> </a:t>
            </a:r>
          </a:p>
          <a:p>
            <a:pPr>
              <a:buFont typeface="Wingdings" pitchFamily="2" charset="2"/>
              <a:buChar char="Ø"/>
            </a:pPr>
            <a:endParaRPr lang="es-ES" sz="1600" dirty="0"/>
          </a:p>
          <a:p>
            <a:pPr>
              <a:buFont typeface="Wingdings" pitchFamily="2" charset="2"/>
              <a:buChar char="Ø"/>
            </a:pPr>
            <a:endParaRPr lang="es-ES" dirty="0"/>
          </a:p>
          <a:p>
            <a:pPr>
              <a:buFont typeface="Wingdings" pitchFamily="2" charset="2"/>
              <a:buChar char="Ø"/>
            </a:pPr>
            <a:r>
              <a:rPr lang="es-ES" dirty="0"/>
              <a:t> </a:t>
            </a:r>
          </a:p>
          <a:p>
            <a:pPr>
              <a:buFont typeface="Wingdings" pitchFamily="2" charset="2"/>
              <a:buChar char="Ø"/>
            </a:pPr>
            <a:endParaRPr lang="es-ES" sz="1600" dirty="0"/>
          </a:p>
          <a:p>
            <a:pPr>
              <a:buFont typeface="Wingdings" pitchFamily="2" charset="2"/>
              <a:buChar char="Ø"/>
            </a:pPr>
            <a:r>
              <a:rPr lang="es-ES" dirty="0"/>
              <a:t> </a:t>
            </a:r>
          </a:p>
        </p:txBody>
      </p:sp>
      <p:sp>
        <p:nvSpPr>
          <p:cNvPr id="26" name="25 Rectángulo redondeado"/>
          <p:cNvSpPr/>
          <p:nvPr/>
        </p:nvSpPr>
        <p:spPr>
          <a:xfrm>
            <a:off x="5652120" y="1210540"/>
            <a:ext cx="3358088"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_tradnl" b="1" dirty="0">
                <a:solidFill>
                  <a:srgbClr val="0070C0"/>
                </a:solidFill>
              </a:rPr>
              <a:t>PREVISIONES CAPEX Y OPEX</a:t>
            </a:r>
          </a:p>
        </p:txBody>
      </p:sp>
      <p:sp>
        <p:nvSpPr>
          <p:cNvPr id="18" name="29 Rectángulo">
            <a:extLst>
              <a:ext uri="{FF2B5EF4-FFF2-40B4-BE49-F238E27FC236}">
                <a16:creationId xmlns:a16="http://schemas.microsoft.com/office/drawing/2014/main" id="{CB778EDC-AA85-4DCD-B13C-C0A4BA34A245}"/>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1			</a:t>
            </a:r>
          </a:p>
        </p:txBody>
      </p:sp>
      <p:sp>
        <p:nvSpPr>
          <p:cNvPr id="19" name="Rectángulo 18">
            <a:extLst>
              <a:ext uri="{FF2B5EF4-FFF2-40B4-BE49-F238E27FC236}">
                <a16:creationId xmlns:a16="http://schemas.microsoft.com/office/drawing/2014/main" id="{60BF8EA9-5FA9-4759-B998-CD313B689D31}"/>
              </a:ext>
            </a:extLst>
          </p:cNvPr>
          <p:cNvSpPr/>
          <p:nvPr/>
        </p:nvSpPr>
        <p:spPr>
          <a:xfrm>
            <a:off x="2843808" y="6486868"/>
            <a:ext cx="6297792" cy="371132"/>
          </a:xfrm>
          <a:prstGeom prst="rect">
            <a:avLst/>
          </a:prstGeom>
        </p:spPr>
        <p:txBody>
          <a:bodyPr wrap="square">
            <a:spAutoFit/>
          </a:bodyPr>
          <a:lstStyle/>
          <a:p>
            <a:pPr algn="r"/>
            <a:r>
              <a:rPr lang="es-ES_tradnl" b="1" dirty="0">
                <a:solidFill>
                  <a:schemeClr val="bg1"/>
                </a:solidFill>
                <a:latin typeface="TitilliumText22L Regular"/>
                <a:cs typeface="TitilliumText22L Regular"/>
              </a:rPr>
              <a:t> Producción de Hidrógeno. Equipos en el mercado</a:t>
            </a:r>
            <a:endParaRPr lang="es-ES"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4" grpId="0"/>
      <p:bldP spid="25"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32 Grupo"/>
          <p:cNvGrpSpPr/>
          <p:nvPr/>
        </p:nvGrpSpPr>
        <p:grpSpPr>
          <a:xfrm>
            <a:off x="99201" y="4576048"/>
            <a:ext cx="2685299" cy="1816150"/>
            <a:chOff x="35496" y="4615036"/>
            <a:chExt cx="2685299" cy="1816150"/>
          </a:xfrm>
        </p:grpSpPr>
        <p:pic>
          <p:nvPicPr>
            <p:cNvPr id="24" name="Picture 10"/>
            <p:cNvPicPr>
              <a:picLocks noChangeAspect="1" noChangeArrowheads="1"/>
            </p:cNvPicPr>
            <p:nvPr/>
          </p:nvPicPr>
          <p:blipFill>
            <a:blip r:embed="rId2" cstate="print"/>
            <a:srcRect l="2700" t="4692" r="2700" b="3398"/>
            <a:stretch>
              <a:fillRect/>
            </a:stretch>
          </p:blipFill>
          <p:spPr bwMode="auto">
            <a:xfrm>
              <a:off x="59657" y="4802386"/>
              <a:ext cx="2661138" cy="1628800"/>
            </a:xfrm>
            <a:prstGeom prst="rect">
              <a:avLst/>
            </a:prstGeom>
            <a:noFill/>
            <a:ln w="9525">
              <a:noFill/>
              <a:miter lim="800000"/>
              <a:headEnd/>
              <a:tailEnd/>
            </a:ln>
          </p:spPr>
        </p:pic>
        <p:sp>
          <p:nvSpPr>
            <p:cNvPr id="31" name="30 Rectángulo"/>
            <p:cNvSpPr/>
            <p:nvPr/>
          </p:nvSpPr>
          <p:spPr>
            <a:xfrm>
              <a:off x="35496" y="4615036"/>
              <a:ext cx="1296000"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2" name="31 Rectángulo redondeado"/>
            <p:cNvSpPr/>
            <p:nvPr/>
          </p:nvSpPr>
          <p:spPr>
            <a:xfrm>
              <a:off x="119946" y="4783857"/>
              <a:ext cx="864096" cy="360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600" b="1" dirty="0">
                  <a:solidFill>
                    <a:srgbClr val="0070C0"/>
                  </a:solidFill>
                </a:rPr>
                <a:t>CAPEX</a:t>
              </a:r>
            </a:p>
          </p:txBody>
        </p:sp>
      </p:grpSp>
      <p:pic>
        <p:nvPicPr>
          <p:cNvPr id="1033" name="Picture 9"/>
          <p:cNvPicPr>
            <a:picLocks noChangeAspect="1" noChangeArrowheads="1"/>
          </p:cNvPicPr>
          <p:nvPr/>
        </p:nvPicPr>
        <p:blipFill>
          <a:blip r:embed="rId3" cstate="print"/>
          <a:srcRect b="21056"/>
          <a:stretch>
            <a:fillRect/>
          </a:stretch>
        </p:blipFill>
        <p:spPr bwMode="auto">
          <a:xfrm>
            <a:off x="6219781" y="4999364"/>
            <a:ext cx="2808000" cy="1396522"/>
          </a:xfrm>
          <a:prstGeom prst="rect">
            <a:avLst/>
          </a:prstGeom>
          <a:noFill/>
          <a:ln w="9525">
            <a:noFill/>
            <a:miter lim="800000"/>
            <a:headEnd/>
            <a:tailEnd/>
          </a:ln>
        </p:spPr>
      </p:pic>
      <p:pic>
        <p:nvPicPr>
          <p:cNvPr id="1032" name="Picture 8"/>
          <p:cNvPicPr>
            <a:picLocks noChangeAspect="1" noChangeArrowheads="1"/>
          </p:cNvPicPr>
          <p:nvPr/>
        </p:nvPicPr>
        <p:blipFill>
          <a:blip r:embed="rId4" cstate="print"/>
          <a:srcRect l="10855" t="7281" r="8408" b="11165"/>
          <a:stretch>
            <a:fillRect/>
          </a:stretch>
        </p:blipFill>
        <p:spPr bwMode="auto">
          <a:xfrm>
            <a:off x="3472066" y="4902184"/>
            <a:ext cx="2340000" cy="1489092"/>
          </a:xfrm>
          <a:prstGeom prst="rect">
            <a:avLst/>
          </a:prstGeom>
          <a:noFill/>
          <a:ln w="9525">
            <a:noFill/>
            <a:miter lim="800000"/>
            <a:headEnd/>
            <a:tailEnd/>
          </a:ln>
        </p:spPr>
      </p:pic>
      <p:pic>
        <p:nvPicPr>
          <p:cNvPr id="1027" name="Picture 3"/>
          <p:cNvPicPr>
            <a:picLocks noChangeAspect="1" noChangeArrowheads="1"/>
          </p:cNvPicPr>
          <p:nvPr/>
        </p:nvPicPr>
        <p:blipFill>
          <a:blip r:embed="rId5" cstate="print"/>
          <a:srcRect r="3721"/>
          <a:stretch>
            <a:fillRect/>
          </a:stretch>
        </p:blipFill>
        <p:spPr bwMode="auto">
          <a:xfrm>
            <a:off x="123300" y="1726208"/>
            <a:ext cx="4448700" cy="3037131"/>
          </a:xfrm>
          <a:prstGeom prst="rect">
            <a:avLst/>
          </a:prstGeom>
          <a:noFill/>
          <a:ln w="9525">
            <a:noFill/>
            <a:miter lim="800000"/>
            <a:headEnd/>
            <a:tailEnd/>
          </a:ln>
          <a:effectLst/>
        </p:spPr>
      </p:pic>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6"/>
          </p:cNvPr>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55" name="54 Rectángulo"/>
          <p:cNvSpPr/>
          <p:nvPr/>
        </p:nvSpPr>
        <p:spPr>
          <a:xfrm>
            <a:off x="251520" y="1196752"/>
            <a:ext cx="4191000"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latin typeface="+mj-lt"/>
              </a:rPr>
              <a:t>Costes Sistemas Electrólisis</a:t>
            </a:r>
          </a:p>
        </p:txBody>
      </p:sp>
      <p:sp>
        <p:nvSpPr>
          <p:cNvPr id="21"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7.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SISTEMAS DE</a:t>
            </a: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00519E"/>
                </a:solidFill>
                <a:latin typeface="Arial" pitchFamily="34" charset="0"/>
                <a:ea typeface="TitilliumText22L Regular"/>
                <a:cs typeface="Arial" pitchFamily="34" charset="0"/>
              </a:rPr>
              <a:t>ELECTRÓLISIS</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
        <p:nvSpPr>
          <p:cNvPr id="18" name="17 Rectángulo redondeado"/>
          <p:cNvSpPr/>
          <p:nvPr/>
        </p:nvSpPr>
        <p:spPr>
          <a:xfrm>
            <a:off x="4329688" y="1210540"/>
            <a:ext cx="4680520"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_tradnl" b="1" dirty="0">
                <a:solidFill>
                  <a:srgbClr val="0070C0"/>
                </a:solidFill>
              </a:rPr>
              <a:t>DESGLOSE COSTES PRODUCCIÓN</a:t>
            </a:r>
          </a:p>
        </p:txBody>
      </p:sp>
      <p:sp>
        <p:nvSpPr>
          <p:cNvPr id="14" name="13 Rectángulo"/>
          <p:cNvSpPr/>
          <p:nvPr/>
        </p:nvSpPr>
        <p:spPr>
          <a:xfrm>
            <a:off x="4725744" y="4046730"/>
            <a:ext cx="2520280" cy="400110"/>
          </a:xfrm>
          <a:prstGeom prst="rect">
            <a:avLst/>
          </a:prstGeom>
        </p:spPr>
        <p:txBody>
          <a:bodyPr wrap="square">
            <a:spAutoFit/>
          </a:bodyPr>
          <a:lstStyle/>
          <a:p>
            <a:r>
              <a:rPr lang="es-ES" sz="1000" b="1" u="sng" dirty="0"/>
              <a:t>FUENTE</a:t>
            </a:r>
            <a:r>
              <a:rPr lang="es-ES" sz="1000" b="1" dirty="0"/>
              <a:t>: </a:t>
            </a:r>
            <a:r>
              <a:rPr lang="en-US" sz="1000" b="1" dirty="0"/>
              <a:t>Strategic Research and Innovation Agenda (Julio 2020)</a:t>
            </a:r>
            <a:r>
              <a:rPr lang="fr-FR" sz="1000" b="1" dirty="0"/>
              <a:t>. </a:t>
            </a:r>
            <a:r>
              <a:rPr lang="fr-FR" sz="1000" b="1" dirty="0" err="1"/>
              <a:t>Hydrogen</a:t>
            </a:r>
            <a:r>
              <a:rPr lang="fr-FR" sz="1000" b="1" dirty="0"/>
              <a:t> Europe 2020</a:t>
            </a:r>
            <a:endParaRPr lang="es-ES" sz="1000" b="1" dirty="0"/>
          </a:p>
        </p:txBody>
      </p:sp>
      <p:sp>
        <p:nvSpPr>
          <p:cNvPr id="15" name="Rectangle 2"/>
          <p:cNvSpPr>
            <a:spLocks noChangeArrowheads="1"/>
          </p:cNvSpPr>
          <p:nvPr/>
        </p:nvSpPr>
        <p:spPr bwMode="auto">
          <a:xfrm>
            <a:off x="4860032" y="1768748"/>
            <a:ext cx="4104456" cy="221599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algn="just">
              <a:buFont typeface="Wingdings" pitchFamily="2" charset="2"/>
              <a:buChar char="Ø"/>
            </a:pPr>
            <a:r>
              <a:rPr lang="es-ES" dirty="0"/>
              <a:t> Costes actuales de producción de H</a:t>
            </a:r>
            <a:r>
              <a:rPr lang="es-ES" baseline="-25000" dirty="0"/>
              <a:t>2</a:t>
            </a:r>
            <a:r>
              <a:rPr lang="es-ES" dirty="0"/>
              <a:t> mediante </a:t>
            </a:r>
            <a:r>
              <a:rPr lang="es-ES" b="1" dirty="0"/>
              <a:t>electrólisis: 6-10 €/kg</a:t>
            </a:r>
            <a:r>
              <a:rPr lang="es-ES" dirty="0"/>
              <a:t>.</a:t>
            </a:r>
          </a:p>
          <a:p>
            <a:pPr algn="just">
              <a:buFont typeface="Wingdings" pitchFamily="2" charset="2"/>
              <a:buChar char="Ø"/>
            </a:pPr>
            <a:endParaRPr lang="es-ES" sz="1400" dirty="0"/>
          </a:p>
          <a:p>
            <a:pPr algn="just">
              <a:buFont typeface="Wingdings" pitchFamily="2" charset="2"/>
              <a:buChar char="Ø"/>
            </a:pPr>
            <a:r>
              <a:rPr lang="es-ES" dirty="0"/>
              <a:t> Costes actuales de producción de H</a:t>
            </a:r>
            <a:r>
              <a:rPr lang="es-ES" baseline="-25000" dirty="0"/>
              <a:t>2 </a:t>
            </a:r>
            <a:r>
              <a:rPr lang="es-ES" dirty="0"/>
              <a:t>mediante </a:t>
            </a:r>
            <a:r>
              <a:rPr lang="es-ES" b="1" dirty="0"/>
              <a:t>SMR: 2-3 €/kg</a:t>
            </a:r>
            <a:r>
              <a:rPr lang="es-ES" dirty="0"/>
              <a:t>.</a:t>
            </a:r>
          </a:p>
          <a:p>
            <a:pPr algn="just">
              <a:buFont typeface="Wingdings" pitchFamily="2" charset="2"/>
              <a:buChar char="Ø"/>
            </a:pPr>
            <a:endParaRPr kumimoji="0" lang="es-ES" sz="1400" b="0" i="0" u="none" strike="noStrike" cap="none" normalizeH="0" baseline="0" dirty="0">
              <a:ln>
                <a:noFill/>
              </a:ln>
              <a:solidFill>
                <a:schemeClr val="tx1"/>
              </a:solidFill>
              <a:effectLst/>
              <a:latin typeface="+mj-lt"/>
              <a:cs typeface="Arial" pitchFamily="34" charset="0"/>
            </a:endParaRPr>
          </a:p>
          <a:p>
            <a:pPr algn="just">
              <a:buFont typeface="Wingdings" pitchFamily="2" charset="2"/>
              <a:buChar char="Ø"/>
            </a:pPr>
            <a:r>
              <a:rPr lang="es-ES" dirty="0">
                <a:latin typeface="+mj-lt"/>
                <a:cs typeface="Arial" pitchFamily="34" charset="0"/>
              </a:rPr>
              <a:t> Previsiones </a:t>
            </a:r>
            <a:r>
              <a:rPr lang="es-ES" b="1" dirty="0">
                <a:latin typeface="+mj-lt"/>
                <a:cs typeface="Arial" pitchFamily="34" charset="0"/>
              </a:rPr>
              <a:t>para 2030: &lt; 3 €/kg</a:t>
            </a:r>
            <a:r>
              <a:rPr lang="es-ES" dirty="0">
                <a:latin typeface="+mj-lt"/>
                <a:cs typeface="Arial" pitchFamily="34" charset="0"/>
              </a:rPr>
              <a:t> (con una capacidad de electrólisis &gt; 40 GW).</a:t>
            </a:r>
            <a:endParaRPr kumimoji="0" lang="es-ES" b="0" i="0" u="none" strike="noStrike" cap="none" normalizeH="0" baseline="0" dirty="0">
              <a:ln>
                <a:noFill/>
              </a:ln>
              <a:solidFill>
                <a:schemeClr val="tx1"/>
              </a:solidFill>
              <a:effectLst/>
              <a:latin typeface="+mj-lt"/>
              <a:cs typeface="Arial" pitchFamily="34" charset="0"/>
            </a:endParaRPr>
          </a:p>
        </p:txBody>
      </p:sp>
      <p:sp>
        <p:nvSpPr>
          <p:cNvPr id="16" name="Rectangle 1"/>
          <p:cNvSpPr>
            <a:spLocks noChangeArrowheads="1"/>
          </p:cNvSpPr>
          <p:nvPr/>
        </p:nvSpPr>
        <p:spPr bwMode="auto">
          <a:xfrm>
            <a:off x="1739305" y="3528638"/>
            <a:ext cx="2196000" cy="648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fontAlgn="base">
              <a:spcBef>
                <a:spcPct val="0"/>
              </a:spcBef>
              <a:spcAft>
                <a:spcPct val="0"/>
              </a:spcAft>
              <a:tabLst>
                <a:tab pos="90488" algn="l"/>
              </a:tabLst>
            </a:pPr>
            <a:r>
              <a:rPr kumimoji="0" lang="en-US" sz="900" b="0" i="0" u="sng" strike="noStrike" cap="none" normalizeH="0" dirty="0">
                <a:ln>
                  <a:noFill/>
                </a:ln>
                <a:effectLst/>
                <a:latin typeface="+mj-lt"/>
                <a:ea typeface="Times New Roman" pitchFamily="18" charset="0"/>
                <a:cs typeface="Arial" pitchFamily="34" charset="0"/>
              </a:rPr>
              <a:t>NOTES</a:t>
            </a:r>
            <a:r>
              <a:rPr kumimoji="0" lang="en-US" sz="900" b="0" i="0" u="none" strike="noStrike" cap="none" normalizeH="0" dirty="0">
                <a:ln>
                  <a:noFill/>
                </a:ln>
                <a:effectLst/>
                <a:latin typeface="+mj-lt"/>
                <a:ea typeface="Times New Roman" pitchFamily="18" charset="0"/>
                <a:cs typeface="Arial" pitchFamily="34" charset="0"/>
              </a:rPr>
              <a:t>: </a:t>
            </a:r>
            <a:r>
              <a:rPr lang="en-US" sz="900" dirty="0"/>
              <a:t>CAPEX – 1.200 €/kW; OPEX – 2% of CAPEX; electricity consumption – 58 kWh/kg H</a:t>
            </a:r>
            <a:r>
              <a:rPr lang="en-US" sz="900" baseline="-25000" dirty="0"/>
              <a:t>2</a:t>
            </a:r>
            <a:r>
              <a:rPr lang="en-US" sz="900" dirty="0"/>
              <a:t>, renewable electricity price of 60 €/</a:t>
            </a:r>
            <a:r>
              <a:rPr lang="en-US" sz="900" dirty="0" err="1"/>
              <a:t>MWh</a:t>
            </a:r>
            <a:r>
              <a:rPr lang="en-US" sz="900" dirty="0"/>
              <a:t>; capacity factor of 2.000 h/year. </a:t>
            </a:r>
            <a:endParaRPr kumimoji="0" lang="en-US" sz="900" b="0" i="0" u="none" strike="noStrike" cap="none" normalizeH="0" dirty="0">
              <a:ln>
                <a:noFill/>
              </a:ln>
              <a:effectLst/>
              <a:latin typeface="+mj-lt"/>
              <a:cs typeface="Arial" pitchFamily="34" charset="0"/>
            </a:endParaRPr>
          </a:p>
        </p:txBody>
      </p:sp>
      <p:sp>
        <p:nvSpPr>
          <p:cNvPr id="26" name="25 Rectángulo"/>
          <p:cNvSpPr/>
          <p:nvPr/>
        </p:nvSpPr>
        <p:spPr>
          <a:xfrm>
            <a:off x="7679958" y="6162348"/>
            <a:ext cx="1440160" cy="2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a:p>
        </p:txBody>
      </p:sp>
      <p:sp>
        <p:nvSpPr>
          <p:cNvPr id="27" name="26 Rectángulo"/>
          <p:cNvSpPr/>
          <p:nvPr/>
        </p:nvSpPr>
        <p:spPr>
          <a:xfrm>
            <a:off x="5351388" y="4610239"/>
            <a:ext cx="3710508" cy="246221"/>
          </a:xfrm>
          <a:prstGeom prst="rect">
            <a:avLst/>
          </a:prstGeom>
        </p:spPr>
        <p:txBody>
          <a:bodyPr wrap="square">
            <a:spAutoFit/>
          </a:bodyPr>
          <a:lstStyle/>
          <a:p>
            <a:pPr algn="r"/>
            <a:r>
              <a:rPr lang="es-ES" sz="1000" b="1" u="sng" dirty="0"/>
              <a:t>FUENTE</a:t>
            </a:r>
            <a:r>
              <a:rPr lang="es-ES" sz="1000" b="1" dirty="0"/>
              <a:t>: </a:t>
            </a:r>
            <a:r>
              <a:rPr lang="en-US" sz="1000" b="1" dirty="0" err="1"/>
              <a:t>Int</a:t>
            </a:r>
            <a:r>
              <a:rPr lang="en-US" sz="1000" b="1" dirty="0"/>
              <a:t> Journal of Hydrogen Energy 2015, 40(5):2084-2090</a:t>
            </a:r>
            <a:endParaRPr lang="es-ES" sz="1000" b="1" dirty="0"/>
          </a:p>
        </p:txBody>
      </p:sp>
      <p:sp>
        <p:nvSpPr>
          <p:cNvPr id="29" name="28 Rectángulo redondeado"/>
          <p:cNvSpPr/>
          <p:nvPr/>
        </p:nvSpPr>
        <p:spPr>
          <a:xfrm>
            <a:off x="7767206" y="6012780"/>
            <a:ext cx="864096" cy="360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600" b="1" dirty="0">
                <a:solidFill>
                  <a:schemeClr val="accent3"/>
                </a:solidFill>
              </a:rPr>
              <a:t>O&amp;M</a:t>
            </a:r>
          </a:p>
        </p:txBody>
      </p:sp>
      <p:sp>
        <p:nvSpPr>
          <p:cNvPr id="30" name="29 Rectángulo redondeado"/>
          <p:cNvSpPr/>
          <p:nvPr/>
        </p:nvSpPr>
        <p:spPr>
          <a:xfrm>
            <a:off x="2284760" y="6039108"/>
            <a:ext cx="1440000" cy="360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_tradnl" sz="1600" b="1" dirty="0">
                <a:solidFill>
                  <a:srgbClr val="C00000"/>
                </a:solidFill>
              </a:rPr>
              <a:t>PRODUCCIÓN</a:t>
            </a:r>
          </a:p>
        </p:txBody>
      </p:sp>
      <p:pic>
        <p:nvPicPr>
          <p:cNvPr id="34" name="Picture 3"/>
          <p:cNvPicPr>
            <a:picLocks noChangeAspect="1" noChangeArrowheads="1"/>
          </p:cNvPicPr>
          <p:nvPr/>
        </p:nvPicPr>
        <p:blipFill>
          <a:blip r:embed="rId5" cstate="print"/>
          <a:srcRect l="21818" t="90095" r="65715"/>
          <a:stretch>
            <a:fillRect/>
          </a:stretch>
        </p:blipFill>
        <p:spPr bwMode="auto">
          <a:xfrm>
            <a:off x="1119044" y="4293096"/>
            <a:ext cx="576064" cy="300827"/>
          </a:xfrm>
          <a:prstGeom prst="rect">
            <a:avLst/>
          </a:prstGeom>
          <a:noFill/>
          <a:ln w="9525">
            <a:noFill/>
            <a:miter lim="800000"/>
            <a:headEnd/>
            <a:tailEnd/>
          </a:ln>
          <a:effectLst/>
        </p:spPr>
      </p:pic>
      <p:sp>
        <p:nvSpPr>
          <p:cNvPr id="35" name="34 Rectángulo"/>
          <p:cNvSpPr/>
          <p:nvPr/>
        </p:nvSpPr>
        <p:spPr>
          <a:xfrm>
            <a:off x="986840" y="4518645"/>
            <a:ext cx="2937088" cy="18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36" name="Picture 3"/>
          <p:cNvPicPr>
            <a:picLocks noChangeAspect="1" noChangeArrowheads="1"/>
          </p:cNvPicPr>
          <p:nvPr/>
        </p:nvPicPr>
        <p:blipFill>
          <a:blip r:embed="rId5" cstate="print"/>
          <a:srcRect l="56102" t="90095" r="26301"/>
          <a:stretch>
            <a:fillRect/>
          </a:stretch>
        </p:blipFill>
        <p:spPr bwMode="auto">
          <a:xfrm>
            <a:off x="2909466" y="4264521"/>
            <a:ext cx="813073" cy="300827"/>
          </a:xfrm>
          <a:prstGeom prst="rect">
            <a:avLst/>
          </a:prstGeom>
          <a:noFill/>
          <a:ln w="9525">
            <a:noFill/>
            <a:miter lim="800000"/>
            <a:headEnd/>
            <a:tailEnd/>
          </a:ln>
          <a:effectLst/>
        </p:spPr>
      </p:pic>
      <p:sp>
        <p:nvSpPr>
          <p:cNvPr id="38" name="29 Rectángulo">
            <a:extLst>
              <a:ext uri="{FF2B5EF4-FFF2-40B4-BE49-F238E27FC236}">
                <a16:creationId xmlns:a16="http://schemas.microsoft.com/office/drawing/2014/main" id="{D9AD0941-2D02-4B57-9D1A-8D2B9F853654}"/>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1			</a:t>
            </a:r>
          </a:p>
        </p:txBody>
      </p:sp>
      <p:sp>
        <p:nvSpPr>
          <p:cNvPr id="39" name="Rectángulo 38">
            <a:extLst>
              <a:ext uri="{FF2B5EF4-FFF2-40B4-BE49-F238E27FC236}">
                <a16:creationId xmlns:a16="http://schemas.microsoft.com/office/drawing/2014/main" id="{5AFD130F-4A58-4579-B229-45D8120625FC}"/>
              </a:ext>
            </a:extLst>
          </p:cNvPr>
          <p:cNvSpPr/>
          <p:nvPr/>
        </p:nvSpPr>
        <p:spPr>
          <a:xfrm>
            <a:off x="3059832" y="6486868"/>
            <a:ext cx="6081768" cy="371132"/>
          </a:xfrm>
          <a:prstGeom prst="rect">
            <a:avLst/>
          </a:prstGeom>
        </p:spPr>
        <p:txBody>
          <a:bodyPr wrap="square">
            <a:spAutoFit/>
          </a:bodyPr>
          <a:lstStyle/>
          <a:p>
            <a:pPr algn="r"/>
            <a:r>
              <a:rPr lang="es-ES_tradnl" b="1" dirty="0">
                <a:solidFill>
                  <a:schemeClr val="bg1"/>
                </a:solidFill>
                <a:latin typeface="TitilliumText22L Regular"/>
                <a:cs typeface="TitilliumText22L Regular"/>
              </a:rPr>
              <a:t> Producción de Hidrógeno. Equipos en el mercado</a:t>
            </a:r>
            <a:endParaRPr lang="es-ES"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3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3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9" grpId="0"/>
      <p:bldP spid="30"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 name="Picture 2" descr="http://t0.gstatic.com/images?q=tbn:ANd9GcRnyWqcRhaM51qRGeJ6LbcSlaCe8MIX2YwjfRTb8KlgQezqnEaS">
            <a:hlinkClick r:id="rId2"/>
          </p:cNvPr>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55" name="54 Rectángulo"/>
          <p:cNvSpPr/>
          <p:nvPr/>
        </p:nvSpPr>
        <p:spPr>
          <a:xfrm>
            <a:off x="251520" y="1196752"/>
            <a:ext cx="3312368" cy="457200"/>
          </a:xfrm>
          <a:prstGeom prst="rect">
            <a:avLst/>
          </a:prstGeom>
          <a:solidFill>
            <a:srgbClr val="E1F791"/>
          </a:solidFill>
          <a:ln w="19050">
            <a:solidFill>
              <a:srgbClr val="00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a:solidFill>
                  <a:schemeClr val="tx1"/>
                </a:solidFill>
                <a:latin typeface="+mj-lt"/>
              </a:rPr>
              <a:t>Integración con EERR</a:t>
            </a:r>
          </a:p>
        </p:txBody>
      </p:sp>
      <p:sp>
        <p:nvSpPr>
          <p:cNvPr id="21" name="Título 1"/>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7.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SISTEMAS DE</a:t>
            </a: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00519E"/>
                </a:solidFill>
                <a:latin typeface="Arial" pitchFamily="34" charset="0"/>
                <a:ea typeface="TitilliumText22L Regular"/>
                <a:cs typeface="Arial" pitchFamily="34" charset="0"/>
              </a:rPr>
              <a:t>ELECTRÓLISIS</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pic>
        <p:nvPicPr>
          <p:cNvPr id="22" name="21 Imagen"/>
          <p:cNvPicPr>
            <a:picLocks noChangeAspect="1"/>
          </p:cNvPicPr>
          <p:nvPr/>
        </p:nvPicPr>
        <p:blipFill>
          <a:blip r:embed="rId4" cstate="print"/>
          <a:srcRect/>
          <a:stretch>
            <a:fillRect/>
          </a:stretch>
        </p:blipFill>
        <p:spPr bwMode="auto">
          <a:xfrm>
            <a:off x="236280" y="1753384"/>
            <a:ext cx="8676000" cy="4631589"/>
          </a:xfrm>
          <a:prstGeom prst="rect">
            <a:avLst/>
          </a:prstGeom>
          <a:noFill/>
          <a:ln w="9525">
            <a:noFill/>
            <a:miter lim="800000"/>
            <a:headEnd/>
            <a:tailEnd/>
          </a:ln>
        </p:spPr>
      </p:pic>
      <p:sp>
        <p:nvSpPr>
          <p:cNvPr id="23" name="22 Rectángulo redondeado"/>
          <p:cNvSpPr/>
          <p:nvPr/>
        </p:nvSpPr>
        <p:spPr>
          <a:xfrm>
            <a:off x="4329688" y="1181512"/>
            <a:ext cx="4680520"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_tradnl" b="1" dirty="0">
                <a:solidFill>
                  <a:srgbClr val="0070C0"/>
                </a:solidFill>
              </a:rPr>
              <a:t>USOS Y CONSUMO DE HIDRÓGENO VERDE</a:t>
            </a:r>
          </a:p>
        </p:txBody>
      </p:sp>
      <p:sp>
        <p:nvSpPr>
          <p:cNvPr id="24" name="23 Rectángulo"/>
          <p:cNvSpPr/>
          <p:nvPr/>
        </p:nvSpPr>
        <p:spPr>
          <a:xfrm>
            <a:off x="205800" y="5981218"/>
            <a:ext cx="3312368" cy="400110"/>
          </a:xfrm>
          <a:prstGeom prst="rect">
            <a:avLst/>
          </a:prstGeom>
        </p:spPr>
        <p:txBody>
          <a:bodyPr wrap="square">
            <a:spAutoFit/>
          </a:bodyPr>
          <a:lstStyle/>
          <a:p>
            <a:r>
              <a:rPr lang="es-ES" sz="1000" b="1" u="sng" dirty="0"/>
              <a:t>FUENTE</a:t>
            </a:r>
            <a:r>
              <a:rPr lang="es-ES" sz="1000" b="1" dirty="0"/>
              <a:t>: </a:t>
            </a:r>
            <a:r>
              <a:rPr lang="fr-FR" sz="1000" b="1" dirty="0" err="1"/>
              <a:t>Hydrogen</a:t>
            </a:r>
            <a:r>
              <a:rPr lang="fr-FR" sz="1000" b="1" dirty="0"/>
              <a:t> </a:t>
            </a:r>
            <a:r>
              <a:rPr lang="fr-FR" sz="1000" b="1" dirty="0" err="1"/>
              <a:t>from</a:t>
            </a:r>
            <a:r>
              <a:rPr lang="fr-FR" sz="1000" b="1" dirty="0"/>
              <a:t> </a:t>
            </a:r>
            <a:r>
              <a:rPr lang="fr-FR" sz="1000" b="1" dirty="0" err="1"/>
              <a:t>renewable</a:t>
            </a:r>
            <a:r>
              <a:rPr lang="fr-FR" sz="1000" b="1" dirty="0"/>
              <a:t> power: </a:t>
            </a:r>
            <a:r>
              <a:rPr lang="fr-FR" sz="1000" b="1" dirty="0" err="1"/>
              <a:t>technology</a:t>
            </a:r>
            <a:r>
              <a:rPr lang="fr-FR" sz="1000" b="1" dirty="0"/>
              <a:t> </a:t>
            </a:r>
            <a:r>
              <a:rPr lang="fr-FR" sz="1000" b="1" dirty="0" err="1"/>
              <a:t>outlook</a:t>
            </a:r>
            <a:r>
              <a:rPr lang="fr-FR" sz="1000" b="1" dirty="0"/>
              <a:t> for the </a:t>
            </a:r>
            <a:r>
              <a:rPr lang="fr-FR" sz="1000" b="1" dirty="0" err="1"/>
              <a:t>energy</a:t>
            </a:r>
            <a:r>
              <a:rPr lang="fr-FR" sz="1000" b="1" dirty="0"/>
              <a:t> transition. IRENA 2018</a:t>
            </a:r>
            <a:endParaRPr lang="es-ES" sz="1000" b="1" dirty="0"/>
          </a:p>
        </p:txBody>
      </p:sp>
      <p:sp>
        <p:nvSpPr>
          <p:cNvPr id="14" name="13 Rectángulo"/>
          <p:cNvSpPr/>
          <p:nvPr/>
        </p:nvSpPr>
        <p:spPr>
          <a:xfrm>
            <a:off x="1907704" y="2693680"/>
            <a:ext cx="1152128" cy="1152128"/>
          </a:xfrm>
          <a:prstGeom prst="rect">
            <a:avLst/>
          </a:pr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5" name="29 Rectángulo">
            <a:extLst>
              <a:ext uri="{FF2B5EF4-FFF2-40B4-BE49-F238E27FC236}">
                <a16:creationId xmlns:a16="http://schemas.microsoft.com/office/drawing/2014/main" id="{50311231-459D-401E-B465-DB6C1C883CE9}"/>
              </a:ext>
            </a:extLst>
          </p:cNvPr>
          <p:cNvSpPr/>
          <p:nvPr/>
        </p:nvSpPr>
        <p:spPr>
          <a:xfrm>
            <a:off x="0" y="6488668"/>
            <a:ext cx="9144000" cy="369332"/>
          </a:xfrm>
          <a:prstGeom prst="rect">
            <a:avLst/>
          </a:prstGeom>
        </p:spPr>
        <p:txBody>
          <a:bodyPr wrap="square">
            <a:spAutoFit/>
          </a:bodyPr>
          <a:lstStyle/>
          <a:p>
            <a:pPr lvl="0">
              <a:spcBef>
                <a:spcPct val="0"/>
              </a:spcBef>
              <a:defRPr/>
            </a:pPr>
            <a:r>
              <a:rPr lang="es-ES_tradnl" b="1" dirty="0">
                <a:solidFill>
                  <a:schemeClr val="bg1"/>
                </a:solidFill>
                <a:latin typeface="TitilliumText22L Regular"/>
                <a:cs typeface="TitilliumText22L Regular"/>
              </a:rPr>
              <a:t>Tema 1			</a:t>
            </a:r>
          </a:p>
        </p:txBody>
      </p:sp>
      <p:sp>
        <p:nvSpPr>
          <p:cNvPr id="16" name="Rectángulo 15">
            <a:extLst>
              <a:ext uri="{FF2B5EF4-FFF2-40B4-BE49-F238E27FC236}">
                <a16:creationId xmlns:a16="http://schemas.microsoft.com/office/drawing/2014/main" id="{430E6CBA-B02E-40A4-AC1F-522C964D08E7}"/>
              </a:ext>
            </a:extLst>
          </p:cNvPr>
          <p:cNvSpPr/>
          <p:nvPr/>
        </p:nvSpPr>
        <p:spPr>
          <a:xfrm>
            <a:off x="2843808" y="6486868"/>
            <a:ext cx="6297792" cy="371132"/>
          </a:xfrm>
          <a:prstGeom prst="rect">
            <a:avLst/>
          </a:prstGeom>
        </p:spPr>
        <p:txBody>
          <a:bodyPr wrap="square">
            <a:spAutoFit/>
          </a:bodyPr>
          <a:lstStyle/>
          <a:p>
            <a:pPr algn="r"/>
            <a:r>
              <a:rPr lang="es-ES_tradnl" b="1" dirty="0">
                <a:solidFill>
                  <a:schemeClr val="bg1"/>
                </a:solidFill>
                <a:latin typeface="TitilliumText22L Regular"/>
                <a:cs typeface="TitilliumText22L Regular"/>
              </a:rPr>
              <a:t> Producción de Hidrógeno. Equipos en el mercado</a:t>
            </a:r>
            <a:endParaRPr lang="es-ES"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ÍNDICE</a:t>
            </a:r>
          </a:p>
        </p:txBody>
      </p:sp>
      <p:sp>
        <p:nvSpPr>
          <p:cNvPr id="5" name="Marcador de contenido 2"/>
          <p:cNvSpPr>
            <a:spLocks noGrp="1"/>
          </p:cNvSpPr>
          <p:nvPr>
            <p:ph idx="1"/>
          </p:nvPr>
        </p:nvSpPr>
        <p:spPr>
          <a:xfrm>
            <a:off x="323528" y="1268760"/>
            <a:ext cx="8712968" cy="5184576"/>
          </a:xfrm>
        </p:spPr>
        <p:txBody>
          <a:bodyPr>
            <a:noAutofit/>
          </a:bodyPr>
          <a:lstStyle/>
          <a:p>
            <a:pPr>
              <a:buNone/>
            </a:pPr>
            <a:endParaRPr lang="es-ES_tradnl" sz="1400" b="1" dirty="0">
              <a:solidFill>
                <a:srgbClr val="00519E"/>
              </a:solidFill>
              <a:latin typeface="Arial" pitchFamily="34" charset="0"/>
              <a:cs typeface="Arial" pitchFamily="34" charset="0"/>
            </a:endParaRPr>
          </a:p>
          <a:p>
            <a:pPr marL="514350" indent="-514350">
              <a:buNone/>
            </a:pPr>
            <a:r>
              <a:rPr lang="es-ES_tradnl" sz="2800" b="1" dirty="0">
                <a:solidFill>
                  <a:srgbClr val="2F9E37"/>
                </a:solidFill>
                <a:latin typeface="Arial" pitchFamily="34" charset="0"/>
                <a:cs typeface="Arial" pitchFamily="34" charset="0"/>
              </a:rPr>
              <a:t>1. </a:t>
            </a:r>
            <a:r>
              <a:rPr lang="es-ES_tradnl" sz="2800" b="1" dirty="0">
                <a:solidFill>
                  <a:srgbClr val="00519E"/>
                </a:solidFill>
                <a:latin typeface="Arial" pitchFamily="34" charset="0"/>
                <a:cs typeface="Arial" pitchFamily="34" charset="0"/>
              </a:rPr>
              <a:t>HIDRÓGENO COMO VECTOR ENERGÉTICO</a:t>
            </a:r>
            <a:endParaRPr lang="es-ES_tradnl" sz="2800" b="1" dirty="0">
              <a:solidFill>
                <a:srgbClr val="2F9E37"/>
              </a:solidFill>
              <a:latin typeface="Arial" pitchFamily="34" charset="0"/>
              <a:cs typeface="Arial" pitchFamily="34" charset="0"/>
            </a:endParaRPr>
          </a:p>
          <a:p>
            <a:pPr marL="514350" indent="-514350">
              <a:buNone/>
            </a:pPr>
            <a:r>
              <a:rPr lang="es-ES_tradnl" sz="2800" b="1" dirty="0">
                <a:solidFill>
                  <a:srgbClr val="2F9E37"/>
                </a:solidFill>
                <a:latin typeface="Arial" pitchFamily="34" charset="0"/>
                <a:cs typeface="Arial" pitchFamily="34" charset="0"/>
              </a:rPr>
              <a:t>2. </a:t>
            </a:r>
            <a:r>
              <a:rPr lang="es-ES_tradnl" sz="2800" b="1" dirty="0">
                <a:solidFill>
                  <a:srgbClr val="00519E"/>
                </a:solidFill>
                <a:latin typeface="Arial" pitchFamily="34" charset="0"/>
                <a:cs typeface="Arial" pitchFamily="34" charset="0"/>
              </a:rPr>
              <a:t>MÉTODOS DE PRODUCCIÓN DE HIDRÓGENO</a:t>
            </a:r>
            <a:endParaRPr lang="es-ES_tradnl" sz="1400" b="1" dirty="0">
              <a:solidFill>
                <a:srgbClr val="00519E"/>
              </a:solidFill>
              <a:latin typeface="Arial" pitchFamily="34" charset="0"/>
              <a:cs typeface="Arial" pitchFamily="34" charset="0"/>
            </a:endParaRPr>
          </a:p>
          <a:p>
            <a:pPr marL="514350" indent="-514350">
              <a:buNone/>
            </a:pPr>
            <a:r>
              <a:rPr lang="es-ES_tradnl" sz="2800" b="1" dirty="0">
                <a:solidFill>
                  <a:srgbClr val="2F9E37"/>
                </a:solidFill>
                <a:latin typeface="Arial" pitchFamily="34" charset="0"/>
                <a:cs typeface="Arial" pitchFamily="34" charset="0"/>
              </a:rPr>
              <a:t>3.  </a:t>
            </a:r>
            <a:r>
              <a:rPr lang="es-ES_tradnl" sz="2800" b="1" dirty="0">
                <a:solidFill>
                  <a:srgbClr val="00519E"/>
                </a:solidFill>
                <a:latin typeface="Arial" pitchFamily="34" charset="0"/>
                <a:cs typeface="Arial" pitchFamily="34" charset="0"/>
              </a:rPr>
              <a:t>FUNDAMENTOS DE LA ELECTRÓLISIS</a:t>
            </a:r>
            <a:endParaRPr lang="es-ES_tradnl" sz="1400" b="1" dirty="0">
              <a:solidFill>
                <a:srgbClr val="2F9E37"/>
              </a:solidFill>
              <a:latin typeface="Arial" pitchFamily="34" charset="0"/>
              <a:cs typeface="Arial" pitchFamily="34" charset="0"/>
            </a:endParaRPr>
          </a:p>
          <a:p>
            <a:pPr marL="514350" indent="-514350">
              <a:buNone/>
            </a:pPr>
            <a:r>
              <a:rPr lang="es-ES_tradnl" sz="2800" b="1" dirty="0">
                <a:solidFill>
                  <a:srgbClr val="2F9E37"/>
                </a:solidFill>
                <a:latin typeface="Arial" pitchFamily="34" charset="0"/>
                <a:cs typeface="Arial" pitchFamily="34" charset="0"/>
              </a:rPr>
              <a:t>4.  </a:t>
            </a:r>
            <a:r>
              <a:rPr lang="es-ES_tradnl" sz="2800" b="1" dirty="0">
                <a:solidFill>
                  <a:srgbClr val="00519E"/>
                </a:solidFill>
                <a:latin typeface="Arial" pitchFamily="34" charset="0"/>
                <a:cs typeface="Arial" pitchFamily="34" charset="0"/>
              </a:rPr>
              <a:t>ELECTRÓLISIS ALCALINA</a:t>
            </a:r>
            <a:endParaRPr lang="es-ES_tradnl" sz="1400" b="1" dirty="0">
              <a:solidFill>
                <a:schemeClr val="bg1">
                  <a:lumMod val="65000"/>
                </a:schemeClr>
              </a:solidFill>
              <a:latin typeface="Arial" pitchFamily="34" charset="0"/>
              <a:cs typeface="Arial" pitchFamily="34" charset="0"/>
            </a:endParaRPr>
          </a:p>
          <a:p>
            <a:pPr marL="0" indent="0">
              <a:buNone/>
            </a:pPr>
            <a:r>
              <a:rPr lang="es-ES_tradnl" sz="2800" b="1" dirty="0">
                <a:solidFill>
                  <a:srgbClr val="2F9E37"/>
                </a:solidFill>
                <a:latin typeface="Arial" pitchFamily="34" charset="0"/>
                <a:cs typeface="Arial" pitchFamily="34" charset="0"/>
              </a:rPr>
              <a:t>5.  </a:t>
            </a:r>
            <a:r>
              <a:rPr lang="es-ES_tradnl" sz="2800" b="1" dirty="0">
                <a:solidFill>
                  <a:srgbClr val="00519E"/>
                </a:solidFill>
                <a:latin typeface="Arial" pitchFamily="34" charset="0"/>
                <a:cs typeface="Arial" pitchFamily="34" charset="0"/>
              </a:rPr>
              <a:t>ELECTRÓLISIS PEM</a:t>
            </a:r>
            <a:endParaRPr lang="es-ES_tradnl" sz="1400" b="1" dirty="0">
              <a:solidFill>
                <a:schemeClr val="bg1">
                  <a:lumMod val="65000"/>
                </a:schemeClr>
              </a:solidFill>
              <a:latin typeface="Arial" pitchFamily="34" charset="0"/>
              <a:cs typeface="Arial" pitchFamily="34" charset="0"/>
            </a:endParaRPr>
          </a:p>
          <a:p>
            <a:pPr marL="0" indent="0">
              <a:buNone/>
            </a:pPr>
            <a:r>
              <a:rPr lang="es-ES_tradnl" sz="2800" b="1" dirty="0">
                <a:solidFill>
                  <a:srgbClr val="2F9E37"/>
                </a:solidFill>
                <a:latin typeface="Arial" pitchFamily="34" charset="0"/>
                <a:cs typeface="Arial" pitchFamily="34" charset="0"/>
              </a:rPr>
              <a:t>6. </a:t>
            </a:r>
            <a:r>
              <a:rPr lang="es-ES_tradnl" sz="2800" b="1" dirty="0">
                <a:solidFill>
                  <a:srgbClr val="00519E"/>
                </a:solidFill>
                <a:latin typeface="Arial" pitchFamily="34" charset="0"/>
                <a:cs typeface="Arial" pitchFamily="34" charset="0"/>
              </a:rPr>
              <a:t>ELECTRÓLISIS DE ALTA TEMPERATURA</a:t>
            </a:r>
          </a:p>
          <a:p>
            <a:pPr marL="0" indent="0">
              <a:buNone/>
            </a:pPr>
            <a:r>
              <a:rPr lang="es-ES_tradnl" sz="2800" b="1" dirty="0">
                <a:solidFill>
                  <a:srgbClr val="2F9E37"/>
                </a:solidFill>
                <a:latin typeface="Arial" pitchFamily="34" charset="0"/>
                <a:cs typeface="Arial" pitchFamily="34" charset="0"/>
              </a:rPr>
              <a:t>7. </a:t>
            </a:r>
            <a:r>
              <a:rPr lang="es-ES_tradnl" sz="2800" b="1" dirty="0">
                <a:solidFill>
                  <a:srgbClr val="00519E"/>
                </a:solidFill>
                <a:latin typeface="Arial" pitchFamily="34" charset="0"/>
                <a:cs typeface="Arial" pitchFamily="34" charset="0"/>
              </a:rPr>
              <a:t>SISTEMAS COMERCIALES ELECTROLISIS</a:t>
            </a:r>
          </a:p>
          <a:p>
            <a:pPr marL="0" indent="0">
              <a:buNone/>
            </a:pPr>
            <a:r>
              <a:rPr lang="es-ES_tradnl" sz="2800" b="1" dirty="0">
                <a:solidFill>
                  <a:srgbClr val="2F9E37"/>
                </a:solidFill>
                <a:latin typeface="Arial" pitchFamily="34" charset="0"/>
                <a:cs typeface="Arial" pitchFamily="34" charset="0"/>
              </a:rPr>
              <a:t>8.  </a:t>
            </a:r>
            <a:r>
              <a:rPr lang="es-ES_tradnl" sz="2800" b="1" dirty="0">
                <a:solidFill>
                  <a:srgbClr val="00519E"/>
                </a:solidFill>
                <a:latin typeface="Arial" pitchFamily="34" charset="0"/>
                <a:cs typeface="Arial" pitchFamily="34" charset="0"/>
              </a:rPr>
              <a:t>COSTES DE PRODUCCIÓN DE HIDRÓGENO</a:t>
            </a:r>
          </a:p>
          <a:p>
            <a:pPr marL="0" indent="0">
              <a:buNone/>
            </a:pPr>
            <a:r>
              <a:rPr lang="es-ES_tradnl" sz="2800" b="1" dirty="0">
                <a:solidFill>
                  <a:schemeClr val="tx1">
                    <a:lumMod val="50000"/>
                    <a:lumOff val="50000"/>
                  </a:schemeClr>
                </a:solidFill>
                <a:latin typeface="Arial" pitchFamily="34" charset="0"/>
                <a:cs typeface="Arial" pitchFamily="34" charset="0"/>
              </a:rPr>
              <a:t>9.  NORMATIVA AMBIENTAL</a:t>
            </a:r>
          </a:p>
          <a:p>
            <a:pPr marL="514350" indent="-514350">
              <a:buAutoNum type="arabicPeriod" startAt="5"/>
            </a:pPr>
            <a:endParaRPr lang="es-ES_tradnl" sz="2800" b="1" dirty="0">
              <a:solidFill>
                <a:srgbClr val="00519E"/>
              </a:solidFill>
              <a:latin typeface="Arial" pitchFamily="34" charset="0"/>
              <a:cs typeface="Arial" pitchFamily="34" charset="0"/>
            </a:endParaRPr>
          </a:p>
          <a:p>
            <a:pPr marL="514350" indent="-514350">
              <a:buNone/>
            </a:pPr>
            <a:endParaRPr lang="es-ES_tradnl" sz="1500" b="1" dirty="0">
              <a:solidFill>
                <a:schemeClr val="bg1">
                  <a:lumMod val="65000"/>
                </a:schemeClr>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AutoNum type="arabicPeriod"/>
            </a:pPr>
            <a:endParaRPr lang="es-ES_tradnl" sz="2800" b="1" i="1"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000" dirty="0">
              <a:solidFill>
                <a:srgbClr val="00519E"/>
              </a:solidFill>
              <a:latin typeface="Arial" pitchFamily="34" charset="0"/>
              <a:cs typeface="Arial" pitchFamily="34" charset="0"/>
            </a:endParaRPr>
          </a:p>
          <a:p>
            <a:pPr>
              <a:buNone/>
            </a:pPr>
            <a:endParaRPr lang="es-ES_tradnl" sz="2000" dirty="0">
              <a:solidFill>
                <a:srgbClr val="97BE0D"/>
              </a:solidFill>
              <a:latin typeface="Arial" pitchFamily="34" charset="0"/>
              <a:cs typeface="Arial" pitchFamily="34" charset="0"/>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Tree>
    <p:extLst>
      <p:ext uri="{BB962C8B-B14F-4D97-AF65-F5344CB8AC3E}">
        <p14:creationId xmlns:p14="http://schemas.microsoft.com/office/powerpoint/2010/main" val="127562281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Marcador de número de diapositiva"/>
          <p:cNvSpPr>
            <a:spLocks noGrp="1"/>
          </p:cNvSpPr>
          <p:nvPr>
            <p:ph type="sldNum" sz="quarter" idx="12"/>
          </p:nvPr>
        </p:nvSpPr>
        <p:spPr>
          <a:xfrm>
            <a:off x="7008440" y="6482461"/>
            <a:ext cx="2133600" cy="365125"/>
          </a:xfrm>
        </p:spPr>
        <p:txBody>
          <a:bodyPr/>
          <a:lstStyle/>
          <a:p>
            <a:fld id="{1431D7DA-2AF6-444C-8B26-F86877117E55}" type="slidenum">
              <a:rPr lang="es-ES" smtClean="0">
                <a:solidFill>
                  <a:schemeClr val="bg1"/>
                </a:solidFill>
              </a:rPr>
              <a:pPr/>
              <a:t>84</a:t>
            </a:fld>
            <a:endParaRPr lang="es-ES" dirty="0">
              <a:solidFill>
                <a:schemeClr val="bg1"/>
              </a:solidFill>
            </a:endParaRPr>
          </a:p>
        </p:txBody>
      </p:sp>
      <p:sp>
        <p:nvSpPr>
          <p:cNvPr id="7" name="Rectangle 2">
            <a:extLst>
              <a:ext uri="{FF2B5EF4-FFF2-40B4-BE49-F238E27FC236}">
                <a16:creationId xmlns:a16="http://schemas.microsoft.com/office/drawing/2014/main" id="{10925AE4-8E55-4596-96E8-899E3234EAE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pic>
        <p:nvPicPr>
          <p:cNvPr id="3" name="Imagen 2">
            <a:extLst>
              <a:ext uri="{FF2B5EF4-FFF2-40B4-BE49-F238E27FC236}">
                <a16:creationId xmlns:a16="http://schemas.microsoft.com/office/drawing/2014/main" id="{E9298BBE-B894-4F6B-BC1A-617FB0EBC7F5}"/>
              </a:ext>
            </a:extLst>
          </p:cNvPr>
          <p:cNvPicPr>
            <a:picLocks noChangeAspect="1"/>
          </p:cNvPicPr>
          <p:nvPr/>
        </p:nvPicPr>
        <p:blipFill>
          <a:blip r:embed="rId2"/>
          <a:stretch>
            <a:fillRect/>
          </a:stretch>
        </p:blipFill>
        <p:spPr>
          <a:xfrm>
            <a:off x="6385" y="1266824"/>
            <a:ext cx="9174127" cy="4970484"/>
          </a:xfrm>
          <a:prstGeom prst="rect">
            <a:avLst/>
          </a:prstGeom>
        </p:spPr>
      </p:pic>
      <p:sp>
        <p:nvSpPr>
          <p:cNvPr id="12"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a:extLst>
              <a:ext uri="{FF2B5EF4-FFF2-40B4-BE49-F238E27FC236}">
                <a16:creationId xmlns:a16="http://schemas.microsoft.com/office/drawing/2014/main" id="{66074DA3-D58E-46AF-9ED7-84977C0FFF02}"/>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3" name="11 Rectángulo redondeado">
            <a:extLst>
              <a:ext uri="{FF2B5EF4-FFF2-40B4-BE49-F238E27FC236}">
                <a16:creationId xmlns:a16="http://schemas.microsoft.com/office/drawing/2014/main" id="{BA7F1616-75E3-41F0-A060-0AC719768E20}"/>
              </a:ext>
            </a:extLst>
          </p:cNvPr>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4"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a:extLst>
              <a:ext uri="{FF2B5EF4-FFF2-40B4-BE49-F238E27FC236}">
                <a16:creationId xmlns:a16="http://schemas.microsoft.com/office/drawing/2014/main" id="{F7C30439-786B-4F6B-B1E1-2FC075B7CDFF}"/>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5"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a:extLst>
              <a:ext uri="{FF2B5EF4-FFF2-40B4-BE49-F238E27FC236}">
                <a16:creationId xmlns:a16="http://schemas.microsoft.com/office/drawing/2014/main" id="{D81AF855-6401-447B-8DD1-C2B29E969CB3}"/>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6" name="Picture 2" descr="http://t0.gstatic.com/images?q=tbn:ANd9GcRnyWqcRhaM51qRGeJ6LbcSlaCe8MIX2YwjfRTb8KlgQezqnEaS">
            <a:hlinkClick r:id="rId3"/>
            <a:extLst>
              <a:ext uri="{FF2B5EF4-FFF2-40B4-BE49-F238E27FC236}">
                <a16:creationId xmlns:a16="http://schemas.microsoft.com/office/drawing/2014/main" id="{733D33D6-CF94-4A36-95DE-6FA4F0EA4710}"/>
              </a:ext>
            </a:extLst>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17" name="AutoShape 4"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BD1C0B4D-0C75-4DD9-ADA7-73195B7E815F}"/>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8" name="AutoShape 6"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5E8E0D24-759C-48EE-867E-6E6BFE87CCB1}"/>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9" name="Título 1">
            <a:extLst>
              <a:ext uri="{FF2B5EF4-FFF2-40B4-BE49-F238E27FC236}">
                <a16:creationId xmlns:a16="http://schemas.microsoft.com/office/drawing/2014/main" id="{CFDF1149-1420-4828-917E-3EA6D8ED4649}"/>
              </a:ext>
            </a:extLst>
          </p:cNvPr>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8. </a:t>
            </a:r>
            <a:r>
              <a:rPr lang="es-ES_tradnl" altLang="es-ES" sz="2600" b="1" dirty="0">
                <a:solidFill>
                  <a:srgbClr val="00519E"/>
                </a:solidFill>
                <a:latin typeface="Arial" pitchFamily="34" charset="0"/>
                <a:ea typeface="TitilliumText22L Regular"/>
                <a:cs typeface="Arial" pitchFamily="34" charset="0"/>
              </a:rPr>
              <a:t>COSTES DE PRODUCCIÓN</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DE HIDRÓGENO</a:t>
            </a:r>
          </a:p>
        </p:txBody>
      </p:sp>
    </p:spTree>
    <p:extLst>
      <p:ext uri="{BB962C8B-B14F-4D97-AF65-F5344CB8AC3E}">
        <p14:creationId xmlns:p14="http://schemas.microsoft.com/office/powerpoint/2010/main" val="127463709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Marcador de número de diapositiva"/>
          <p:cNvSpPr>
            <a:spLocks noGrp="1"/>
          </p:cNvSpPr>
          <p:nvPr>
            <p:ph type="sldNum" sz="quarter" idx="12"/>
          </p:nvPr>
        </p:nvSpPr>
        <p:spPr>
          <a:xfrm>
            <a:off x="7008440" y="6482461"/>
            <a:ext cx="2133600" cy="365125"/>
          </a:xfrm>
        </p:spPr>
        <p:txBody>
          <a:bodyPr/>
          <a:lstStyle/>
          <a:p>
            <a:fld id="{1431D7DA-2AF6-444C-8B26-F86877117E55}" type="slidenum">
              <a:rPr lang="es-ES" smtClean="0">
                <a:solidFill>
                  <a:schemeClr val="bg1"/>
                </a:solidFill>
              </a:rPr>
              <a:pPr/>
              <a:t>85</a:t>
            </a:fld>
            <a:endParaRPr lang="es-ES" dirty="0">
              <a:solidFill>
                <a:schemeClr val="bg1"/>
              </a:solidFill>
            </a:endParaRPr>
          </a:p>
        </p:txBody>
      </p:sp>
      <p:sp>
        <p:nvSpPr>
          <p:cNvPr id="7" name="Rectangle 2">
            <a:extLst>
              <a:ext uri="{FF2B5EF4-FFF2-40B4-BE49-F238E27FC236}">
                <a16:creationId xmlns:a16="http://schemas.microsoft.com/office/drawing/2014/main" id="{10925AE4-8E55-4596-96E8-899E3234EAE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pic>
        <p:nvPicPr>
          <p:cNvPr id="2" name="Imagen 1">
            <a:extLst>
              <a:ext uri="{FF2B5EF4-FFF2-40B4-BE49-F238E27FC236}">
                <a16:creationId xmlns:a16="http://schemas.microsoft.com/office/drawing/2014/main" id="{0914FB35-4803-4207-800F-FDE0E55125E6}"/>
              </a:ext>
            </a:extLst>
          </p:cNvPr>
          <p:cNvPicPr>
            <a:picLocks noChangeAspect="1"/>
          </p:cNvPicPr>
          <p:nvPr/>
        </p:nvPicPr>
        <p:blipFill>
          <a:blip r:embed="rId2"/>
          <a:stretch>
            <a:fillRect/>
          </a:stretch>
        </p:blipFill>
        <p:spPr>
          <a:xfrm>
            <a:off x="66675" y="1270595"/>
            <a:ext cx="9010650" cy="5038725"/>
          </a:xfrm>
          <a:prstGeom prst="rect">
            <a:avLst/>
          </a:prstGeom>
        </p:spPr>
      </p:pic>
      <p:sp>
        <p:nvSpPr>
          <p:cNvPr id="10" name="Rectangle 2">
            <a:extLst>
              <a:ext uri="{FF2B5EF4-FFF2-40B4-BE49-F238E27FC236}">
                <a16:creationId xmlns:a16="http://schemas.microsoft.com/office/drawing/2014/main" id="{22C705A2-6E7F-47EA-842E-73FAB372C458}"/>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11"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a:extLst>
              <a:ext uri="{FF2B5EF4-FFF2-40B4-BE49-F238E27FC236}">
                <a16:creationId xmlns:a16="http://schemas.microsoft.com/office/drawing/2014/main" id="{A063B6B5-2DFE-4197-9FD8-ECC001A4D7D0}"/>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a:extLst>
              <a:ext uri="{FF2B5EF4-FFF2-40B4-BE49-F238E27FC236}">
                <a16:creationId xmlns:a16="http://schemas.microsoft.com/office/drawing/2014/main" id="{59E14D2C-973D-44D2-8644-EF1FEA7C5DC1}"/>
              </a:ext>
            </a:extLst>
          </p:cNvPr>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3"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a:extLst>
              <a:ext uri="{FF2B5EF4-FFF2-40B4-BE49-F238E27FC236}">
                <a16:creationId xmlns:a16="http://schemas.microsoft.com/office/drawing/2014/main" id="{CAC02F5F-D935-4166-8C5E-7D07F058D357}"/>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4"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a:extLst>
              <a:ext uri="{FF2B5EF4-FFF2-40B4-BE49-F238E27FC236}">
                <a16:creationId xmlns:a16="http://schemas.microsoft.com/office/drawing/2014/main" id="{4E23B7D0-E288-4A88-BB93-343B80FF8A44}"/>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5" name="Picture 2" descr="http://t0.gstatic.com/images?q=tbn:ANd9GcRnyWqcRhaM51qRGeJ6LbcSlaCe8MIX2YwjfRTb8KlgQezqnEaS">
            <a:hlinkClick r:id="rId3"/>
            <a:extLst>
              <a:ext uri="{FF2B5EF4-FFF2-40B4-BE49-F238E27FC236}">
                <a16:creationId xmlns:a16="http://schemas.microsoft.com/office/drawing/2014/main" id="{20033205-6908-4FA5-A8C2-C673C485BFD2}"/>
              </a:ext>
            </a:extLst>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16" name="AutoShape 4"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113AC792-7065-47AA-9892-DF8193EF6C59}"/>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7" name="AutoShape 6"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B66D823E-5702-4F3F-B149-D521F4F8E011}"/>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8" name="Título 1">
            <a:extLst>
              <a:ext uri="{FF2B5EF4-FFF2-40B4-BE49-F238E27FC236}">
                <a16:creationId xmlns:a16="http://schemas.microsoft.com/office/drawing/2014/main" id="{1793DE38-6C9B-400B-A707-7D620C9C9E9A}"/>
              </a:ext>
            </a:extLst>
          </p:cNvPr>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8. </a:t>
            </a:r>
            <a:r>
              <a:rPr lang="es-ES_tradnl" altLang="es-ES" sz="2600" b="1" dirty="0">
                <a:solidFill>
                  <a:srgbClr val="00519E"/>
                </a:solidFill>
                <a:latin typeface="Arial" pitchFamily="34" charset="0"/>
                <a:ea typeface="TitilliumText22L Regular"/>
                <a:cs typeface="Arial" pitchFamily="34" charset="0"/>
              </a:rPr>
              <a:t>COSTES DE PRODUCCIÓN</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DE HIDRÓGENO</a:t>
            </a:r>
          </a:p>
        </p:txBody>
      </p:sp>
    </p:spTree>
    <p:extLst>
      <p:ext uri="{BB962C8B-B14F-4D97-AF65-F5344CB8AC3E}">
        <p14:creationId xmlns:p14="http://schemas.microsoft.com/office/powerpoint/2010/main" val="377921111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Marcador de número de diapositiva"/>
          <p:cNvSpPr>
            <a:spLocks noGrp="1"/>
          </p:cNvSpPr>
          <p:nvPr>
            <p:ph type="sldNum" sz="quarter" idx="12"/>
          </p:nvPr>
        </p:nvSpPr>
        <p:spPr>
          <a:xfrm>
            <a:off x="7008440" y="6482461"/>
            <a:ext cx="2133600" cy="365125"/>
          </a:xfrm>
        </p:spPr>
        <p:txBody>
          <a:bodyPr/>
          <a:lstStyle/>
          <a:p>
            <a:fld id="{1431D7DA-2AF6-444C-8B26-F86877117E55}" type="slidenum">
              <a:rPr lang="es-ES" smtClean="0">
                <a:solidFill>
                  <a:schemeClr val="bg1"/>
                </a:solidFill>
              </a:rPr>
              <a:pPr/>
              <a:t>86</a:t>
            </a:fld>
            <a:endParaRPr lang="es-ES" dirty="0">
              <a:solidFill>
                <a:schemeClr val="bg1"/>
              </a:solidFill>
            </a:endParaRPr>
          </a:p>
        </p:txBody>
      </p:sp>
      <p:sp>
        <p:nvSpPr>
          <p:cNvPr id="7" name="Rectangle 2">
            <a:extLst>
              <a:ext uri="{FF2B5EF4-FFF2-40B4-BE49-F238E27FC236}">
                <a16:creationId xmlns:a16="http://schemas.microsoft.com/office/drawing/2014/main" id="{10925AE4-8E55-4596-96E8-899E3234EAE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pic>
        <p:nvPicPr>
          <p:cNvPr id="3" name="Imagen 2">
            <a:extLst>
              <a:ext uri="{FF2B5EF4-FFF2-40B4-BE49-F238E27FC236}">
                <a16:creationId xmlns:a16="http://schemas.microsoft.com/office/drawing/2014/main" id="{B342D65C-C784-403D-BDB0-02989351DBB5}"/>
              </a:ext>
            </a:extLst>
          </p:cNvPr>
          <p:cNvPicPr>
            <a:picLocks noChangeAspect="1"/>
          </p:cNvPicPr>
          <p:nvPr/>
        </p:nvPicPr>
        <p:blipFill>
          <a:blip r:embed="rId2"/>
          <a:stretch>
            <a:fillRect/>
          </a:stretch>
        </p:blipFill>
        <p:spPr>
          <a:xfrm>
            <a:off x="76200" y="1222970"/>
            <a:ext cx="8991600" cy="5086350"/>
          </a:xfrm>
          <a:prstGeom prst="rect">
            <a:avLst/>
          </a:prstGeom>
        </p:spPr>
      </p:pic>
      <p:sp>
        <p:nvSpPr>
          <p:cNvPr id="10" name="Rectangle 2">
            <a:extLst>
              <a:ext uri="{FF2B5EF4-FFF2-40B4-BE49-F238E27FC236}">
                <a16:creationId xmlns:a16="http://schemas.microsoft.com/office/drawing/2014/main" id="{F7FDE05B-15F9-4CB1-B0DE-59994C223182}"/>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11"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a:extLst>
              <a:ext uri="{FF2B5EF4-FFF2-40B4-BE49-F238E27FC236}">
                <a16:creationId xmlns:a16="http://schemas.microsoft.com/office/drawing/2014/main" id="{3C586CED-CB1A-483D-911B-37F67383E30E}"/>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a:extLst>
              <a:ext uri="{FF2B5EF4-FFF2-40B4-BE49-F238E27FC236}">
                <a16:creationId xmlns:a16="http://schemas.microsoft.com/office/drawing/2014/main" id="{BFCB1D5C-2035-470A-AC07-DBC9EFE7A11E}"/>
              </a:ext>
            </a:extLst>
          </p:cNvPr>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3"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a:extLst>
              <a:ext uri="{FF2B5EF4-FFF2-40B4-BE49-F238E27FC236}">
                <a16:creationId xmlns:a16="http://schemas.microsoft.com/office/drawing/2014/main" id="{EFCB051C-D0EA-4375-BAB4-5FD498D2986A}"/>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4"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a:extLst>
              <a:ext uri="{FF2B5EF4-FFF2-40B4-BE49-F238E27FC236}">
                <a16:creationId xmlns:a16="http://schemas.microsoft.com/office/drawing/2014/main" id="{6583216C-62DF-4808-8025-8C00B9B3F4B6}"/>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5" name="Picture 2" descr="http://t0.gstatic.com/images?q=tbn:ANd9GcRnyWqcRhaM51qRGeJ6LbcSlaCe8MIX2YwjfRTb8KlgQezqnEaS">
            <a:hlinkClick r:id="rId3"/>
            <a:extLst>
              <a:ext uri="{FF2B5EF4-FFF2-40B4-BE49-F238E27FC236}">
                <a16:creationId xmlns:a16="http://schemas.microsoft.com/office/drawing/2014/main" id="{9FD4A69C-4FD8-43C7-B99D-43D6FFC4F35B}"/>
              </a:ext>
            </a:extLst>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16" name="AutoShape 4"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FD57CFA6-4935-4D9E-8F51-DFD10C954E04}"/>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7" name="AutoShape 6"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BA19ED05-78AC-4D02-A2BD-6830C7FC99D6}"/>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8" name="Título 1">
            <a:extLst>
              <a:ext uri="{FF2B5EF4-FFF2-40B4-BE49-F238E27FC236}">
                <a16:creationId xmlns:a16="http://schemas.microsoft.com/office/drawing/2014/main" id="{93DAF769-371E-4881-AFC2-DDBB5E914A21}"/>
              </a:ext>
            </a:extLst>
          </p:cNvPr>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8. </a:t>
            </a:r>
            <a:r>
              <a:rPr lang="es-ES_tradnl" altLang="es-ES" sz="2600" b="1" dirty="0">
                <a:solidFill>
                  <a:srgbClr val="00519E"/>
                </a:solidFill>
                <a:latin typeface="Arial" pitchFamily="34" charset="0"/>
                <a:ea typeface="TitilliumText22L Regular"/>
                <a:cs typeface="Arial" pitchFamily="34" charset="0"/>
              </a:rPr>
              <a:t>COSTES DE PRODUCCIÓN</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DE HIDRÓGENO</a:t>
            </a:r>
          </a:p>
        </p:txBody>
      </p:sp>
    </p:spTree>
    <p:extLst>
      <p:ext uri="{BB962C8B-B14F-4D97-AF65-F5344CB8AC3E}">
        <p14:creationId xmlns:p14="http://schemas.microsoft.com/office/powerpoint/2010/main" val="136389280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ÍNDICE</a:t>
            </a:r>
          </a:p>
        </p:txBody>
      </p:sp>
      <p:sp>
        <p:nvSpPr>
          <p:cNvPr id="5" name="Marcador de contenido 2"/>
          <p:cNvSpPr>
            <a:spLocks noGrp="1"/>
          </p:cNvSpPr>
          <p:nvPr>
            <p:ph idx="1"/>
          </p:nvPr>
        </p:nvSpPr>
        <p:spPr>
          <a:xfrm>
            <a:off x="323528" y="1268760"/>
            <a:ext cx="8712968" cy="5184576"/>
          </a:xfrm>
        </p:spPr>
        <p:txBody>
          <a:bodyPr>
            <a:noAutofit/>
          </a:bodyPr>
          <a:lstStyle/>
          <a:p>
            <a:pPr>
              <a:buNone/>
            </a:pPr>
            <a:endParaRPr lang="es-ES_tradnl" sz="1400" b="1" dirty="0">
              <a:solidFill>
                <a:srgbClr val="00519E"/>
              </a:solidFill>
              <a:latin typeface="Arial" pitchFamily="34" charset="0"/>
              <a:cs typeface="Arial" pitchFamily="34" charset="0"/>
            </a:endParaRPr>
          </a:p>
          <a:p>
            <a:pPr marL="514350" indent="-514350">
              <a:buNone/>
            </a:pPr>
            <a:r>
              <a:rPr lang="es-ES_tradnl" sz="2800" b="1" dirty="0">
                <a:solidFill>
                  <a:srgbClr val="2F9E37"/>
                </a:solidFill>
                <a:latin typeface="Arial" pitchFamily="34" charset="0"/>
                <a:cs typeface="Arial" pitchFamily="34" charset="0"/>
              </a:rPr>
              <a:t>1. </a:t>
            </a:r>
            <a:r>
              <a:rPr lang="es-ES_tradnl" sz="2800" b="1" dirty="0">
                <a:solidFill>
                  <a:srgbClr val="00519E"/>
                </a:solidFill>
                <a:latin typeface="Arial" pitchFamily="34" charset="0"/>
                <a:cs typeface="Arial" pitchFamily="34" charset="0"/>
              </a:rPr>
              <a:t>HIDRÓGENO COMO VECTOR ENERGÉTICO</a:t>
            </a:r>
            <a:endParaRPr lang="es-ES_tradnl" sz="2800" b="1" dirty="0">
              <a:solidFill>
                <a:srgbClr val="2F9E37"/>
              </a:solidFill>
              <a:latin typeface="Arial" pitchFamily="34" charset="0"/>
              <a:cs typeface="Arial" pitchFamily="34" charset="0"/>
            </a:endParaRPr>
          </a:p>
          <a:p>
            <a:pPr marL="514350" indent="-514350">
              <a:buNone/>
            </a:pPr>
            <a:r>
              <a:rPr lang="es-ES_tradnl" sz="2800" b="1" dirty="0">
                <a:solidFill>
                  <a:srgbClr val="2F9E37"/>
                </a:solidFill>
                <a:latin typeface="Arial" pitchFamily="34" charset="0"/>
                <a:cs typeface="Arial" pitchFamily="34" charset="0"/>
              </a:rPr>
              <a:t>2. </a:t>
            </a:r>
            <a:r>
              <a:rPr lang="es-ES_tradnl" sz="2800" b="1" dirty="0">
                <a:solidFill>
                  <a:srgbClr val="00519E"/>
                </a:solidFill>
                <a:latin typeface="Arial" pitchFamily="34" charset="0"/>
                <a:cs typeface="Arial" pitchFamily="34" charset="0"/>
              </a:rPr>
              <a:t>MÉTODOS DE PRODUCCIÓN DE HIDRÓGENO</a:t>
            </a:r>
            <a:endParaRPr lang="es-ES_tradnl" sz="1400" b="1" dirty="0">
              <a:solidFill>
                <a:srgbClr val="00519E"/>
              </a:solidFill>
              <a:latin typeface="Arial" pitchFamily="34" charset="0"/>
              <a:cs typeface="Arial" pitchFamily="34" charset="0"/>
            </a:endParaRPr>
          </a:p>
          <a:p>
            <a:pPr marL="514350" indent="-514350">
              <a:buNone/>
            </a:pPr>
            <a:r>
              <a:rPr lang="es-ES_tradnl" sz="2800" b="1" dirty="0">
                <a:solidFill>
                  <a:srgbClr val="2F9E37"/>
                </a:solidFill>
                <a:latin typeface="Arial" pitchFamily="34" charset="0"/>
                <a:cs typeface="Arial" pitchFamily="34" charset="0"/>
              </a:rPr>
              <a:t>3.  </a:t>
            </a:r>
            <a:r>
              <a:rPr lang="es-ES_tradnl" sz="2800" b="1" dirty="0">
                <a:solidFill>
                  <a:srgbClr val="00519E"/>
                </a:solidFill>
                <a:latin typeface="Arial" pitchFamily="34" charset="0"/>
                <a:cs typeface="Arial" pitchFamily="34" charset="0"/>
              </a:rPr>
              <a:t>FUNDAMENTOS DE LA ELECTRÓLISIS</a:t>
            </a:r>
            <a:endParaRPr lang="es-ES_tradnl" sz="1400" b="1" dirty="0">
              <a:solidFill>
                <a:srgbClr val="2F9E37"/>
              </a:solidFill>
              <a:latin typeface="Arial" pitchFamily="34" charset="0"/>
              <a:cs typeface="Arial" pitchFamily="34" charset="0"/>
            </a:endParaRPr>
          </a:p>
          <a:p>
            <a:pPr marL="514350" indent="-514350">
              <a:buNone/>
            </a:pPr>
            <a:r>
              <a:rPr lang="es-ES_tradnl" sz="2800" b="1" dirty="0">
                <a:solidFill>
                  <a:srgbClr val="2F9E37"/>
                </a:solidFill>
                <a:latin typeface="Arial" pitchFamily="34" charset="0"/>
                <a:cs typeface="Arial" pitchFamily="34" charset="0"/>
              </a:rPr>
              <a:t>4.  </a:t>
            </a:r>
            <a:r>
              <a:rPr lang="es-ES_tradnl" sz="2800" b="1" dirty="0">
                <a:solidFill>
                  <a:srgbClr val="00519E"/>
                </a:solidFill>
                <a:latin typeface="Arial" pitchFamily="34" charset="0"/>
                <a:cs typeface="Arial" pitchFamily="34" charset="0"/>
              </a:rPr>
              <a:t>ELECTRÓLISIS ALCALINA</a:t>
            </a:r>
            <a:endParaRPr lang="es-ES_tradnl" sz="1400" b="1" dirty="0">
              <a:solidFill>
                <a:schemeClr val="bg1">
                  <a:lumMod val="65000"/>
                </a:schemeClr>
              </a:solidFill>
              <a:latin typeface="Arial" pitchFamily="34" charset="0"/>
              <a:cs typeface="Arial" pitchFamily="34" charset="0"/>
            </a:endParaRPr>
          </a:p>
          <a:p>
            <a:pPr marL="0" indent="0">
              <a:buNone/>
            </a:pPr>
            <a:r>
              <a:rPr lang="es-ES_tradnl" sz="2800" b="1" dirty="0">
                <a:solidFill>
                  <a:srgbClr val="2F9E37"/>
                </a:solidFill>
                <a:latin typeface="Arial" pitchFamily="34" charset="0"/>
                <a:cs typeface="Arial" pitchFamily="34" charset="0"/>
              </a:rPr>
              <a:t>5.  </a:t>
            </a:r>
            <a:r>
              <a:rPr lang="es-ES_tradnl" sz="2800" b="1" dirty="0">
                <a:solidFill>
                  <a:srgbClr val="00519E"/>
                </a:solidFill>
                <a:latin typeface="Arial" pitchFamily="34" charset="0"/>
                <a:cs typeface="Arial" pitchFamily="34" charset="0"/>
              </a:rPr>
              <a:t>ELECTRÓLISIS PEM</a:t>
            </a:r>
            <a:endParaRPr lang="es-ES_tradnl" sz="1400" b="1" dirty="0">
              <a:solidFill>
                <a:schemeClr val="bg1">
                  <a:lumMod val="65000"/>
                </a:schemeClr>
              </a:solidFill>
              <a:latin typeface="Arial" pitchFamily="34" charset="0"/>
              <a:cs typeface="Arial" pitchFamily="34" charset="0"/>
            </a:endParaRPr>
          </a:p>
          <a:p>
            <a:pPr marL="0" indent="0">
              <a:buNone/>
            </a:pPr>
            <a:r>
              <a:rPr lang="es-ES_tradnl" sz="2800" b="1" dirty="0">
                <a:solidFill>
                  <a:srgbClr val="2F9E37"/>
                </a:solidFill>
                <a:latin typeface="Arial" pitchFamily="34" charset="0"/>
                <a:cs typeface="Arial" pitchFamily="34" charset="0"/>
              </a:rPr>
              <a:t>6. </a:t>
            </a:r>
            <a:r>
              <a:rPr lang="es-ES_tradnl" sz="2800" b="1" dirty="0">
                <a:solidFill>
                  <a:srgbClr val="00519E"/>
                </a:solidFill>
                <a:latin typeface="Arial" pitchFamily="34" charset="0"/>
                <a:cs typeface="Arial" pitchFamily="34" charset="0"/>
              </a:rPr>
              <a:t>ELECTRÓLISIS DE ALTA TEMPERATURA</a:t>
            </a:r>
          </a:p>
          <a:p>
            <a:pPr marL="0" indent="0">
              <a:buNone/>
            </a:pPr>
            <a:r>
              <a:rPr lang="es-ES_tradnl" sz="2800" b="1" dirty="0">
                <a:solidFill>
                  <a:srgbClr val="2F9E37"/>
                </a:solidFill>
                <a:latin typeface="Arial" pitchFamily="34" charset="0"/>
                <a:cs typeface="Arial" pitchFamily="34" charset="0"/>
              </a:rPr>
              <a:t>7. </a:t>
            </a:r>
            <a:r>
              <a:rPr lang="es-ES_tradnl" sz="2800" b="1" dirty="0">
                <a:solidFill>
                  <a:srgbClr val="00519E"/>
                </a:solidFill>
                <a:latin typeface="Arial" pitchFamily="34" charset="0"/>
                <a:cs typeface="Arial" pitchFamily="34" charset="0"/>
              </a:rPr>
              <a:t>SISTEMAS COMERCIALES ELECTROLISIS</a:t>
            </a:r>
          </a:p>
          <a:p>
            <a:pPr marL="0" indent="0">
              <a:buNone/>
            </a:pPr>
            <a:r>
              <a:rPr lang="es-ES_tradnl" sz="2800" b="1" dirty="0">
                <a:solidFill>
                  <a:srgbClr val="2F9E37"/>
                </a:solidFill>
                <a:latin typeface="Arial" pitchFamily="34" charset="0"/>
                <a:cs typeface="Arial" pitchFamily="34" charset="0"/>
              </a:rPr>
              <a:t>8.  </a:t>
            </a:r>
            <a:r>
              <a:rPr lang="es-ES_tradnl" sz="2800" b="1" dirty="0">
                <a:solidFill>
                  <a:srgbClr val="00519E"/>
                </a:solidFill>
                <a:latin typeface="Arial" pitchFamily="34" charset="0"/>
                <a:cs typeface="Arial" pitchFamily="34" charset="0"/>
              </a:rPr>
              <a:t>COSTES DE PRODUCCIÓN DE HIDRÓGENO</a:t>
            </a:r>
          </a:p>
          <a:p>
            <a:pPr marL="0" indent="0">
              <a:buNone/>
            </a:pPr>
            <a:r>
              <a:rPr lang="es-ES_tradnl" sz="2800" b="1" dirty="0">
                <a:solidFill>
                  <a:srgbClr val="2F9E37"/>
                </a:solidFill>
                <a:latin typeface="Arial" pitchFamily="34" charset="0"/>
                <a:cs typeface="Arial" pitchFamily="34" charset="0"/>
              </a:rPr>
              <a:t>9.  </a:t>
            </a:r>
            <a:r>
              <a:rPr lang="es-ES_tradnl" sz="2800" b="1" dirty="0">
                <a:solidFill>
                  <a:srgbClr val="00519E"/>
                </a:solidFill>
                <a:latin typeface="Arial" pitchFamily="34" charset="0"/>
                <a:cs typeface="Arial" pitchFamily="34" charset="0"/>
              </a:rPr>
              <a:t>NORMATIVA AMBIENTAL</a:t>
            </a:r>
          </a:p>
          <a:p>
            <a:pPr marL="514350" indent="-514350">
              <a:buAutoNum type="arabicPeriod" startAt="5"/>
            </a:pPr>
            <a:endParaRPr lang="es-ES_tradnl" sz="2800" b="1" dirty="0">
              <a:solidFill>
                <a:srgbClr val="00519E"/>
              </a:solidFill>
              <a:latin typeface="Arial" pitchFamily="34" charset="0"/>
              <a:cs typeface="Arial" pitchFamily="34" charset="0"/>
            </a:endParaRPr>
          </a:p>
          <a:p>
            <a:pPr marL="514350" indent="-514350">
              <a:buNone/>
            </a:pPr>
            <a:endParaRPr lang="es-ES_tradnl" sz="1500" b="1" dirty="0">
              <a:solidFill>
                <a:schemeClr val="bg1">
                  <a:lumMod val="65000"/>
                </a:schemeClr>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AutoNum type="arabicPeriod"/>
            </a:pPr>
            <a:endParaRPr lang="es-ES_tradnl" sz="2800" b="1" i="1"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000" dirty="0">
              <a:solidFill>
                <a:srgbClr val="00519E"/>
              </a:solidFill>
              <a:latin typeface="Arial" pitchFamily="34" charset="0"/>
              <a:cs typeface="Arial" pitchFamily="34" charset="0"/>
            </a:endParaRPr>
          </a:p>
          <a:p>
            <a:pPr>
              <a:buNone/>
            </a:pPr>
            <a:endParaRPr lang="es-ES_tradnl" sz="2000" dirty="0">
              <a:solidFill>
                <a:srgbClr val="97BE0D"/>
              </a:solidFill>
              <a:latin typeface="Arial" pitchFamily="34" charset="0"/>
              <a:cs typeface="Arial" pitchFamily="34" charset="0"/>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Tree>
    <p:extLst>
      <p:ext uri="{BB962C8B-B14F-4D97-AF65-F5344CB8AC3E}">
        <p14:creationId xmlns:p14="http://schemas.microsoft.com/office/powerpoint/2010/main" val="107169183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Marcador de número de diapositiva"/>
          <p:cNvSpPr>
            <a:spLocks noGrp="1"/>
          </p:cNvSpPr>
          <p:nvPr>
            <p:ph type="sldNum" sz="quarter" idx="12"/>
          </p:nvPr>
        </p:nvSpPr>
        <p:spPr>
          <a:xfrm>
            <a:off x="7008440" y="6482461"/>
            <a:ext cx="2133600" cy="365125"/>
          </a:xfrm>
        </p:spPr>
        <p:txBody>
          <a:bodyPr/>
          <a:lstStyle/>
          <a:p>
            <a:fld id="{1431D7DA-2AF6-444C-8B26-F86877117E55}" type="slidenum">
              <a:rPr lang="es-ES" smtClean="0">
                <a:solidFill>
                  <a:schemeClr val="bg1"/>
                </a:solidFill>
              </a:rPr>
              <a:pPr/>
              <a:t>88</a:t>
            </a:fld>
            <a:endParaRPr lang="es-ES" dirty="0">
              <a:solidFill>
                <a:schemeClr val="bg1"/>
              </a:solidFill>
            </a:endParaRPr>
          </a:p>
        </p:txBody>
      </p:sp>
      <p:sp>
        <p:nvSpPr>
          <p:cNvPr id="7" name="Rectangle 2">
            <a:extLst>
              <a:ext uri="{FF2B5EF4-FFF2-40B4-BE49-F238E27FC236}">
                <a16:creationId xmlns:a16="http://schemas.microsoft.com/office/drawing/2014/main" id="{10925AE4-8E55-4596-96E8-899E3234EAE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3" name="Rectángulo 2">
            <a:extLst>
              <a:ext uri="{FF2B5EF4-FFF2-40B4-BE49-F238E27FC236}">
                <a16:creationId xmlns:a16="http://schemas.microsoft.com/office/drawing/2014/main" id="{0BC1BF4A-9616-465E-AFB6-5F558F9A5B2C}"/>
              </a:ext>
            </a:extLst>
          </p:cNvPr>
          <p:cNvSpPr/>
          <p:nvPr/>
        </p:nvSpPr>
        <p:spPr>
          <a:xfrm>
            <a:off x="107950" y="1408708"/>
            <a:ext cx="8928100" cy="2308324"/>
          </a:xfrm>
          <a:prstGeom prst="rect">
            <a:avLst/>
          </a:prstGeom>
        </p:spPr>
        <p:txBody>
          <a:bodyPr wrap="square">
            <a:spAutoFit/>
          </a:bodyPr>
          <a:lstStyle/>
          <a:p>
            <a:pPr algn="just"/>
            <a:r>
              <a:rPr lang="es-ES" b="1" dirty="0">
                <a:solidFill>
                  <a:srgbClr val="1F497D"/>
                </a:solidFill>
                <a:latin typeface="Myriad Pro"/>
              </a:rPr>
              <a:t>La actividad se encuentra incluida en el anexo I, grupo 5, epígrafe 2º.i. industria química, producción de productos químicos inorgánicos, de la Ley 21/2013, de 9 de diciembre de evaluación ambiental, y en el anexo I, epígrafe a.2º industria química, producción de productos químicos inorgánicos básicos, de la Ley 4/2007, de Evaluación Ambiental en Castilla – La Mancha. </a:t>
            </a:r>
            <a:r>
              <a:rPr lang="es-ES" dirty="0">
                <a:solidFill>
                  <a:srgbClr val="1F497D"/>
                </a:solidFill>
                <a:latin typeface="Myriad Pro"/>
              </a:rPr>
              <a:t>Deberán aportar </a:t>
            </a:r>
            <a:r>
              <a:rPr lang="es-ES" b="1" dirty="0">
                <a:solidFill>
                  <a:srgbClr val="1F497D"/>
                </a:solidFill>
                <a:latin typeface="Myriad Pro"/>
              </a:rPr>
              <a:t>estudio de impacto ambiental</a:t>
            </a:r>
            <a:r>
              <a:rPr lang="es-ES" dirty="0">
                <a:solidFill>
                  <a:srgbClr val="1F497D"/>
                </a:solidFill>
                <a:latin typeface="Myriad Pro"/>
              </a:rPr>
              <a:t> para la tramitación de Evaluación de impacto ambiental ordinaria ante el órgano sustantivo correspondiente.</a:t>
            </a:r>
          </a:p>
          <a:p>
            <a:pPr algn="just"/>
            <a:endParaRPr lang="es-ES" dirty="0">
              <a:latin typeface="Myriad Pro"/>
            </a:endParaRPr>
          </a:p>
        </p:txBody>
      </p:sp>
      <p:pic>
        <p:nvPicPr>
          <p:cNvPr id="6" name="Imagen 5">
            <a:extLst>
              <a:ext uri="{FF2B5EF4-FFF2-40B4-BE49-F238E27FC236}">
                <a16:creationId xmlns:a16="http://schemas.microsoft.com/office/drawing/2014/main" id="{427DAE49-D8E7-4B0B-89CD-B52F97D842A5}"/>
              </a:ext>
            </a:extLst>
          </p:cNvPr>
          <p:cNvPicPr>
            <a:picLocks noChangeAspect="1"/>
          </p:cNvPicPr>
          <p:nvPr/>
        </p:nvPicPr>
        <p:blipFill>
          <a:blip r:embed="rId2"/>
          <a:stretch>
            <a:fillRect/>
          </a:stretch>
        </p:blipFill>
        <p:spPr>
          <a:xfrm>
            <a:off x="4304223" y="3734683"/>
            <a:ext cx="4828456" cy="2070581"/>
          </a:xfrm>
          <a:prstGeom prst="rect">
            <a:avLst/>
          </a:prstGeom>
        </p:spPr>
      </p:pic>
      <p:sp>
        <p:nvSpPr>
          <p:cNvPr id="10" name="Rectángulo 9">
            <a:extLst>
              <a:ext uri="{FF2B5EF4-FFF2-40B4-BE49-F238E27FC236}">
                <a16:creationId xmlns:a16="http://schemas.microsoft.com/office/drawing/2014/main" id="{B1EC944C-A36A-4EDE-80D8-C449027D7156}"/>
              </a:ext>
            </a:extLst>
          </p:cNvPr>
          <p:cNvSpPr/>
          <p:nvPr/>
        </p:nvSpPr>
        <p:spPr>
          <a:xfrm>
            <a:off x="107504" y="3640956"/>
            <a:ext cx="4127143" cy="2308324"/>
          </a:xfrm>
          <a:prstGeom prst="rect">
            <a:avLst/>
          </a:prstGeom>
        </p:spPr>
        <p:txBody>
          <a:bodyPr wrap="square">
            <a:spAutoFit/>
          </a:bodyPr>
          <a:lstStyle/>
          <a:p>
            <a:pPr algn="just"/>
            <a:r>
              <a:rPr lang="es-ES" dirty="0">
                <a:solidFill>
                  <a:srgbClr val="1F497D"/>
                </a:solidFill>
                <a:latin typeface="Myriad Pro"/>
              </a:rPr>
              <a:t>2.º Productos químicos inorgánicos: </a:t>
            </a:r>
          </a:p>
          <a:p>
            <a:pPr algn="just"/>
            <a:r>
              <a:rPr lang="es-ES" dirty="0">
                <a:solidFill>
                  <a:srgbClr val="1F497D"/>
                </a:solidFill>
                <a:latin typeface="Myriad Pro"/>
              </a:rPr>
              <a:t>i) Gases y, en particular, el amoniaco, el cloro o el cloruro de hidrógeno, el flúor o fluoruro de hidrógeno, los óxidos de carbono, los compuestos de azufre, los óxidos del nitrógeno, el hidrógeno, el dióxido de azufre, el dicloruro de carbonilo.</a:t>
            </a:r>
          </a:p>
        </p:txBody>
      </p:sp>
      <p:sp>
        <p:nvSpPr>
          <p:cNvPr id="11" name="Rectangle 2">
            <a:extLst>
              <a:ext uri="{FF2B5EF4-FFF2-40B4-BE49-F238E27FC236}">
                <a16:creationId xmlns:a16="http://schemas.microsoft.com/office/drawing/2014/main" id="{F56E666C-C93E-4221-9257-E5017C8AC69A}"/>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12"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a:extLst>
              <a:ext uri="{FF2B5EF4-FFF2-40B4-BE49-F238E27FC236}">
                <a16:creationId xmlns:a16="http://schemas.microsoft.com/office/drawing/2014/main" id="{FD4399E1-9B2C-4E5C-A6A7-F089B1C80C12}"/>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3" name="11 Rectángulo redondeado">
            <a:extLst>
              <a:ext uri="{FF2B5EF4-FFF2-40B4-BE49-F238E27FC236}">
                <a16:creationId xmlns:a16="http://schemas.microsoft.com/office/drawing/2014/main" id="{D03CC395-0336-4F3A-998C-30384A907BF0}"/>
              </a:ext>
            </a:extLst>
          </p:cNvPr>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4"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a:extLst>
              <a:ext uri="{FF2B5EF4-FFF2-40B4-BE49-F238E27FC236}">
                <a16:creationId xmlns:a16="http://schemas.microsoft.com/office/drawing/2014/main" id="{70F2657C-BFEB-498C-9ACF-1E389D3689B9}"/>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5"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a:extLst>
              <a:ext uri="{FF2B5EF4-FFF2-40B4-BE49-F238E27FC236}">
                <a16:creationId xmlns:a16="http://schemas.microsoft.com/office/drawing/2014/main" id="{62D90A7E-3A57-42AA-B338-51052A7F6B6F}"/>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6" name="Picture 2" descr="http://t0.gstatic.com/images?q=tbn:ANd9GcRnyWqcRhaM51qRGeJ6LbcSlaCe8MIX2YwjfRTb8KlgQezqnEaS">
            <a:hlinkClick r:id="rId3"/>
            <a:extLst>
              <a:ext uri="{FF2B5EF4-FFF2-40B4-BE49-F238E27FC236}">
                <a16:creationId xmlns:a16="http://schemas.microsoft.com/office/drawing/2014/main" id="{6D478528-9561-4F7E-85B2-AA2FC098386A}"/>
              </a:ext>
            </a:extLst>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17" name="AutoShape 4"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4FD3B94F-0AC4-47DF-BB84-54E2DD3C8C2C}"/>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8" name="AutoShape 6"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2C7DC2CF-0023-47A5-8088-BD8813EA0A74}"/>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9" name="Título 1">
            <a:extLst>
              <a:ext uri="{FF2B5EF4-FFF2-40B4-BE49-F238E27FC236}">
                <a16:creationId xmlns:a16="http://schemas.microsoft.com/office/drawing/2014/main" id="{FB90C221-B25D-4FDB-8D1E-95FFBBC7F0CC}"/>
              </a:ext>
            </a:extLst>
          </p:cNvPr>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9</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lang="es-ES_tradnl" altLang="es-ES" sz="2600" b="1" dirty="0">
                <a:solidFill>
                  <a:srgbClr val="00519E"/>
                </a:solidFill>
                <a:latin typeface="Arial" pitchFamily="34" charset="0"/>
                <a:ea typeface="TitilliumText22L Regular"/>
                <a:cs typeface="Arial" pitchFamily="34" charset="0"/>
              </a:rPr>
              <a:t>NORMATIVA </a:t>
            </a: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00519E"/>
                </a:solidFill>
                <a:latin typeface="Arial" pitchFamily="34" charset="0"/>
                <a:ea typeface="TitilliumText22L Regular"/>
                <a:cs typeface="Arial" pitchFamily="34" charset="0"/>
              </a:rPr>
              <a:t>AMBIENTAL</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Tree>
    <p:extLst>
      <p:ext uri="{BB962C8B-B14F-4D97-AF65-F5344CB8AC3E}">
        <p14:creationId xmlns:p14="http://schemas.microsoft.com/office/powerpoint/2010/main" val="409753348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Marcador de número de diapositiva"/>
          <p:cNvSpPr>
            <a:spLocks noGrp="1"/>
          </p:cNvSpPr>
          <p:nvPr>
            <p:ph type="sldNum" sz="quarter" idx="12"/>
          </p:nvPr>
        </p:nvSpPr>
        <p:spPr>
          <a:xfrm>
            <a:off x="7008440" y="6482461"/>
            <a:ext cx="2133600" cy="365125"/>
          </a:xfrm>
        </p:spPr>
        <p:txBody>
          <a:bodyPr/>
          <a:lstStyle/>
          <a:p>
            <a:fld id="{1431D7DA-2AF6-444C-8B26-F86877117E55}" type="slidenum">
              <a:rPr lang="es-ES" smtClean="0">
                <a:solidFill>
                  <a:schemeClr val="bg1"/>
                </a:solidFill>
              </a:rPr>
              <a:pPr/>
              <a:t>89</a:t>
            </a:fld>
            <a:endParaRPr lang="es-ES" dirty="0">
              <a:solidFill>
                <a:schemeClr val="bg1"/>
              </a:solidFill>
            </a:endParaRPr>
          </a:p>
        </p:txBody>
      </p:sp>
      <p:sp>
        <p:nvSpPr>
          <p:cNvPr id="7" name="Rectangle 2">
            <a:extLst>
              <a:ext uri="{FF2B5EF4-FFF2-40B4-BE49-F238E27FC236}">
                <a16:creationId xmlns:a16="http://schemas.microsoft.com/office/drawing/2014/main" id="{10925AE4-8E55-4596-96E8-899E3234EAE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3" name="Rectángulo 2">
            <a:extLst>
              <a:ext uri="{FF2B5EF4-FFF2-40B4-BE49-F238E27FC236}">
                <a16:creationId xmlns:a16="http://schemas.microsoft.com/office/drawing/2014/main" id="{0BC1BF4A-9616-465E-AFB6-5F558F9A5B2C}"/>
              </a:ext>
            </a:extLst>
          </p:cNvPr>
          <p:cNvSpPr/>
          <p:nvPr/>
        </p:nvSpPr>
        <p:spPr>
          <a:xfrm>
            <a:off x="107950" y="1268760"/>
            <a:ext cx="8928100" cy="2308324"/>
          </a:xfrm>
          <a:prstGeom prst="rect">
            <a:avLst/>
          </a:prstGeom>
        </p:spPr>
        <p:txBody>
          <a:bodyPr wrap="square">
            <a:spAutoFit/>
          </a:bodyPr>
          <a:lstStyle/>
          <a:p>
            <a:pPr algn="just"/>
            <a:r>
              <a:rPr lang="es-ES" dirty="0">
                <a:solidFill>
                  <a:srgbClr val="1F497D"/>
                </a:solidFill>
                <a:latin typeface="Myriad Pro"/>
              </a:rPr>
              <a:t>Se informa asimismo que la planta está incluida en el </a:t>
            </a:r>
            <a:r>
              <a:rPr lang="es-ES" b="1" dirty="0">
                <a:solidFill>
                  <a:srgbClr val="1F497D"/>
                </a:solidFill>
                <a:latin typeface="Myriad Pro"/>
              </a:rPr>
              <a:t>anexo I, epígrafe 4.2.a, instalaciones químicas para la fabricación de productos químicos inorgánicos, del Real Decreto Legislativo 1/2016,</a:t>
            </a:r>
            <a:r>
              <a:rPr lang="es-ES" dirty="0">
                <a:solidFill>
                  <a:srgbClr val="1F497D"/>
                </a:solidFill>
                <a:latin typeface="Myriad Pro"/>
              </a:rPr>
              <a:t> por el que se aprueba el texto refundido de la Ley de prevención y control integrados de la contaminación, la instalación requerirá de </a:t>
            </a:r>
            <a:r>
              <a:rPr lang="es-ES" b="1" dirty="0">
                <a:solidFill>
                  <a:srgbClr val="1F497D"/>
                </a:solidFill>
                <a:latin typeface="Myriad Pro"/>
              </a:rPr>
              <a:t>autorización ambiental integrada, </a:t>
            </a:r>
            <a:r>
              <a:rPr lang="es-ES" dirty="0">
                <a:solidFill>
                  <a:srgbClr val="1F497D"/>
                </a:solidFill>
                <a:latin typeface="Myriad Pro"/>
              </a:rPr>
              <a:t>la documentación correspondiente deberá ser entregada en esta Administración.</a:t>
            </a:r>
          </a:p>
          <a:p>
            <a:pPr algn="just"/>
            <a:endParaRPr lang="es-ES" dirty="0">
              <a:solidFill>
                <a:srgbClr val="1F497D"/>
              </a:solidFill>
              <a:latin typeface="Myriad Pro"/>
            </a:endParaRPr>
          </a:p>
          <a:p>
            <a:pPr algn="just"/>
            <a:endParaRPr lang="es-ES" dirty="0">
              <a:latin typeface="Myriad Pro"/>
            </a:endParaRPr>
          </a:p>
        </p:txBody>
      </p:sp>
      <p:pic>
        <p:nvPicPr>
          <p:cNvPr id="2" name="Imagen 1">
            <a:extLst>
              <a:ext uri="{FF2B5EF4-FFF2-40B4-BE49-F238E27FC236}">
                <a16:creationId xmlns:a16="http://schemas.microsoft.com/office/drawing/2014/main" id="{37A91DE3-41EA-4D05-927F-303173DB647B}"/>
              </a:ext>
            </a:extLst>
          </p:cNvPr>
          <p:cNvPicPr>
            <a:picLocks noChangeAspect="1"/>
          </p:cNvPicPr>
          <p:nvPr/>
        </p:nvPicPr>
        <p:blipFill>
          <a:blip r:embed="rId2"/>
          <a:stretch>
            <a:fillRect/>
          </a:stretch>
        </p:blipFill>
        <p:spPr>
          <a:xfrm>
            <a:off x="117704" y="3140968"/>
            <a:ext cx="8890108" cy="1459570"/>
          </a:xfrm>
          <a:prstGeom prst="rect">
            <a:avLst/>
          </a:prstGeom>
        </p:spPr>
      </p:pic>
      <p:pic>
        <p:nvPicPr>
          <p:cNvPr id="4" name="Imagen 3">
            <a:extLst>
              <a:ext uri="{FF2B5EF4-FFF2-40B4-BE49-F238E27FC236}">
                <a16:creationId xmlns:a16="http://schemas.microsoft.com/office/drawing/2014/main" id="{182BEB22-8794-48F6-9A81-019D86B6276E}"/>
              </a:ext>
            </a:extLst>
          </p:cNvPr>
          <p:cNvPicPr>
            <a:picLocks noChangeAspect="1"/>
          </p:cNvPicPr>
          <p:nvPr/>
        </p:nvPicPr>
        <p:blipFill>
          <a:blip r:embed="rId3"/>
          <a:stretch>
            <a:fillRect/>
          </a:stretch>
        </p:blipFill>
        <p:spPr>
          <a:xfrm>
            <a:off x="100287" y="4777752"/>
            <a:ext cx="8941902" cy="1459560"/>
          </a:xfrm>
          <a:prstGeom prst="rect">
            <a:avLst/>
          </a:prstGeom>
        </p:spPr>
      </p:pic>
      <p:sp>
        <p:nvSpPr>
          <p:cNvPr id="10" name="Rectangle 2">
            <a:extLst>
              <a:ext uri="{FF2B5EF4-FFF2-40B4-BE49-F238E27FC236}">
                <a16:creationId xmlns:a16="http://schemas.microsoft.com/office/drawing/2014/main" id="{3CF99D9F-A51B-4003-A30A-4A3859DDA274}"/>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11" name="Rectangle 2">
            <a:extLst>
              <a:ext uri="{FF2B5EF4-FFF2-40B4-BE49-F238E27FC236}">
                <a16:creationId xmlns:a16="http://schemas.microsoft.com/office/drawing/2014/main" id="{7C03CA8B-BA12-4A86-86B4-032072CC09F5}"/>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12"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a:extLst>
              <a:ext uri="{FF2B5EF4-FFF2-40B4-BE49-F238E27FC236}">
                <a16:creationId xmlns:a16="http://schemas.microsoft.com/office/drawing/2014/main" id="{9657ACF5-EF57-47B5-BC78-42BB93223558}"/>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3" name="11 Rectángulo redondeado">
            <a:extLst>
              <a:ext uri="{FF2B5EF4-FFF2-40B4-BE49-F238E27FC236}">
                <a16:creationId xmlns:a16="http://schemas.microsoft.com/office/drawing/2014/main" id="{D1FBA651-EFCC-4D29-BEF7-D0C00A3B21A6}"/>
              </a:ext>
            </a:extLst>
          </p:cNvPr>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4"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a:extLst>
              <a:ext uri="{FF2B5EF4-FFF2-40B4-BE49-F238E27FC236}">
                <a16:creationId xmlns:a16="http://schemas.microsoft.com/office/drawing/2014/main" id="{ED06D298-B8D3-4275-8C1C-C1D0771D9E15}"/>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5"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a:extLst>
              <a:ext uri="{FF2B5EF4-FFF2-40B4-BE49-F238E27FC236}">
                <a16:creationId xmlns:a16="http://schemas.microsoft.com/office/drawing/2014/main" id="{2DB73652-9351-4EB9-9842-532845F926C0}"/>
              </a:ext>
            </a:extLst>
          </p:cNvPr>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6" name="Picture 2" descr="http://t0.gstatic.com/images?q=tbn:ANd9GcRnyWqcRhaM51qRGeJ6LbcSlaCe8MIX2YwjfRTb8KlgQezqnEaS">
            <a:hlinkClick r:id="rId4"/>
            <a:extLst>
              <a:ext uri="{FF2B5EF4-FFF2-40B4-BE49-F238E27FC236}">
                <a16:creationId xmlns:a16="http://schemas.microsoft.com/office/drawing/2014/main" id="{DF328723-12B4-44B1-839E-91ADBCD0AD09}"/>
              </a:ext>
            </a:extLst>
          </p:cNvPr>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rot="2800879">
            <a:off x="8070979" y="346524"/>
            <a:ext cx="351345" cy="432000"/>
          </a:xfrm>
          <a:prstGeom prst="rect">
            <a:avLst/>
          </a:prstGeom>
          <a:noFill/>
        </p:spPr>
      </p:pic>
      <p:sp>
        <p:nvSpPr>
          <p:cNvPr id="17" name="AutoShape 4"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53314D7C-B0B1-43B8-88FD-9C23300CFE25}"/>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8" name="AutoShape 6" descr="https://www.researchgate.net/profile/Hueseyin_Arat/publication/322056332/figure/fig1/AS:575501799964672@1514221729469/a-Hydrogen-production-methods-and-various-end-users-18-1b-percentage-of-hydrogen.png">
            <a:extLst>
              <a:ext uri="{FF2B5EF4-FFF2-40B4-BE49-F238E27FC236}">
                <a16:creationId xmlns:a16="http://schemas.microsoft.com/office/drawing/2014/main" id="{6DAFAAE2-FD67-43CE-A8B5-CEB9DC69991D}"/>
              </a:ext>
            </a:extLst>
          </p:cNvP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9" name="Título 1">
            <a:extLst>
              <a:ext uri="{FF2B5EF4-FFF2-40B4-BE49-F238E27FC236}">
                <a16:creationId xmlns:a16="http://schemas.microsoft.com/office/drawing/2014/main" id="{387A8539-8C35-449E-8AA0-DB8F76B2B695}"/>
              </a:ext>
            </a:extLst>
          </p:cNvPr>
          <p:cNvSpPr txBox="1">
            <a:spLocks/>
          </p:cNvSpPr>
          <p:nvPr/>
        </p:nvSpPr>
        <p:spPr bwMode="auto">
          <a:xfrm>
            <a:off x="468313" y="44624"/>
            <a:ext cx="8382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2F9E37"/>
                </a:solidFill>
                <a:latin typeface="Arial" pitchFamily="34" charset="0"/>
                <a:ea typeface="TitilliumText22L Regular"/>
                <a:cs typeface="Arial" pitchFamily="34" charset="0"/>
              </a:rPr>
              <a:t>9</a:t>
            </a: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 </a:t>
            </a:r>
            <a:r>
              <a:rPr lang="es-ES_tradnl" altLang="es-ES" sz="2600" b="1" dirty="0">
                <a:solidFill>
                  <a:srgbClr val="00519E"/>
                </a:solidFill>
                <a:latin typeface="Arial" pitchFamily="34" charset="0"/>
                <a:ea typeface="TitilliumText22L Regular"/>
                <a:cs typeface="Arial" pitchFamily="34" charset="0"/>
              </a:rPr>
              <a:t>NORMATIVA </a:t>
            </a:r>
          </a:p>
          <a:p>
            <a:pPr marL="0" marR="0" lvl="0" indent="0" algn="ctr" defTabSz="914400" rtl="0" eaLnBrk="1" fontAlgn="base" latinLnBrk="0" hangingPunct="1">
              <a:lnSpc>
                <a:spcPct val="100000"/>
              </a:lnSpc>
              <a:spcBef>
                <a:spcPct val="0"/>
              </a:spcBef>
              <a:spcAft>
                <a:spcPct val="0"/>
              </a:spcAft>
              <a:buClrTx/>
              <a:buSzTx/>
              <a:buFontTx/>
              <a:buNone/>
              <a:tabLst/>
              <a:defRPr/>
            </a:pPr>
            <a:r>
              <a:rPr lang="es-ES_tradnl" altLang="es-ES" sz="2600" b="1" dirty="0">
                <a:solidFill>
                  <a:srgbClr val="00519E"/>
                </a:solidFill>
                <a:latin typeface="Arial" pitchFamily="34" charset="0"/>
                <a:ea typeface="TitilliumText22L Regular"/>
                <a:cs typeface="Arial" pitchFamily="34" charset="0"/>
              </a:rPr>
              <a:t>AMBIENTAL</a:t>
            </a:r>
            <a:endPar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endParaRPr>
          </a:p>
        </p:txBody>
      </p:sp>
    </p:spTree>
    <p:extLst>
      <p:ext uri="{BB962C8B-B14F-4D97-AF65-F5344CB8AC3E}">
        <p14:creationId xmlns:p14="http://schemas.microsoft.com/office/powerpoint/2010/main" val="10310941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ÍNDICE</a:t>
            </a:r>
          </a:p>
        </p:txBody>
      </p:sp>
      <p:sp>
        <p:nvSpPr>
          <p:cNvPr id="5" name="Marcador de contenido 2"/>
          <p:cNvSpPr>
            <a:spLocks noGrp="1"/>
          </p:cNvSpPr>
          <p:nvPr>
            <p:ph idx="1"/>
          </p:nvPr>
        </p:nvSpPr>
        <p:spPr>
          <a:xfrm>
            <a:off x="323528" y="1268760"/>
            <a:ext cx="8712968" cy="5184576"/>
          </a:xfrm>
        </p:spPr>
        <p:txBody>
          <a:bodyPr>
            <a:noAutofit/>
          </a:bodyPr>
          <a:lstStyle/>
          <a:p>
            <a:pPr>
              <a:buNone/>
            </a:pPr>
            <a:endParaRPr lang="es-ES_tradnl" sz="1400" b="1" dirty="0">
              <a:solidFill>
                <a:srgbClr val="00519E"/>
              </a:solidFill>
              <a:latin typeface="Arial" pitchFamily="34" charset="0"/>
              <a:cs typeface="Arial" pitchFamily="34" charset="0"/>
            </a:endParaRPr>
          </a:p>
          <a:p>
            <a:pPr marL="514350" indent="-514350">
              <a:buNone/>
            </a:pPr>
            <a:r>
              <a:rPr lang="es-ES_tradnl" sz="2800" b="1" dirty="0">
                <a:solidFill>
                  <a:srgbClr val="2F9E37"/>
                </a:solidFill>
                <a:latin typeface="Arial" pitchFamily="34" charset="0"/>
                <a:cs typeface="Arial" pitchFamily="34" charset="0"/>
              </a:rPr>
              <a:t>1. </a:t>
            </a:r>
            <a:r>
              <a:rPr lang="es-ES_tradnl" sz="2800" b="1" dirty="0">
                <a:solidFill>
                  <a:srgbClr val="00519E"/>
                </a:solidFill>
                <a:latin typeface="Arial" pitchFamily="34" charset="0"/>
                <a:cs typeface="Arial" pitchFamily="34" charset="0"/>
              </a:rPr>
              <a:t>HIDRÓGENO COMO VECTOR ENERGÉTICO</a:t>
            </a:r>
            <a:endParaRPr lang="es-ES_tradnl" sz="2800" b="1" dirty="0">
              <a:solidFill>
                <a:srgbClr val="2F9E37"/>
              </a:solidFill>
              <a:latin typeface="Arial" pitchFamily="34" charset="0"/>
              <a:cs typeface="Arial" pitchFamily="34" charset="0"/>
            </a:endParaRPr>
          </a:p>
          <a:p>
            <a:pPr marL="514350" indent="-514350">
              <a:buNone/>
            </a:pPr>
            <a:r>
              <a:rPr lang="es-ES_tradnl" sz="2800" b="1" dirty="0">
                <a:solidFill>
                  <a:srgbClr val="2F9E37"/>
                </a:solidFill>
                <a:latin typeface="Arial" pitchFamily="34" charset="0"/>
                <a:cs typeface="Arial" pitchFamily="34" charset="0"/>
              </a:rPr>
              <a:t>2. </a:t>
            </a:r>
            <a:r>
              <a:rPr lang="es-ES_tradnl" sz="2800" b="1" dirty="0">
                <a:solidFill>
                  <a:srgbClr val="00519E"/>
                </a:solidFill>
                <a:latin typeface="Arial" pitchFamily="34" charset="0"/>
                <a:cs typeface="Arial" pitchFamily="34" charset="0"/>
              </a:rPr>
              <a:t>MÉTODOS DE PRODUCCIÓN DE HIDRÓGENO</a:t>
            </a:r>
            <a:endParaRPr lang="es-ES_tradnl" sz="1400" b="1" dirty="0">
              <a:solidFill>
                <a:srgbClr val="00519E"/>
              </a:solidFill>
              <a:latin typeface="Arial" pitchFamily="34" charset="0"/>
              <a:cs typeface="Arial" pitchFamily="34" charset="0"/>
            </a:endParaRPr>
          </a:p>
          <a:p>
            <a:pPr marL="514350" indent="-514350">
              <a:buNone/>
            </a:pPr>
            <a:r>
              <a:rPr lang="es-ES_tradnl" sz="2800" b="1" dirty="0">
                <a:solidFill>
                  <a:schemeClr val="tx1">
                    <a:lumMod val="50000"/>
                    <a:lumOff val="50000"/>
                  </a:schemeClr>
                </a:solidFill>
                <a:latin typeface="Arial" pitchFamily="34" charset="0"/>
                <a:cs typeface="Arial" pitchFamily="34" charset="0"/>
              </a:rPr>
              <a:t>3.  FUNDAMENTOS DE LA ELECTRÓLISIS</a:t>
            </a:r>
            <a:endParaRPr lang="es-ES_tradnl" sz="1400" b="1" dirty="0">
              <a:solidFill>
                <a:schemeClr val="tx1">
                  <a:lumMod val="50000"/>
                  <a:lumOff val="50000"/>
                </a:schemeClr>
              </a:solidFill>
              <a:latin typeface="Arial" pitchFamily="34" charset="0"/>
              <a:cs typeface="Arial" pitchFamily="34" charset="0"/>
            </a:endParaRPr>
          </a:p>
          <a:p>
            <a:pPr marL="514350" indent="-514350">
              <a:buNone/>
            </a:pPr>
            <a:r>
              <a:rPr lang="es-ES_tradnl" sz="2800" b="1" dirty="0">
                <a:solidFill>
                  <a:schemeClr val="tx1">
                    <a:lumMod val="50000"/>
                    <a:lumOff val="50000"/>
                  </a:schemeClr>
                </a:solidFill>
                <a:latin typeface="Arial" pitchFamily="34" charset="0"/>
                <a:cs typeface="Arial" pitchFamily="34" charset="0"/>
              </a:rPr>
              <a:t>4.  ELECTRÓLISIS ALCALINA</a:t>
            </a:r>
            <a:endParaRPr lang="es-ES_tradnl" sz="1400" b="1" dirty="0">
              <a:solidFill>
                <a:schemeClr val="tx1">
                  <a:lumMod val="50000"/>
                  <a:lumOff val="50000"/>
                </a:schemeClr>
              </a:solidFill>
              <a:latin typeface="Arial" pitchFamily="34" charset="0"/>
              <a:cs typeface="Arial" pitchFamily="34" charset="0"/>
            </a:endParaRPr>
          </a:p>
          <a:p>
            <a:pPr marL="0" indent="0">
              <a:buNone/>
            </a:pPr>
            <a:r>
              <a:rPr lang="es-ES_tradnl" sz="2800" b="1" dirty="0">
                <a:solidFill>
                  <a:schemeClr val="tx1">
                    <a:lumMod val="50000"/>
                    <a:lumOff val="50000"/>
                  </a:schemeClr>
                </a:solidFill>
                <a:latin typeface="Arial" pitchFamily="34" charset="0"/>
                <a:cs typeface="Arial" pitchFamily="34" charset="0"/>
              </a:rPr>
              <a:t>5.  ELECTRÓLISIS PEM</a:t>
            </a:r>
            <a:endParaRPr lang="es-ES_tradnl" sz="1400" b="1" dirty="0">
              <a:solidFill>
                <a:schemeClr val="tx1">
                  <a:lumMod val="50000"/>
                  <a:lumOff val="50000"/>
                </a:schemeClr>
              </a:solidFill>
              <a:latin typeface="Arial" pitchFamily="34" charset="0"/>
              <a:cs typeface="Arial" pitchFamily="34" charset="0"/>
            </a:endParaRPr>
          </a:p>
          <a:p>
            <a:pPr marL="0" indent="0">
              <a:buNone/>
            </a:pPr>
            <a:r>
              <a:rPr lang="es-ES_tradnl" sz="2800" b="1" dirty="0">
                <a:solidFill>
                  <a:schemeClr val="tx1">
                    <a:lumMod val="50000"/>
                    <a:lumOff val="50000"/>
                  </a:schemeClr>
                </a:solidFill>
                <a:latin typeface="Arial" pitchFamily="34" charset="0"/>
                <a:cs typeface="Arial" pitchFamily="34" charset="0"/>
              </a:rPr>
              <a:t>6. ELECTRÓLISIS DE ALTA TEMPERATURA</a:t>
            </a:r>
          </a:p>
          <a:p>
            <a:pPr marL="0" indent="0">
              <a:buNone/>
            </a:pPr>
            <a:r>
              <a:rPr lang="es-ES_tradnl" sz="2800" b="1" dirty="0">
                <a:solidFill>
                  <a:schemeClr val="tx1">
                    <a:lumMod val="50000"/>
                    <a:lumOff val="50000"/>
                  </a:schemeClr>
                </a:solidFill>
                <a:latin typeface="Arial" pitchFamily="34" charset="0"/>
                <a:cs typeface="Arial" pitchFamily="34" charset="0"/>
              </a:rPr>
              <a:t>7. SISTEMAS COMERCIALES ELECTROLISIS</a:t>
            </a:r>
          </a:p>
          <a:p>
            <a:pPr marL="0" indent="0">
              <a:buNone/>
            </a:pPr>
            <a:r>
              <a:rPr lang="es-ES_tradnl" sz="2800" b="1" dirty="0">
                <a:solidFill>
                  <a:schemeClr val="tx1">
                    <a:lumMod val="50000"/>
                    <a:lumOff val="50000"/>
                  </a:schemeClr>
                </a:solidFill>
                <a:latin typeface="Arial" pitchFamily="34" charset="0"/>
                <a:cs typeface="Arial" pitchFamily="34" charset="0"/>
              </a:rPr>
              <a:t>8.  COSTES DE PRODUCCIÓN DE HIDRÓGENO</a:t>
            </a:r>
          </a:p>
          <a:p>
            <a:pPr marL="0" indent="0">
              <a:buNone/>
            </a:pPr>
            <a:r>
              <a:rPr lang="es-ES_tradnl" sz="2800" b="1" dirty="0">
                <a:solidFill>
                  <a:schemeClr val="tx1">
                    <a:lumMod val="50000"/>
                    <a:lumOff val="50000"/>
                  </a:schemeClr>
                </a:solidFill>
                <a:latin typeface="Arial" pitchFamily="34" charset="0"/>
                <a:cs typeface="Arial" pitchFamily="34" charset="0"/>
              </a:rPr>
              <a:t>9.  NORMATIVA AMBIENTAL</a:t>
            </a:r>
          </a:p>
          <a:p>
            <a:pPr marL="514350" indent="-514350">
              <a:buAutoNum type="arabicPeriod" startAt="5"/>
            </a:pPr>
            <a:endParaRPr lang="es-ES_tradnl" sz="2800" b="1" dirty="0">
              <a:solidFill>
                <a:srgbClr val="00519E"/>
              </a:solidFill>
              <a:latin typeface="Arial" pitchFamily="34" charset="0"/>
              <a:cs typeface="Arial" pitchFamily="34" charset="0"/>
            </a:endParaRPr>
          </a:p>
          <a:p>
            <a:pPr marL="514350" indent="-514350">
              <a:buNone/>
            </a:pPr>
            <a:endParaRPr lang="es-ES_tradnl" sz="1500" b="1" dirty="0">
              <a:solidFill>
                <a:schemeClr val="bg1">
                  <a:lumMod val="65000"/>
                </a:schemeClr>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AutoNum type="arabicPeriod"/>
            </a:pPr>
            <a:endParaRPr lang="es-ES_tradnl" sz="2800" b="1" i="1"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000" dirty="0">
              <a:solidFill>
                <a:srgbClr val="00519E"/>
              </a:solidFill>
              <a:latin typeface="Arial" pitchFamily="34" charset="0"/>
              <a:cs typeface="Arial" pitchFamily="34" charset="0"/>
            </a:endParaRPr>
          </a:p>
          <a:p>
            <a:pPr>
              <a:buNone/>
            </a:pPr>
            <a:endParaRPr lang="es-ES_tradnl" sz="2000" dirty="0">
              <a:solidFill>
                <a:srgbClr val="97BE0D"/>
              </a:solidFill>
              <a:latin typeface="Arial" pitchFamily="34" charset="0"/>
              <a:cs typeface="Arial" pitchFamily="34" charset="0"/>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Tree>
    <p:extLst>
      <p:ext uri="{BB962C8B-B14F-4D97-AF65-F5344CB8AC3E}">
        <p14:creationId xmlns:p14="http://schemas.microsoft.com/office/powerpoint/2010/main" val="407887351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txBox="1">
            <a:spLocks/>
          </p:cNvSpPr>
          <p:nvPr/>
        </p:nvSpPr>
        <p:spPr>
          <a:xfrm>
            <a:off x="381000" y="764704"/>
            <a:ext cx="8382000" cy="3168352"/>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s-ES_tradnl" sz="3200" b="1" noProof="0" dirty="0">
                <a:solidFill>
                  <a:srgbClr val="2F9E37"/>
                </a:solidFill>
                <a:latin typeface="TitilliumText22L Regular"/>
                <a:ea typeface="+mj-ea"/>
                <a:cs typeface="+mj-cs"/>
              </a:rPr>
              <a:t>MUCHAS GRACIAS POR VUESTRA ATENCION.</a:t>
            </a:r>
          </a:p>
          <a:p>
            <a:pPr marL="0" marR="0" lvl="0" indent="0" algn="ctr" defTabSz="914400" rtl="0" eaLnBrk="1" fontAlgn="auto" latinLnBrk="0" hangingPunct="1">
              <a:lnSpc>
                <a:spcPct val="100000"/>
              </a:lnSpc>
              <a:spcBef>
                <a:spcPct val="0"/>
              </a:spcBef>
              <a:spcAft>
                <a:spcPts val="0"/>
              </a:spcAft>
              <a:buClrTx/>
              <a:buSzTx/>
              <a:buFontTx/>
              <a:buNone/>
              <a:tabLst/>
              <a:defRPr/>
            </a:pPr>
            <a:endParaRPr lang="es-ES_tradnl" sz="3000" b="1" noProof="0" dirty="0">
              <a:solidFill>
                <a:srgbClr val="2F9E37"/>
              </a:solidFill>
              <a:latin typeface="TitilliumText22L Regular"/>
              <a:ea typeface="+mj-ea"/>
              <a:cs typeface="+mj-cs"/>
            </a:endParaRP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s-ES_tradnl" sz="3000" b="1" i="0" u="none" strike="noStrike" kern="1200" cap="none" spc="0" normalizeH="0" baseline="0" noProof="0" dirty="0">
              <a:ln>
                <a:noFill/>
              </a:ln>
              <a:solidFill>
                <a:srgbClr val="2F9E37"/>
              </a:solidFill>
              <a:effectLst/>
              <a:uLnTx/>
              <a:uFillTx/>
              <a:latin typeface="+mj-lt"/>
              <a:ea typeface="+mj-ea"/>
              <a:cs typeface="+mj-cs"/>
            </a:endParaRPr>
          </a:p>
        </p:txBody>
      </p:sp>
      <p:pic>
        <p:nvPicPr>
          <p:cNvPr id="37891" name="Picture 3"/>
          <p:cNvPicPr>
            <a:picLocks noChangeAspect="1" noChangeArrowheads="1"/>
          </p:cNvPicPr>
          <p:nvPr/>
        </p:nvPicPr>
        <p:blipFill>
          <a:blip r:embed="rId2" cstate="print"/>
          <a:srcRect/>
          <a:stretch>
            <a:fillRect/>
          </a:stretch>
        </p:blipFill>
        <p:spPr bwMode="auto">
          <a:xfrm>
            <a:off x="1056159" y="3948119"/>
            <a:ext cx="1859657" cy="2361201"/>
          </a:xfrm>
          <a:prstGeom prst="rect">
            <a:avLst/>
          </a:prstGeom>
          <a:noFill/>
          <a:ln w="9525">
            <a:noFill/>
            <a:miter lim="800000"/>
            <a:headEnd/>
            <a:tailEnd/>
          </a:ln>
          <a:effectLst/>
        </p:spPr>
      </p:pic>
      <p:pic>
        <p:nvPicPr>
          <p:cNvPr id="37893" name="Picture 5"/>
          <p:cNvPicPr>
            <a:picLocks noChangeAspect="1" noChangeArrowheads="1"/>
          </p:cNvPicPr>
          <p:nvPr/>
        </p:nvPicPr>
        <p:blipFill>
          <a:blip r:embed="rId3" cstate="print"/>
          <a:srcRect/>
          <a:stretch>
            <a:fillRect/>
          </a:stretch>
        </p:blipFill>
        <p:spPr bwMode="auto">
          <a:xfrm>
            <a:off x="5580112" y="3789040"/>
            <a:ext cx="2665859" cy="2638749"/>
          </a:xfrm>
          <a:prstGeom prst="rect">
            <a:avLst/>
          </a:prstGeom>
          <a:noFill/>
          <a:ln w="9525">
            <a:noFill/>
            <a:miter lim="800000"/>
            <a:headEnd/>
            <a:tailEnd/>
          </a:ln>
          <a:effectLst/>
        </p:spPr>
      </p:pic>
      <p:sp>
        <p:nvSpPr>
          <p:cNvPr id="8" name="Rectangle 2">
            <a:extLst>
              <a:ext uri="{FF2B5EF4-FFF2-40B4-BE49-F238E27FC236}">
                <a16:creationId xmlns:a16="http://schemas.microsoft.com/office/drawing/2014/main" id="{1C252045-2A93-4895-B0CB-8B9F8375AE7B}"/>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Tree>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6989</TotalTime>
  <Words>6954</Words>
  <Application>Microsoft Office PowerPoint</Application>
  <PresentationFormat>Presentación en pantalla (4:3)</PresentationFormat>
  <Paragraphs>1037</Paragraphs>
  <Slides>90</Slides>
  <Notes>31</Notes>
  <HiddenSlides>0</HiddenSlides>
  <MMClips>0</MMClips>
  <ScaleCrop>false</ScaleCrop>
  <HeadingPairs>
    <vt:vector size="6" baseType="variant">
      <vt:variant>
        <vt:lpstr>Fuentes usadas</vt:lpstr>
      </vt:variant>
      <vt:variant>
        <vt:i4>10</vt:i4>
      </vt:variant>
      <vt:variant>
        <vt:lpstr>Tema</vt:lpstr>
      </vt:variant>
      <vt:variant>
        <vt:i4>1</vt:i4>
      </vt:variant>
      <vt:variant>
        <vt:lpstr>Títulos de diapositiva</vt:lpstr>
      </vt:variant>
      <vt:variant>
        <vt:i4>90</vt:i4>
      </vt:variant>
    </vt:vector>
  </HeadingPairs>
  <TitlesOfParts>
    <vt:vector size="101" baseType="lpstr">
      <vt:lpstr>Arial</vt:lpstr>
      <vt:lpstr>Calibri</vt:lpstr>
      <vt:lpstr>Calibri Light</vt:lpstr>
      <vt:lpstr>Cambria</vt:lpstr>
      <vt:lpstr>Myriad Pro</vt:lpstr>
      <vt:lpstr>Times</vt:lpstr>
      <vt:lpstr>Times New Roman</vt:lpstr>
      <vt:lpstr>TitilliumText22L Lt</vt:lpstr>
      <vt:lpstr>TitilliumText22L Regular</vt:lpstr>
      <vt:lpstr>Wingdings</vt:lpstr>
      <vt:lpstr>Tema de Office</vt:lpstr>
      <vt:lpstr>PRODUCCIÓN DE HIDRÓGENO. </vt:lpstr>
      <vt:lpstr>ÍNDICE</vt:lpstr>
      <vt:lpstr>ÍNDICE</vt:lpstr>
      <vt:lpstr>Presentación de PowerPoint</vt:lpstr>
      <vt:lpstr>Presentación de PowerPoint</vt:lpstr>
      <vt:lpstr>Presentación de PowerPoint</vt:lpstr>
      <vt:lpstr>Presentación de PowerPoint</vt:lpstr>
      <vt:lpstr>Presentación de PowerPoint</vt:lpstr>
      <vt:lpstr>ÍNDICE</vt:lpstr>
      <vt:lpstr>Presentación de PowerPoint</vt:lpstr>
      <vt:lpstr>Presentación de PowerPoint</vt:lpstr>
      <vt:lpstr>Presentación de PowerPoint</vt:lpstr>
      <vt:lpstr>Presentación de PowerPoint</vt:lpstr>
      <vt:lpstr>Presentación de PowerPoint</vt:lpstr>
      <vt:lpstr>ÍNDICE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ÍNDICE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ÍNDICE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ÍNDICE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ÍNDICE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ÍNDICE</vt:lpstr>
      <vt:lpstr>Presentación de PowerPoint</vt:lpstr>
      <vt:lpstr>Presentación de PowerPoint</vt:lpstr>
      <vt:lpstr>Presentación de PowerPoint</vt:lpstr>
      <vt:lpstr>ÍNDICE</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Curso de Tecnologías del Hidrógeno</dc:title>
  <dc:subject>Módulo II: Producción de Hidrógeno mediante Electrólisis</dc:subject>
  <dc:creator>Ernesto Amores Vera</dc:creator>
  <cp:keywords>CNH2</cp:keywords>
  <cp:lastModifiedBy>Federico Arismendi</cp:lastModifiedBy>
  <cp:revision>637</cp:revision>
  <dcterms:created xsi:type="dcterms:W3CDTF">2011-09-26T07:47:54Z</dcterms:created>
  <dcterms:modified xsi:type="dcterms:W3CDTF">2022-07-25T11:53:42Z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19c027e-33b7-45fc-a572-8ffa5d09ec36_Enabled">
    <vt:lpwstr>true</vt:lpwstr>
  </property>
  <property fmtid="{D5CDD505-2E9C-101B-9397-08002B2CF9AE}" pid="3" name="MSIP_Label_019c027e-33b7-45fc-a572-8ffa5d09ec36_SetDate">
    <vt:lpwstr>2022-07-17T12:13:43Z</vt:lpwstr>
  </property>
  <property fmtid="{D5CDD505-2E9C-101B-9397-08002B2CF9AE}" pid="4" name="MSIP_Label_019c027e-33b7-45fc-a572-8ffa5d09ec36_Method">
    <vt:lpwstr>Standard</vt:lpwstr>
  </property>
  <property fmtid="{D5CDD505-2E9C-101B-9397-08002B2CF9AE}" pid="5" name="MSIP_Label_019c027e-33b7-45fc-a572-8ffa5d09ec36_Name">
    <vt:lpwstr>Internal Use</vt:lpwstr>
  </property>
  <property fmtid="{D5CDD505-2E9C-101B-9397-08002B2CF9AE}" pid="6" name="MSIP_Label_019c027e-33b7-45fc-a572-8ffa5d09ec36_SiteId">
    <vt:lpwstr>031a09bc-a2bf-44df-888e-4e09355b7a24</vt:lpwstr>
  </property>
  <property fmtid="{D5CDD505-2E9C-101B-9397-08002B2CF9AE}" pid="7" name="MSIP_Label_019c027e-33b7-45fc-a572-8ffa5d09ec36_ActionId">
    <vt:lpwstr>d1f92375-b3cc-45ae-a1ee-b62b5a937abb</vt:lpwstr>
  </property>
  <property fmtid="{D5CDD505-2E9C-101B-9397-08002B2CF9AE}" pid="8" name="MSIP_Label_019c027e-33b7-45fc-a572-8ffa5d09ec36_ContentBits">
    <vt:lpwstr>2</vt:lpwstr>
  </property>
</Properties>
</file>