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handoutMasterIdLst>
    <p:handoutMasterId r:id="rId63"/>
  </p:handoutMasterIdLst>
  <p:sldIdLst>
    <p:sldId id="409" r:id="rId2"/>
    <p:sldId id="333" r:id="rId3"/>
    <p:sldId id="559" r:id="rId4"/>
    <p:sldId id="506" r:id="rId5"/>
    <p:sldId id="505" r:id="rId6"/>
    <p:sldId id="539" r:id="rId7"/>
    <p:sldId id="508" r:id="rId8"/>
    <p:sldId id="509" r:id="rId9"/>
    <p:sldId id="510" r:id="rId10"/>
    <p:sldId id="511" r:id="rId11"/>
    <p:sldId id="512" r:id="rId12"/>
    <p:sldId id="507" r:id="rId13"/>
    <p:sldId id="514" r:id="rId14"/>
    <p:sldId id="513" r:id="rId15"/>
    <p:sldId id="515" r:id="rId16"/>
    <p:sldId id="516" r:id="rId17"/>
    <p:sldId id="517" r:id="rId18"/>
    <p:sldId id="519" r:id="rId19"/>
    <p:sldId id="520" r:id="rId20"/>
    <p:sldId id="521" r:id="rId21"/>
    <p:sldId id="522" r:id="rId22"/>
    <p:sldId id="523" r:id="rId23"/>
    <p:sldId id="524" r:id="rId24"/>
    <p:sldId id="525" r:id="rId25"/>
    <p:sldId id="526" r:id="rId26"/>
    <p:sldId id="527" r:id="rId27"/>
    <p:sldId id="528" r:id="rId28"/>
    <p:sldId id="529" r:id="rId29"/>
    <p:sldId id="530" r:id="rId30"/>
    <p:sldId id="531" r:id="rId31"/>
    <p:sldId id="532" r:id="rId32"/>
    <p:sldId id="533" r:id="rId33"/>
    <p:sldId id="560" r:id="rId34"/>
    <p:sldId id="536" r:id="rId35"/>
    <p:sldId id="537" r:id="rId36"/>
    <p:sldId id="538" r:id="rId37"/>
    <p:sldId id="543" r:id="rId38"/>
    <p:sldId id="544" r:id="rId39"/>
    <p:sldId id="547" r:id="rId40"/>
    <p:sldId id="541" r:id="rId41"/>
    <p:sldId id="548" r:id="rId42"/>
    <p:sldId id="542" r:id="rId43"/>
    <p:sldId id="545" r:id="rId44"/>
    <p:sldId id="546" r:id="rId45"/>
    <p:sldId id="549" r:id="rId46"/>
    <p:sldId id="550" r:id="rId47"/>
    <p:sldId id="551" r:id="rId48"/>
    <p:sldId id="552" r:id="rId49"/>
    <p:sldId id="553" r:id="rId50"/>
    <p:sldId id="554" r:id="rId51"/>
    <p:sldId id="555" r:id="rId52"/>
    <p:sldId id="561" r:id="rId53"/>
    <p:sldId id="556" r:id="rId54"/>
    <p:sldId id="557" r:id="rId55"/>
    <p:sldId id="562" r:id="rId56"/>
    <p:sldId id="563" r:id="rId57"/>
    <p:sldId id="558" r:id="rId58"/>
    <p:sldId id="564" r:id="rId59"/>
    <p:sldId id="565" r:id="rId60"/>
    <p:sldId id="482" r:id="rId61"/>
  </p:sldIdLst>
  <p:sldSz cx="9144000" cy="6858000" type="screen4x3"/>
  <p:notesSz cx="7099300" cy="102346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9E37"/>
    <a:srgbClr val="97BE0D"/>
    <a:srgbClr val="00519E"/>
    <a:srgbClr val="F0F8FA"/>
    <a:srgbClr val="FFFF00"/>
    <a:srgbClr val="41A62A"/>
    <a:srgbClr val="000000"/>
    <a:srgbClr val="0000FF"/>
    <a:srgbClr val="DCE6F2"/>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44D2A6-701E-400A-90FC-8F72B1F12CB0}" v="88" dt="2022-07-24T16:05:11.21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72" autoAdjust="0"/>
    <p:restoredTop sz="93910" autoAdjust="0"/>
  </p:normalViewPr>
  <p:slideViewPr>
    <p:cSldViewPr>
      <p:cViewPr varScale="1">
        <p:scale>
          <a:sx n="72" d="100"/>
          <a:sy n="72" d="100"/>
        </p:scale>
        <p:origin x="1368" y="66"/>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handoutMaster" Target="handoutMasters/handoutMaster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OS FÚNEZ GUERRA" userId="4065a15b-7f9a-44c2-af4d-6084387e6d80" providerId="ADAL" clId="{5444D2A6-701E-400A-90FC-8F72B1F12CB0}"/>
    <pc:docChg chg="undo redo custSel addSld delSld modSld">
      <pc:chgData name="CARLOS FÚNEZ GUERRA" userId="4065a15b-7f9a-44c2-af4d-6084387e6d80" providerId="ADAL" clId="{5444D2A6-701E-400A-90FC-8F72B1F12CB0}" dt="2022-07-24T16:07:09.731" v="2036" actId="1036"/>
      <pc:docMkLst>
        <pc:docMk/>
      </pc:docMkLst>
      <pc:sldChg chg="modSp mod">
        <pc:chgData name="CARLOS FÚNEZ GUERRA" userId="4065a15b-7f9a-44c2-af4d-6084387e6d80" providerId="ADAL" clId="{5444D2A6-701E-400A-90FC-8F72B1F12CB0}" dt="2022-07-24T15:49:22.317" v="1875" actId="207"/>
        <pc:sldMkLst>
          <pc:docMk/>
          <pc:sldMk cId="0" sldId="333"/>
        </pc:sldMkLst>
        <pc:spChg chg="mod">
          <ac:chgData name="CARLOS FÚNEZ GUERRA" userId="4065a15b-7f9a-44c2-af4d-6084387e6d80" providerId="ADAL" clId="{5444D2A6-701E-400A-90FC-8F72B1F12CB0}" dt="2022-07-24T15:49:22.317" v="1875" actId="207"/>
          <ac:spMkLst>
            <pc:docMk/>
            <pc:sldMk cId="0" sldId="333"/>
            <ac:spMk id="5" creationId="{00000000-0000-0000-0000-000000000000}"/>
          </ac:spMkLst>
        </pc:spChg>
      </pc:sldChg>
      <pc:sldChg chg="del">
        <pc:chgData name="CARLOS FÚNEZ GUERRA" userId="4065a15b-7f9a-44c2-af4d-6084387e6d80" providerId="ADAL" clId="{5444D2A6-701E-400A-90FC-8F72B1F12CB0}" dt="2022-07-22T15:47:41.767" v="616" actId="47"/>
        <pc:sldMkLst>
          <pc:docMk/>
          <pc:sldMk cId="0" sldId="338"/>
        </pc:sldMkLst>
      </pc:sldChg>
      <pc:sldChg chg="del">
        <pc:chgData name="CARLOS FÚNEZ GUERRA" userId="4065a15b-7f9a-44c2-af4d-6084387e6d80" providerId="ADAL" clId="{5444D2A6-701E-400A-90FC-8F72B1F12CB0}" dt="2022-07-22T15:47:41.906" v="617" actId="47"/>
        <pc:sldMkLst>
          <pc:docMk/>
          <pc:sldMk cId="0" sldId="339"/>
        </pc:sldMkLst>
      </pc:sldChg>
      <pc:sldChg chg="del">
        <pc:chgData name="CARLOS FÚNEZ GUERRA" userId="4065a15b-7f9a-44c2-af4d-6084387e6d80" providerId="ADAL" clId="{5444D2A6-701E-400A-90FC-8F72B1F12CB0}" dt="2022-07-22T15:47:42.067" v="618" actId="47"/>
        <pc:sldMkLst>
          <pc:docMk/>
          <pc:sldMk cId="0" sldId="349"/>
        </pc:sldMkLst>
      </pc:sldChg>
      <pc:sldChg chg="del">
        <pc:chgData name="CARLOS FÚNEZ GUERRA" userId="4065a15b-7f9a-44c2-af4d-6084387e6d80" providerId="ADAL" clId="{5444D2A6-701E-400A-90FC-8F72B1F12CB0}" dt="2022-07-22T15:47:41.003" v="612" actId="47"/>
        <pc:sldMkLst>
          <pc:docMk/>
          <pc:sldMk cId="0" sldId="350"/>
        </pc:sldMkLst>
      </pc:sldChg>
      <pc:sldChg chg="del">
        <pc:chgData name="CARLOS FÚNEZ GUERRA" userId="4065a15b-7f9a-44c2-af4d-6084387e6d80" providerId="ADAL" clId="{5444D2A6-701E-400A-90FC-8F72B1F12CB0}" dt="2022-07-22T15:47:45.722" v="631" actId="47"/>
        <pc:sldMkLst>
          <pc:docMk/>
          <pc:sldMk cId="0" sldId="351"/>
        </pc:sldMkLst>
      </pc:sldChg>
      <pc:sldChg chg="del">
        <pc:chgData name="CARLOS FÚNEZ GUERRA" userId="4065a15b-7f9a-44c2-af4d-6084387e6d80" providerId="ADAL" clId="{5444D2A6-701E-400A-90FC-8F72B1F12CB0}" dt="2022-07-22T15:47:51.463" v="665" actId="47"/>
        <pc:sldMkLst>
          <pc:docMk/>
          <pc:sldMk cId="0" sldId="352"/>
        </pc:sldMkLst>
      </pc:sldChg>
      <pc:sldChg chg="del">
        <pc:chgData name="CARLOS FÚNEZ GUERRA" userId="4065a15b-7f9a-44c2-af4d-6084387e6d80" providerId="ADAL" clId="{5444D2A6-701E-400A-90FC-8F72B1F12CB0}" dt="2022-07-22T15:47:42.237" v="619" actId="47"/>
        <pc:sldMkLst>
          <pc:docMk/>
          <pc:sldMk cId="0" sldId="353"/>
        </pc:sldMkLst>
      </pc:sldChg>
      <pc:sldChg chg="del">
        <pc:chgData name="CARLOS FÚNEZ GUERRA" userId="4065a15b-7f9a-44c2-af4d-6084387e6d80" providerId="ADAL" clId="{5444D2A6-701E-400A-90FC-8F72B1F12CB0}" dt="2022-07-22T15:47:48.502" v="646" actId="47"/>
        <pc:sldMkLst>
          <pc:docMk/>
          <pc:sldMk cId="0" sldId="357"/>
        </pc:sldMkLst>
      </pc:sldChg>
      <pc:sldChg chg="del">
        <pc:chgData name="CARLOS FÚNEZ GUERRA" userId="4065a15b-7f9a-44c2-af4d-6084387e6d80" providerId="ADAL" clId="{5444D2A6-701E-400A-90FC-8F72B1F12CB0}" dt="2022-07-22T15:47:48.797" v="648" actId="47"/>
        <pc:sldMkLst>
          <pc:docMk/>
          <pc:sldMk cId="0" sldId="359"/>
        </pc:sldMkLst>
      </pc:sldChg>
      <pc:sldChg chg="del">
        <pc:chgData name="CARLOS FÚNEZ GUERRA" userId="4065a15b-7f9a-44c2-af4d-6084387e6d80" providerId="ADAL" clId="{5444D2A6-701E-400A-90FC-8F72B1F12CB0}" dt="2022-07-22T15:47:48.670" v="647" actId="47"/>
        <pc:sldMkLst>
          <pc:docMk/>
          <pc:sldMk cId="0" sldId="360"/>
        </pc:sldMkLst>
      </pc:sldChg>
      <pc:sldChg chg="del">
        <pc:chgData name="CARLOS FÚNEZ GUERRA" userId="4065a15b-7f9a-44c2-af4d-6084387e6d80" providerId="ADAL" clId="{5444D2A6-701E-400A-90FC-8F72B1F12CB0}" dt="2022-07-22T15:47:51.601" v="666" actId="47"/>
        <pc:sldMkLst>
          <pc:docMk/>
          <pc:sldMk cId="0" sldId="361"/>
        </pc:sldMkLst>
      </pc:sldChg>
      <pc:sldChg chg="del">
        <pc:chgData name="CARLOS FÚNEZ GUERRA" userId="4065a15b-7f9a-44c2-af4d-6084387e6d80" providerId="ADAL" clId="{5444D2A6-701E-400A-90FC-8F72B1F12CB0}" dt="2022-07-22T15:47:46.078" v="633" actId="47"/>
        <pc:sldMkLst>
          <pc:docMk/>
          <pc:sldMk cId="0" sldId="362"/>
        </pc:sldMkLst>
      </pc:sldChg>
      <pc:sldChg chg="del">
        <pc:chgData name="CARLOS FÚNEZ GUERRA" userId="4065a15b-7f9a-44c2-af4d-6084387e6d80" providerId="ADAL" clId="{5444D2A6-701E-400A-90FC-8F72B1F12CB0}" dt="2022-07-22T15:47:46.399" v="634" actId="47"/>
        <pc:sldMkLst>
          <pc:docMk/>
          <pc:sldMk cId="0" sldId="363"/>
        </pc:sldMkLst>
      </pc:sldChg>
      <pc:sldChg chg="del">
        <pc:chgData name="CARLOS FÚNEZ GUERRA" userId="4065a15b-7f9a-44c2-af4d-6084387e6d80" providerId="ADAL" clId="{5444D2A6-701E-400A-90FC-8F72B1F12CB0}" dt="2022-07-22T15:47:51.739" v="667" actId="47"/>
        <pc:sldMkLst>
          <pc:docMk/>
          <pc:sldMk cId="0" sldId="365"/>
        </pc:sldMkLst>
      </pc:sldChg>
      <pc:sldChg chg="del">
        <pc:chgData name="CARLOS FÚNEZ GUERRA" userId="4065a15b-7f9a-44c2-af4d-6084387e6d80" providerId="ADAL" clId="{5444D2A6-701E-400A-90FC-8F72B1F12CB0}" dt="2022-07-22T15:47:45.934" v="632" actId="47"/>
        <pc:sldMkLst>
          <pc:docMk/>
          <pc:sldMk cId="0" sldId="367"/>
        </pc:sldMkLst>
      </pc:sldChg>
      <pc:sldChg chg="del">
        <pc:chgData name="CARLOS FÚNEZ GUERRA" userId="4065a15b-7f9a-44c2-af4d-6084387e6d80" providerId="ADAL" clId="{5444D2A6-701E-400A-90FC-8F72B1F12CB0}" dt="2022-07-22T15:47:55.037" v="685" actId="47"/>
        <pc:sldMkLst>
          <pc:docMk/>
          <pc:sldMk cId="0" sldId="371"/>
        </pc:sldMkLst>
      </pc:sldChg>
      <pc:sldChg chg="addSp delSp modSp del mod">
        <pc:chgData name="CARLOS FÚNEZ GUERRA" userId="4065a15b-7f9a-44c2-af4d-6084387e6d80" providerId="ADAL" clId="{5444D2A6-701E-400A-90FC-8F72B1F12CB0}" dt="2022-07-22T15:13:46.149" v="131" actId="47"/>
        <pc:sldMkLst>
          <pc:docMk/>
          <pc:sldMk cId="0" sldId="372"/>
        </pc:sldMkLst>
        <pc:spChg chg="mod">
          <ac:chgData name="CARLOS FÚNEZ GUERRA" userId="4065a15b-7f9a-44c2-af4d-6084387e6d80" providerId="ADAL" clId="{5444D2A6-701E-400A-90FC-8F72B1F12CB0}" dt="2022-07-22T15:07:47.620" v="118" actId="20577"/>
          <ac:spMkLst>
            <pc:docMk/>
            <pc:sldMk cId="0" sldId="372"/>
            <ac:spMk id="14" creationId="{00000000-0000-0000-0000-000000000000}"/>
          </ac:spMkLst>
        </pc:spChg>
        <pc:spChg chg="del">
          <ac:chgData name="CARLOS FÚNEZ GUERRA" userId="4065a15b-7f9a-44c2-af4d-6084387e6d80" providerId="ADAL" clId="{5444D2A6-701E-400A-90FC-8F72B1F12CB0}" dt="2022-07-22T15:07:36.327" v="63" actId="478"/>
          <ac:spMkLst>
            <pc:docMk/>
            <pc:sldMk cId="0" sldId="372"/>
            <ac:spMk id="16" creationId="{00000000-0000-0000-0000-000000000000}"/>
          </ac:spMkLst>
        </pc:spChg>
        <pc:spChg chg="del">
          <ac:chgData name="CARLOS FÚNEZ GUERRA" userId="4065a15b-7f9a-44c2-af4d-6084387e6d80" providerId="ADAL" clId="{5444D2A6-701E-400A-90FC-8F72B1F12CB0}" dt="2022-07-22T15:07:36.327" v="63" actId="478"/>
          <ac:spMkLst>
            <pc:docMk/>
            <pc:sldMk cId="0" sldId="372"/>
            <ac:spMk id="18" creationId="{EE367B60-D52E-4B38-95FA-C8CCEA9393B9}"/>
          </ac:spMkLst>
        </pc:spChg>
        <pc:spChg chg="del">
          <ac:chgData name="CARLOS FÚNEZ GUERRA" userId="4065a15b-7f9a-44c2-af4d-6084387e6d80" providerId="ADAL" clId="{5444D2A6-701E-400A-90FC-8F72B1F12CB0}" dt="2022-07-22T15:07:36.327" v="63" actId="478"/>
          <ac:spMkLst>
            <pc:docMk/>
            <pc:sldMk cId="0" sldId="372"/>
            <ac:spMk id="19" creationId="{C0194794-0589-4372-A6D0-11C3C2259E17}"/>
          </ac:spMkLst>
        </pc:spChg>
        <pc:spChg chg="del">
          <ac:chgData name="CARLOS FÚNEZ GUERRA" userId="4065a15b-7f9a-44c2-af4d-6084387e6d80" providerId="ADAL" clId="{5444D2A6-701E-400A-90FC-8F72B1F12CB0}" dt="2022-07-22T15:07:36.327" v="63" actId="478"/>
          <ac:spMkLst>
            <pc:docMk/>
            <pc:sldMk cId="0" sldId="372"/>
            <ac:spMk id="28" creationId="{00000000-0000-0000-0000-000000000000}"/>
          </ac:spMkLst>
        </pc:spChg>
        <pc:spChg chg="del">
          <ac:chgData name="CARLOS FÚNEZ GUERRA" userId="4065a15b-7f9a-44c2-af4d-6084387e6d80" providerId="ADAL" clId="{5444D2A6-701E-400A-90FC-8F72B1F12CB0}" dt="2022-07-22T15:07:36.327" v="63" actId="478"/>
          <ac:spMkLst>
            <pc:docMk/>
            <pc:sldMk cId="0" sldId="372"/>
            <ac:spMk id="30" creationId="{00000000-0000-0000-0000-000000000000}"/>
          </ac:spMkLst>
        </pc:spChg>
        <pc:spChg chg="del">
          <ac:chgData name="CARLOS FÚNEZ GUERRA" userId="4065a15b-7f9a-44c2-af4d-6084387e6d80" providerId="ADAL" clId="{5444D2A6-701E-400A-90FC-8F72B1F12CB0}" dt="2022-07-22T15:07:36.327" v="63" actId="478"/>
          <ac:spMkLst>
            <pc:docMk/>
            <pc:sldMk cId="0" sldId="372"/>
            <ac:spMk id="31" creationId="{00000000-0000-0000-0000-000000000000}"/>
          </ac:spMkLst>
        </pc:spChg>
        <pc:spChg chg="del">
          <ac:chgData name="CARLOS FÚNEZ GUERRA" userId="4065a15b-7f9a-44c2-af4d-6084387e6d80" providerId="ADAL" clId="{5444D2A6-701E-400A-90FC-8F72B1F12CB0}" dt="2022-07-22T15:07:36.327" v="63" actId="478"/>
          <ac:spMkLst>
            <pc:docMk/>
            <pc:sldMk cId="0" sldId="372"/>
            <ac:spMk id="52" creationId="{00000000-0000-0000-0000-000000000000}"/>
          </ac:spMkLst>
        </pc:spChg>
        <pc:picChg chg="add del mod">
          <ac:chgData name="CARLOS FÚNEZ GUERRA" userId="4065a15b-7f9a-44c2-af4d-6084387e6d80" providerId="ADAL" clId="{5444D2A6-701E-400A-90FC-8F72B1F12CB0}" dt="2022-07-22T15:13:43.441" v="130" actId="478"/>
          <ac:picMkLst>
            <pc:docMk/>
            <pc:sldMk cId="0" sldId="372"/>
            <ac:picMk id="3" creationId="{FFDC5D3C-9358-439D-B274-C437B14746BB}"/>
          </ac:picMkLst>
        </pc:picChg>
        <pc:picChg chg="del">
          <ac:chgData name="CARLOS FÚNEZ GUERRA" userId="4065a15b-7f9a-44c2-af4d-6084387e6d80" providerId="ADAL" clId="{5444D2A6-701E-400A-90FC-8F72B1F12CB0}" dt="2022-07-22T15:07:36.327" v="63" actId="478"/>
          <ac:picMkLst>
            <pc:docMk/>
            <pc:sldMk cId="0" sldId="372"/>
            <ac:picMk id="29" creationId="{00000000-0000-0000-0000-000000000000}"/>
          </ac:picMkLst>
        </pc:picChg>
        <pc:picChg chg="del">
          <ac:chgData name="CARLOS FÚNEZ GUERRA" userId="4065a15b-7f9a-44c2-af4d-6084387e6d80" providerId="ADAL" clId="{5444D2A6-701E-400A-90FC-8F72B1F12CB0}" dt="2022-07-22T15:07:36.327" v="63" actId="478"/>
          <ac:picMkLst>
            <pc:docMk/>
            <pc:sldMk cId="0" sldId="372"/>
            <ac:picMk id="32" creationId="{00000000-0000-0000-0000-000000000000}"/>
          </ac:picMkLst>
        </pc:picChg>
        <pc:picChg chg="del">
          <ac:chgData name="CARLOS FÚNEZ GUERRA" userId="4065a15b-7f9a-44c2-af4d-6084387e6d80" providerId="ADAL" clId="{5444D2A6-701E-400A-90FC-8F72B1F12CB0}" dt="2022-07-22T15:07:36.327" v="63" actId="478"/>
          <ac:picMkLst>
            <pc:docMk/>
            <pc:sldMk cId="0" sldId="372"/>
            <ac:picMk id="33" creationId="{00000000-0000-0000-0000-000000000000}"/>
          </ac:picMkLst>
        </pc:picChg>
      </pc:sldChg>
      <pc:sldChg chg="del">
        <pc:chgData name="CARLOS FÚNEZ GUERRA" userId="4065a15b-7f9a-44c2-af4d-6084387e6d80" providerId="ADAL" clId="{5444D2A6-701E-400A-90FC-8F72B1F12CB0}" dt="2022-07-22T15:47:40.497" v="611" actId="47"/>
        <pc:sldMkLst>
          <pc:docMk/>
          <pc:sldMk cId="0" sldId="373"/>
        </pc:sldMkLst>
      </pc:sldChg>
      <pc:sldChg chg="del">
        <pc:chgData name="CARLOS FÚNEZ GUERRA" userId="4065a15b-7f9a-44c2-af4d-6084387e6d80" providerId="ADAL" clId="{5444D2A6-701E-400A-90FC-8F72B1F12CB0}" dt="2022-07-22T15:47:41.236" v="613" actId="47"/>
        <pc:sldMkLst>
          <pc:docMk/>
          <pc:sldMk cId="0" sldId="374"/>
        </pc:sldMkLst>
      </pc:sldChg>
      <pc:sldChg chg="del">
        <pc:chgData name="CARLOS FÚNEZ GUERRA" userId="4065a15b-7f9a-44c2-af4d-6084387e6d80" providerId="ADAL" clId="{5444D2A6-701E-400A-90FC-8F72B1F12CB0}" dt="2022-07-22T15:47:41.420" v="614" actId="47"/>
        <pc:sldMkLst>
          <pc:docMk/>
          <pc:sldMk cId="0" sldId="375"/>
        </pc:sldMkLst>
      </pc:sldChg>
      <pc:sldChg chg="del">
        <pc:chgData name="CARLOS FÚNEZ GUERRA" userId="4065a15b-7f9a-44c2-af4d-6084387e6d80" providerId="ADAL" clId="{5444D2A6-701E-400A-90FC-8F72B1F12CB0}" dt="2022-07-22T15:47:52.761" v="673" actId="47"/>
        <pc:sldMkLst>
          <pc:docMk/>
          <pc:sldMk cId="0" sldId="382"/>
        </pc:sldMkLst>
      </pc:sldChg>
      <pc:sldChg chg="del">
        <pc:chgData name="CARLOS FÚNEZ GUERRA" userId="4065a15b-7f9a-44c2-af4d-6084387e6d80" providerId="ADAL" clId="{5444D2A6-701E-400A-90FC-8F72B1F12CB0}" dt="2022-07-22T15:47:43.975" v="627" actId="47"/>
        <pc:sldMkLst>
          <pc:docMk/>
          <pc:sldMk cId="0" sldId="383"/>
        </pc:sldMkLst>
      </pc:sldChg>
      <pc:sldChg chg="del">
        <pc:chgData name="CARLOS FÚNEZ GUERRA" userId="4065a15b-7f9a-44c2-af4d-6084387e6d80" providerId="ADAL" clId="{5444D2A6-701E-400A-90FC-8F72B1F12CB0}" dt="2022-07-22T15:47:53.045" v="674" actId="47"/>
        <pc:sldMkLst>
          <pc:docMk/>
          <pc:sldMk cId="0" sldId="384"/>
        </pc:sldMkLst>
      </pc:sldChg>
      <pc:sldChg chg="del">
        <pc:chgData name="CARLOS FÚNEZ GUERRA" userId="4065a15b-7f9a-44c2-af4d-6084387e6d80" providerId="ADAL" clId="{5444D2A6-701E-400A-90FC-8F72B1F12CB0}" dt="2022-07-22T15:47:54.158" v="680" actId="47"/>
        <pc:sldMkLst>
          <pc:docMk/>
          <pc:sldMk cId="0" sldId="386"/>
        </pc:sldMkLst>
      </pc:sldChg>
      <pc:sldChg chg="del">
        <pc:chgData name="CARLOS FÚNEZ GUERRA" userId="4065a15b-7f9a-44c2-af4d-6084387e6d80" providerId="ADAL" clId="{5444D2A6-701E-400A-90FC-8F72B1F12CB0}" dt="2022-07-22T15:47:55.587" v="688" actId="47"/>
        <pc:sldMkLst>
          <pc:docMk/>
          <pc:sldMk cId="0" sldId="387"/>
        </pc:sldMkLst>
      </pc:sldChg>
      <pc:sldChg chg="del">
        <pc:chgData name="CARLOS FÚNEZ GUERRA" userId="4065a15b-7f9a-44c2-af4d-6084387e6d80" providerId="ADAL" clId="{5444D2A6-701E-400A-90FC-8F72B1F12CB0}" dt="2022-07-22T15:47:53.426" v="676" actId="47"/>
        <pc:sldMkLst>
          <pc:docMk/>
          <pc:sldMk cId="0" sldId="389"/>
        </pc:sldMkLst>
      </pc:sldChg>
      <pc:sldChg chg="del">
        <pc:chgData name="CARLOS FÚNEZ GUERRA" userId="4065a15b-7f9a-44c2-af4d-6084387e6d80" providerId="ADAL" clId="{5444D2A6-701E-400A-90FC-8F72B1F12CB0}" dt="2022-07-22T15:47:53.259" v="675" actId="47"/>
        <pc:sldMkLst>
          <pc:docMk/>
          <pc:sldMk cId="0" sldId="390"/>
        </pc:sldMkLst>
      </pc:sldChg>
      <pc:sldChg chg="del">
        <pc:chgData name="CARLOS FÚNEZ GUERRA" userId="4065a15b-7f9a-44c2-af4d-6084387e6d80" providerId="ADAL" clId="{5444D2A6-701E-400A-90FC-8F72B1F12CB0}" dt="2022-07-22T15:47:53.606" v="677" actId="47"/>
        <pc:sldMkLst>
          <pc:docMk/>
          <pc:sldMk cId="0" sldId="391"/>
        </pc:sldMkLst>
      </pc:sldChg>
      <pc:sldChg chg="del">
        <pc:chgData name="CARLOS FÚNEZ GUERRA" userId="4065a15b-7f9a-44c2-af4d-6084387e6d80" providerId="ADAL" clId="{5444D2A6-701E-400A-90FC-8F72B1F12CB0}" dt="2022-07-22T15:47:53.779" v="678" actId="47"/>
        <pc:sldMkLst>
          <pc:docMk/>
          <pc:sldMk cId="0" sldId="392"/>
        </pc:sldMkLst>
      </pc:sldChg>
      <pc:sldChg chg="del">
        <pc:chgData name="CARLOS FÚNEZ GUERRA" userId="4065a15b-7f9a-44c2-af4d-6084387e6d80" providerId="ADAL" clId="{5444D2A6-701E-400A-90FC-8F72B1F12CB0}" dt="2022-07-22T15:47:53.964" v="679" actId="47"/>
        <pc:sldMkLst>
          <pc:docMk/>
          <pc:sldMk cId="0" sldId="393"/>
        </pc:sldMkLst>
      </pc:sldChg>
      <pc:sldChg chg="del">
        <pc:chgData name="CARLOS FÚNEZ GUERRA" userId="4065a15b-7f9a-44c2-af4d-6084387e6d80" providerId="ADAL" clId="{5444D2A6-701E-400A-90FC-8F72B1F12CB0}" dt="2022-07-22T15:47:54.851" v="684" actId="47"/>
        <pc:sldMkLst>
          <pc:docMk/>
          <pc:sldMk cId="0" sldId="394"/>
        </pc:sldMkLst>
      </pc:sldChg>
      <pc:sldChg chg="del">
        <pc:chgData name="CARLOS FÚNEZ GUERRA" userId="4065a15b-7f9a-44c2-af4d-6084387e6d80" providerId="ADAL" clId="{5444D2A6-701E-400A-90FC-8F72B1F12CB0}" dt="2022-07-22T15:47:54.321" v="681" actId="47"/>
        <pc:sldMkLst>
          <pc:docMk/>
          <pc:sldMk cId="0" sldId="395"/>
        </pc:sldMkLst>
      </pc:sldChg>
      <pc:sldChg chg="del">
        <pc:chgData name="CARLOS FÚNEZ GUERRA" userId="4065a15b-7f9a-44c2-af4d-6084387e6d80" providerId="ADAL" clId="{5444D2A6-701E-400A-90FC-8F72B1F12CB0}" dt="2022-07-22T15:47:54.498" v="682" actId="47"/>
        <pc:sldMkLst>
          <pc:docMk/>
          <pc:sldMk cId="0" sldId="396"/>
        </pc:sldMkLst>
      </pc:sldChg>
      <pc:sldChg chg="del">
        <pc:chgData name="CARLOS FÚNEZ GUERRA" userId="4065a15b-7f9a-44c2-af4d-6084387e6d80" providerId="ADAL" clId="{5444D2A6-701E-400A-90FC-8F72B1F12CB0}" dt="2022-07-22T15:47:54.678" v="683" actId="47"/>
        <pc:sldMkLst>
          <pc:docMk/>
          <pc:sldMk cId="0" sldId="397"/>
        </pc:sldMkLst>
      </pc:sldChg>
      <pc:sldChg chg="del">
        <pc:chgData name="CARLOS FÚNEZ GUERRA" userId="4065a15b-7f9a-44c2-af4d-6084387e6d80" providerId="ADAL" clId="{5444D2A6-701E-400A-90FC-8F72B1F12CB0}" dt="2022-07-22T15:47:55.217" v="686" actId="47"/>
        <pc:sldMkLst>
          <pc:docMk/>
          <pc:sldMk cId="0" sldId="398"/>
        </pc:sldMkLst>
      </pc:sldChg>
      <pc:sldChg chg="del">
        <pc:chgData name="CARLOS FÚNEZ GUERRA" userId="4065a15b-7f9a-44c2-af4d-6084387e6d80" providerId="ADAL" clId="{5444D2A6-701E-400A-90FC-8F72B1F12CB0}" dt="2022-07-22T15:47:55.373" v="687" actId="47"/>
        <pc:sldMkLst>
          <pc:docMk/>
          <pc:sldMk cId="0" sldId="399"/>
        </pc:sldMkLst>
      </pc:sldChg>
      <pc:sldChg chg="del">
        <pc:chgData name="CARLOS FÚNEZ GUERRA" userId="4065a15b-7f9a-44c2-af4d-6084387e6d80" providerId="ADAL" clId="{5444D2A6-701E-400A-90FC-8F72B1F12CB0}" dt="2022-07-22T15:47:42.403" v="620" actId="47"/>
        <pc:sldMkLst>
          <pc:docMk/>
          <pc:sldMk cId="3448691419" sldId="403"/>
        </pc:sldMkLst>
      </pc:sldChg>
      <pc:sldChg chg="del">
        <pc:chgData name="CARLOS FÚNEZ GUERRA" userId="4065a15b-7f9a-44c2-af4d-6084387e6d80" providerId="ADAL" clId="{5444D2A6-701E-400A-90FC-8F72B1F12CB0}" dt="2022-07-22T15:47:43.774" v="626" actId="47"/>
        <pc:sldMkLst>
          <pc:docMk/>
          <pc:sldMk cId="3537771456" sldId="404"/>
        </pc:sldMkLst>
      </pc:sldChg>
      <pc:sldChg chg="del">
        <pc:chgData name="CARLOS FÚNEZ GUERRA" userId="4065a15b-7f9a-44c2-af4d-6084387e6d80" providerId="ADAL" clId="{5444D2A6-701E-400A-90FC-8F72B1F12CB0}" dt="2022-07-22T15:47:44.830" v="629" actId="47"/>
        <pc:sldMkLst>
          <pc:docMk/>
          <pc:sldMk cId="0" sldId="405"/>
        </pc:sldMkLst>
      </pc:sldChg>
      <pc:sldChg chg="del">
        <pc:chgData name="CARLOS FÚNEZ GUERRA" userId="4065a15b-7f9a-44c2-af4d-6084387e6d80" providerId="ADAL" clId="{5444D2A6-701E-400A-90FC-8F72B1F12CB0}" dt="2022-07-22T15:47:44.518" v="628" actId="47"/>
        <pc:sldMkLst>
          <pc:docMk/>
          <pc:sldMk cId="0" sldId="406"/>
        </pc:sldMkLst>
      </pc:sldChg>
      <pc:sldChg chg="modSp mod">
        <pc:chgData name="CARLOS FÚNEZ GUERRA" userId="4065a15b-7f9a-44c2-af4d-6084387e6d80" providerId="ADAL" clId="{5444D2A6-701E-400A-90FC-8F72B1F12CB0}" dt="2022-07-22T15:03:57.320" v="62" actId="20577"/>
        <pc:sldMkLst>
          <pc:docMk/>
          <pc:sldMk cId="2509842628" sldId="409"/>
        </pc:sldMkLst>
        <pc:spChg chg="mod">
          <ac:chgData name="CARLOS FÚNEZ GUERRA" userId="4065a15b-7f9a-44c2-af4d-6084387e6d80" providerId="ADAL" clId="{5444D2A6-701E-400A-90FC-8F72B1F12CB0}" dt="2022-07-22T15:03:57.320" v="62" actId="20577"/>
          <ac:spMkLst>
            <pc:docMk/>
            <pc:sldMk cId="2509842628" sldId="409"/>
            <ac:spMk id="2" creationId="{00000000-0000-0000-0000-000000000000}"/>
          </ac:spMkLst>
        </pc:spChg>
      </pc:sldChg>
      <pc:sldChg chg="del">
        <pc:chgData name="CARLOS FÚNEZ GUERRA" userId="4065a15b-7f9a-44c2-af4d-6084387e6d80" providerId="ADAL" clId="{5444D2A6-701E-400A-90FC-8F72B1F12CB0}" dt="2022-07-22T15:47:49.748" v="654" actId="47"/>
        <pc:sldMkLst>
          <pc:docMk/>
          <pc:sldMk cId="1322617747" sldId="430"/>
        </pc:sldMkLst>
      </pc:sldChg>
      <pc:sldChg chg="del">
        <pc:chgData name="CARLOS FÚNEZ GUERRA" userId="4065a15b-7f9a-44c2-af4d-6084387e6d80" providerId="ADAL" clId="{5444D2A6-701E-400A-90FC-8F72B1F12CB0}" dt="2022-07-22T15:47:49.915" v="655" actId="47"/>
        <pc:sldMkLst>
          <pc:docMk/>
          <pc:sldMk cId="1080994504" sldId="431"/>
        </pc:sldMkLst>
      </pc:sldChg>
      <pc:sldChg chg="del">
        <pc:chgData name="CARLOS FÚNEZ GUERRA" userId="4065a15b-7f9a-44c2-af4d-6084387e6d80" providerId="ADAL" clId="{5444D2A6-701E-400A-90FC-8F72B1F12CB0}" dt="2022-07-22T15:47:50.032" v="656" actId="47"/>
        <pc:sldMkLst>
          <pc:docMk/>
          <pc:sldMk cId="863821852" sldId="432"/>
        </pc:sldMkLst>
      </pc:sldChg>
      <pc:sldChg chg="del">
        <pc:chgData name="CARLOS FÚNEZ GUERRA" userId="4065a15b-7f9a-44c2-af4d-6084387e6d80" providerId="ADAL" clId="{5444D2A6-701E-400A-90FC-8F72B1F12CB0}" dt="2022-07-22T15:47:50.208" v="657" actId="47"/>
        <pc:sldMkLst>
          <pc:docMk/>
          <pc:sldMk cId="2322242200" sldId="433"/>
        </pc:sldMkLst>
      </pc:sldChg>
      <pc:sldChg chg="del">
        <pc:chgData name="CARLOS FÚNEZ GUERRA" userId="4065a15b-7f9a-44c2-af4d-6084387e6d80" providerId="ADAL" clId="{5444D2A6-701E-400A-90FC-8F72B1F12CB0}" dt="2022-07-22T15:47:50.358" v="658" actId="47"/>
        <pc:sldMkLst>
          <pc:docMk/>
          <pc:sldMk cId="2178039958" sldId="434"/>
        </pc:sldMkLst>
      </pc:sldChg>
      <pc:sldChg chg="del">
        <pc:chgData name="CARLOS FÚNEZ GUERRA" userId="4065a15b-7f9a-44c2-af4d-6084387e6d80" providerId="ADAL" clId="{5444D2A6-701E-400A-90FC-8F72B1F12CB0}" dt="2022-07-22T15:47:50.514" v="659" actId="47"/>
        <pc:sldMkLst>
          <pc:docMk/>
          <pc:sldMk cId="2671549308" sldId="435"/>
        </pc:sldMkLst>
      </pc:sldChg>
      <pc:sldChg chg="del">
        <pc:chgData name="CARLOS FÚNEZ GUERRA" userId="4065a15b-7f9a-44c2-af4d-6084387e6d80" providerId="ADAL" clId="{5444D2A6-701E-400A-90FC-8F72B1F12CB0}" dt="2022-07-22T15:47:50.674" v="660" actId="47"/>
        <pc:sldMkLst>
          <pc:docMk/>
          <pc:sldMk cId="2705869532" sldId="436"/>
        </pc:sldMkLst>
      </pc:sldChg>
      <pc:sldChg chg="del">
        <pc:chgData name="CARLOS FÚNEZ GUERRA" userId="4065a15b-7f9a-44c2-af4d-6084387e6d80" providerId="ADAL" clId="{5444D2A6-701E-400A-90FC-8F72B1F12CB0}" dt="2022-07-22T15:47:50.823" v="661" actId="47"/>
        <pc:sldMkLst>
          <pc:docMk/>
          <pc:sldMk cId="872496656" sldId="437"/>
        </pc:sldMkLst>
      </pc:sldChg>
      <pc:sldChg chg="del">
        <pc:chgData name="CARLOS FÚNEZ GUERRA" userId="4065a15b-7f9a-44c2-af4d-6084387e6d80" providerId="ADAL" clId="{5444D2A6-701E-400A-90FC-8F72B1F12CB0}" dt="2022-07-22T15:47:50.990" v="662" actId="47"/>
        <pc:sldMkLst>
          <pc:docMk/>
          <pc:sldMk cId="1977494024" sldId="438"/>
        </pc:sldMkLst>
      </pc:sldChg>
      <pc:sldChg chg="del">
        <pc:chgData name="CARLOS FÚNEZ GUERRA" userId="4065a15b-7f9a-44c2-af4d-6084387e6d80" providerId="ADAL" clId="{5444D2A6-701E-400A-90FC-8F72B1F12CB0}" dt="2022-07-22T15:47:46.981" v="637" actId="47"/>
        <pc:sldMkLst>
          <pc:docMk/>
          <pc:sldMk cId="0" sldId="459"/>
        </pc:sldMkLst>
      </pc:sldChg>
      <pc:sldChg chg="del">
        <pc:chgData name="CARLOS FÚNEZ GUERRA" userId="4065a15b-7f9a-44c2-af4d-6084387e6d80" providerId="ADAL" clId="{5444D2A6-701E-400A-90FC-8F72B1F12CB0}" dt="2022-07-22T15:47:49.327" v="651" actId="47"/>
        <pc:sldMkLst>
          <pc:docMk/>
          <pc:sldMk cId="0" sldId="460"/>
        </pc:sldMkLst>
      </pc:sldChg>
      <pc:sldChg chg="del">
        <pc:chgData name="CARLOS FÚNEZ GUERRA" userId="4065a15b-7f9a-44c2-af4d-6084387e6d80" providerId="ADAL" clId="{5444D2A6-701E-400A-90FC-8F72B1F12CB0}" dt="2022-07-22T15:47:47.381" v="639" actId="47"/>
        <pc:sldMkLst>
          <pc:docMk/>
          <pc:sldMk cId="2569427887" sldId="461"/>
        </pc:sldMkLst>
      </pc:sldChg>
      <pc:sldChg chg="del">
        <pc:chgData name="CARLOS FÚNEZ GUERRA" userId="4065a15b-7f9a-44c2-af4d-6084387e6d80" providerId="ADAL" clId="{5444D2A6-701E-400A-90FC-8F72B1F12CB0}" dt="2022-07-22T15:47:47.542" v="640" actId="47"/>
        <pc:sldMkLst>
          <pc:docMk/>
          <pc:sldMk cId="3165431488" sldId="462"/>
        </pc:sldMkLst>
      </pc:sldChg>
      <pc:sldChg chg="del">
        <pc:chgData name="CARLOS FÚNEZ GUERRA" userId="4065a15b-7f9a-44c2-af4d-6084387e6d80" providerId="ADAL" clId="{5444D2A6-701E-400A-90FC-8F72B1F12CB0}" dt="2022-07-22T15:47:47.714" v="641" actId="47"/>
        <pc:sldMkLst>
          <pc:docMk/>
          <pc:sldMk cId="3024927544" sldId="463"/>
        </pc:sldMkLst>
      </pc:sldChg>
      <pc:sldChg chg="del">
        <pc:chgData name="CARLOS FÚNEZ GUERRA" userId="4065a15b-7f9a-44c2-af4d-6084387e6d80" providerId="ADAL" clId="{5444D2A6-701E-400A-90FC-8F72B1F12CB0}" dt="2022-07-22T15:47:47.864" v="642" actId="47"/>
        <pc:sldMkLst>
          <pc:docMk/>
          <pc:sldMk cId="648641423" sldId="464"/>
        </pc:sldMkLst>
      </pc:sldChg>
      <pc:sldChg chg="del">
        <pc:chgData name="CARLOS FÚNEZ GUERRA" userId="4065a15b-7f9a-44c2-af4d-6084387e6d80" providerId="ADAL" clId="{5444D2A6-701E-400A-90FC-8F72B1F12CB0}" dt="2022-07-22T15:47:48.031" v="643" actId="47"/>
        <pc:sldMkLst>
          <pc:docMk/>
          <pc:sldMk cId="974130805" sldId="465"/>
        </pc:sldMkLst>
      </pc:sldChg>
      <pc:sldChg chg="del">
        <pc:chgData name="CARLOS FÚNEZ GUERRA" userId="4065a15b-7f9a-44c2-af4d-6084387e6d80" providerId="ADAL" clId="{5444D2A6-701E-400A-90FC-8F72B1F12CB0}" dt="2022-07-22T15:47:47.198" v="638" actId="47"/>
        <pc:sldMkLst>
          <pc:docMk/>
          <pc:sldMk cId="3808134258" sldId="466"/>
        </pc:sldMkLst>
      </pc:sldChg>
      <pc:sldChg chg="del">
        <pc:chgData name="CARLOS FÚNEZ GUERRA" userId="4065a15b-7f9a-44c2-af4d-6084387e6d80" providerId="ADAL" clId="{5444D2A6-701E-400A-90FC-8F72B1F12CB0}" dt="2022-07-22T15:47:49.432" v="652" actId="47"/>
        <pc:sldMkLst>
          <pc:docMk/>
          <pc:sldMk cId="1329813277" sldId="467"/>
        </pc:sldMkLst>
      </pc:sldChg>
      <pc:sldChg chg="del">
        <pc:chgData name="CARLOS FÚNEZ GUERRA" userId="4065a15b-7f9a-44c2-af4d-6084387e6d80" providerId="ADAL" clId="{5444D2A6-701E-400A-90FC-8F72B1F12CB0}" dt="2022-07-22T15:47:49.582" v="653" actId="47"/>
        <pc:sldMkLst>
          <pc:docMk/>
          <pc:sldMk cId="1064759031" sldId="468"/>
        </pc:sldMkLst>
      </pc:sldChg>
      <pc:sldChg chg="del">
        <pc:chgData name="CARLOS FÚNEZ GUERRA" userId="4065a15b-7f9a-44c2-af4d-6084387e6d80" providerId="ADAL" clId="{5444D2A6-701E-400A-90FC-8F72B1F12CB0}" dt="2022-07-22T15:47:51.150" v="663" actId="47"/>
        <pc:sldMkLst>
          <pc:docMk/>
          <pc:sldMk cId="1787186660" sldId="469"/>
        </pc:sldMkLst>
      </pc:sldChg>
      <pc:sldChg chg="del">
        <pc:chgData name="CARLOS FÚNEZ GUERRA" userId="4065a15b-7f9a-44c2-af4d-6084387e6d80" providerId="ADAL" clId="{5444D2A6-701E-400A-90FC-8F72B1F12CB0}" dt="2022-07-22T15:47:58.223" v="694" actId="47"/>
        <pc:sldMkLst>
          <pc:docMk/>
          <pc:sldMk cId="4097533481" sldId="470"/>
        </pc:sldMkLst>
      </pc:sldChg>
      <pc:sldChg chg="del">
        <pc:chgData name="CARLOS FÚNEZ GUERRA" userId="4065a15b-7f9a-44c2-af4d-6084387e6d80" providerId="ADAL" clId="{5444D2A6-701E-400A-90FC-8F72B1F12CB0}" dt="2022-07-22T15:47:58.488" v="695" actId="47"/>
        <pc:sldMkLst>
          <pc:docMk/>
          <pc:sldMk cId="1031094149" sldId="471"/>
        </pc:sldMkLst>
      </pc:sldChg>
      <pc:sldChg chg="del">
        <pc:chgData name="CARLOS FÚNEZ GUERRA" userId="4065a15b-7f9a-44c2-af4d-6084387e6d80" providerId="ADAL" clId="{5444D2A6-701E-400A-90FC-8F72B1F12CB0}" dt="2022-07-22T15:47:56.684" v="690" actId="47"/>
        <pc:sldMkLst>
          <pc:docMk/>
          <pc:sldMk cId="1274637093" sldId="472"/>
        </pc:sldMkLst>
      </pc:sldChg>
      <pc:sldChg chg="del">
        <pc:chgData name="CARLOS FÚNEZ GUERRA" userId="4065a15b-7f9a-44c2-af4d-6084387e6d80" providerId="ADAL" clId="{5444D2A6-701E-400A-90FC-8F72B1F12CB0}" dt="2022-07-22T15:47:56.967" v="691" actId="47"/>
        <pc:sldMkLst>
          <pc:docMk/>
          <pc:sldMk cId="3779211111" sldId="473"/>
        </pc:sldMkLst>
      </pc:sldChg>
      <pc:sldChg chg="del">
        <pc:chgData name="CARLOS FÚNEZ GUERRA" userId="4065a15b-7f9a-44c2-af4d-6084387e6d80" providerId="ADAL" clId="{5444D2A6-701E-400A-90FC-8F72B1F12CB0}" dt="2022-07-22T15:47:57.267" v="692" actId="47"/>
        <pc:sldMkLst>
          <pc:docMk/>
          <pc:sldMk cId="1363892803" sldId="474"/>
        </pc:sldMkLst>
      </pc:sldChg>
      <pc:sldChg chg="del">
        <pc:chgData name="CARLOS FÚNEZ GUERRA" userId="4065a15b-7f9a-44c2-af4d-6084387e6d80" providerId="ADAL" clId="{5444D2A6-701E-400A-90FC-8F72B1F12CB0}" dt="2022-07-22T15:47:46.615" v="635" actId="47"/>
        <pc:sldMkLst>
          <pc:docMk/>
          <pc:sldMk cId="1711811643" sldId="483"/>
        </pc:sldMkLst>
      </pc:sldChg>
      <pc:sldChg chg="del">
        <pc:chgData name="CARLOS FÚNEZ GUERRA" userId="4065a15b-7f9a-44c2-af4d-6084387e6d80" providerId="ADAL" clId="{5444D2A6-701E-400A-90FC-8F72B1F12CB0}" dt="2022-07-22T15:47:46.799" v="636" actId="47"/>
        <pc:sldMkLst>
          <pc:docMk/>
          <pc:sldMk cId="3412657581" sldId="484"/>
        </pc:sldMkLst>
      </pc:sldChg>
      <pc:sldChg chg="del">
        <pc:chgData name="CARLOS FÚNEZ GUERRA" userId="4065a15b-7f9a-44c2-af4d-6084387e6d80" providerId="ADAL" clId="{5444D2A6-701E-400A-90FC-8F72B1F12CB0}" dt="2022-07-22T15:47:42.976" v="622" actId="47"/>
        <pc:sldMkLst>
          <pc:docMk/>
          <pc:sldMk cId="0" sldId="485"/>
        </pc:sldMkLst>
      </pc:sldChg>
      <pc:sldChg chg="del">
        <pc:chgData name="CARLOS FÚNEZ GUERRA" userId="4065a15b-7f9a-44c2-af4d-6084387e6d80" providerId="ADAL" clId="{5444D2A6-701E-400A-90FC-8F72B1F12CB0}" dt="2022-07-22T15:47:43.154" v="623" actId="47"/>
        <pc:sldMkLst>
          <pc:docMk/>
          <pc:sldMk cId="0" sldId="486"/>
        </pc:sldMkLst>
      </pc:sldChg>
      <pc:sldChg chg="del">
        <pc:chgData name="CARLOS FÚNEZ GUERRA" userId="4065a15b-7f9a-44c2-af4d-6084387e6d80" providerId="ADAL" clId="{5444D2A6-701E-400A-90FC-8F72B1F12CB0}" dt="2022-07-22T15:47:43.357" v="624" actId="47"/>
        <pc:sldMkLst>
          <pc:docMk/>
          <pc:sldMk cId="0" sldId="487"/>
        </pc:sldMkLst>
      </pc:sldChg>
      <pc:sldChg chg="del">
        <pc:chgData name="CARLOS FÚNEZ GUERRA" userId="4065a15b-7f9a-44c2-af4d-6084387e6d80" providerId="ADAL" clId="{5444D2A6-701E-400A-90FC-8F72B1F12CB0}" dt="2022-07-22T15:47:43.538" v="625" actId="47"/>
        <pc:sldMkLst>
          <pc:docMk/>
          <pc:sldMk cId="0" sldId="488"/>
        </pc:sldMkLst>
      </pc:sldChg>
      <pc:sldChg chg="addSp delSp modSp del mod">
        <pc:chgData name="CARLOS FÚNEZ GUERRA" userId="4065a15b-7f9a-44c2-af4d-6084387e6d80" providerId="ADAL" clId="{5444D2A6-701E-400A-90FC-8F72B1F12CB0}" dt="2022-07-22T16:29:56.632" v="1181" actId="47"/>
        <pc:sldMkLst>
          <pc:docMk/>
          <pc:sldMk cId="2348727664" sldId="489"/>
        </pc:sldMkLst>
        <pc:spChg chg="mod">
          <ac:chgData name="CARLOS FÚNEZ GUERRA" userId="4065a15b-7f9a-44c2-af4d-6084387e6d80" providerId="ADAL" clId="{5444D2A6-701E-400A-90FC-8F72B1F12CB0}" dt="2022-07-22T16:29:52.746" v="1180" actId="20577"/>
          <ac:spMkLst>
            <pc:docMk/>
            <pc:sldMk cId="2348727664" sldId="489"/>
            <ac:spMk id="5" creationId="{00000000-0000-0000-0000-000000000000}"/>
          </ac:spMkLst>
        </pc:spChg>
        <pc:picChg chg="add del mod">
          <ac:chgData name="CARLOS FÚNEZ GUERRA" userId="4065a15b-7f9a-44c2-af4d-6084387e6d80" providerId="ADAL" clId="{5444D2A6-701E-400A-90FC-8F72B1F12CB0}" dt="2022-07-22T15:14:26.872" v="133"/>
          <ac:picMkLst>
            <pc:docMk/>
            <pc:sldMk cId="2348727664" sldId="489"/>
            <ac:picMk id="7" creationId="{D505B1C5-ABE4-4246-9357-F00819F4DAA1}"/>
          </ac:picMkLst>
        </pc:picChg>
      </pc:sldChg>
      <pc:sldChg chg="del">
        <pc:chgData name="CARLOS FÚNEZ GUERRA" userId="4065a15b-7f9a-44c2-af4d-6084387e6d80" providerId="ADAL" clId="{5444D2A6-701E-400A-90FC-8F72B1F12CB0}" dt="2022-07-22T15:47:41.600" v="615" actId="47"/>
        <pc:sldMkLst>
          <pc:docMk/>
          <pc:sldMk cId="4078873512" sldId="490"/>
        </pc:sldMkLst>
      </pc:sldChg>
      <pc:sldChg chg="del">
        <pc:chgData name="CARLOS FÚNEZ GUERRA" userId="4065a15b-7f9a-44c2-af4d-6084387e6d80" providerId="ADAL" clId="{5444D2A6-701E-400A-90FC-8F72B1F12CB0}" dt="2022-07-22T15:47:42.768" v="621" actId="47"/>
        <pc:sldMkLst>
          <pc:docMk/>
          <pc:sldMk cId="2229636186" sldId="491"/>
        </pc:sldMkLst>
      </pc:sldChg>
      <pc:sldChg chg="del">
        <pc:chgData name="CARLOS FÚNEZ GUERRA" userId="4065a15b-7f9a-44c2-af4d-6084387e6d80" providerId="ADAL" clId="{5444D2A6-701E-400A-90FC-8F72B1F12CB0}" dt="2022-07-22T15:47:45.258" v="630" actId="47"/>
        <pc:sldMkLst>
          <pc:docMk/>
          <pc:sldMk cId="312609878" sldId="492"/>
        </pc:sldMkLst>
      </pc:sldChg>
      <pc:sldChg chg="del">
        <pc:chgData name="CARLOS FÚNEZ GUERRA" userId="4065a15b-7f9a-44c2-af4d-6084387e6d80" providerId="ADAL" clId="{5444D2A6-701E-400A-90FC-8F72B1F12CB0}" dt="2022-07-22T15:47:48.340" v="645" actId="47"/>
        <pc:sldMkLst>
          <pc:docMk/>
          <pc:sldMk cId="4286353986" sldId="493"/>
        </pc:sldMkLst>
      </pc:sldChg>
      <pc:sldChg chg="del">
        <pc:chgData name="CARLOS FÚNEZ GUERRA" userId="4065a15b-7f9a-44c2-af4d-6084387e6d80" providerId="ADAL" clId="{5444D2A6-701E-400A-90FC-8F72B1F12CB0}" dt="2022-07-22T15:47:51.294" v="664" actId="47"/>
        <pc:sldMkLst>
          <pc:docMk/>
          <pc:sldMk cId="3803414764" sldId="494"/>
        </pc:sldMkLst>
      </pc:sldChg>
      <pc:sldChg chg="del">
        <pc:chgData name="CARLOS FÚNEZ GUERRA" userId="4065a15b-7f9a-44c2-af4d-6084387e6d80" providerId="ADAL" clId="{5444D2A6-701E-400A-90FC-8F72B1F12CB0}" dt="2022-07-22T15:47:52.592" v="672" actId="47"/>
        <pc:sldMkLst>
          <pc:docMk/>
          <pc:sldMk cId="3700986342" sldId="495"/>
        </pc:sldMkLst>
      </pc:sldChg>
      <pc:sldChg chg="del">
        <pc:chgData name="CARLOS FÚNEZ GUERRA" userId="4065a15b-7f9a-44c2-af4d-6084387e6d80" providerId="ADAL" clId="{5444D2A6-701E-400A-90FC-8F72B1F12CB0}" dt="2022-07-22T15:47:56.051" v="689" actId="47"/>
        <pc:sldMkLst>
          <pc:docMk/>
          <pc:sldMk cId="1275622814" sldId="496"/>
        </pc:sldMkLst>
      </pc:sldChg>
      <pc:sldChg chg="del">
        <pc:chgData name="CARLOS FÚNEZ GUERRA" userId="4065a15b-7f9a-44c2-af4d-6084387e6d80" providerId="ADAL" clId="{5444D2A6-701E-400A-90FC-8F72B1F12CB0}" dt="2022-07-22T15:47:57.585" v="693" actId="47"/>
        <pc:sldMkLst>
          <pc:docMk/>
          <pc:sldMk cId="1071691830" sldId="497"/>
        </pc:sldMkLst>
      </pc:sldChg>
      <pc:sldChg chg="del">
        <pc:chgData name="CARLOS FÚNEZ GUERRA" userId="4065a15b-7f9a-44c2-af4d-6084387e6d80" providerId="ADAL" clId="{5444D2A6-701E-400A-90FC-8F72B1F12CB0}" dt="2022-07-22T15:47:48.964" v="649" actId="47"/>
        <pc:sldMkLst>
          <pc:docMk/>
          <pc:sldMk cId="2757933293" sldId="498"/>
        </pc:sldMkLst>
      </pc:sldChg>
      <pc:sldChg chg="del">
        <pc:chgData name="CARLOS FÚNEZ GUERRA" userId="4065a15b-7f9a-44c2-af4d-6084387e6d80" providerId="ADAL" clId="{5444D2A6-701E-400A-90FC-8F72B1F12CB0}" dt="2022-07-22T15:47:49.133" v="650" actId="47"/>
        <pc:sldMkLst>
          <pc:docMk/>
          <pc:sldMk cId="1111771750" sldId="499"/>
        </pc:sldMkLst>
      </pc:sldChg>
      <pc:sldChg chg="del">
        <pc:chgData name="CARLOS FÚNEZ GUERRA" userId="4065a15b-7f9a-44c2-af4d-6084387e6d80" providerId="ADAL" clId="{5444D2A6-701E-400A-90FC-8F72B1F12CB0}" dt="2022-07-22T15:47:51.914" v="668" actId="47"/>
        <pc:sldMkLst>
          <pc:docMk/>
          <pc:sldMk cId="3051336587" sldId="500"/>
        </pc:sldMkLst>
      </pc:sldChg>
      <pc:sldChg chg="del">
        <pc:chgData name="CARLOS FÚNEZ GUERRA" userId="4065a15b-7f9a-44c2-af4d-6084387e6d80" providerId="ADAL" clId="{5444D2A6-701E-400A-90FC-8F72B1F12CB0}" dt="2022-07-22T15:47:52.088" v="669" actId="47"/>
        <pc:sldMkLst>
          <pc:docMk/>
          <pc:sldMk cId="411055725" sldId="501"/>
        </pc:sldMkLst>
      </pc:sldChg>
      <pc:sldChg chg="del">
        <pc:chgData name="CARLOS FÚNEZ GUERRA" userId="4065a15b-7f9a-44c2-af4d-6084387e6d80" providerId="ADAL" clId="{5444D2A6-701E-400A-90FC-8F72B1F12CB0}" dt="2022-07-22T15:47:48.177" v="644" actId="47"/>
        <pc:sldMkLst>
          <pc:docMk/>
          <pc:sldMk cId="301606465" sldId="502"/>
        </pc:sldMkLst>
      </pc:sldChg>
      <pc:sldChg chg="del">
        <pc:chgData name="CARLOS FÚNEZ GUERRA" userId="4065a15b-7f9a-44c2-af4d-6084387e6d80" providerId="ADAL" clId="{5444D2A6-701E-400A-90FC-8F72B1F12CB0}" dt="2022-07-22T15:47:52.238" v="670" actId="47"/>
        <pc:sldMkLst>
          <pc:docMk/>
          <pc:sldMk cId="3601104773" sldId="503"/>
        </pc:sldMkLst>
      </pc:sldChg>
      <pc:sldChg chg="del">
        <pc:chgData name="CARLOS FÚNEZ GUERRA" userId="4065a15b-7f9a-44c2-af4d-6084387e6d80" providerId="ADAL" clId="{5444D2A6-701E-400A-90FC-8F72B1F12CB0}" dt="2022-07-22T15:47:52.423" v="671" actId="47"/>
        <pc:sldMkLst>
          <pc:docMk/>
          <pc:sldMk cId="1050005789" sldId="504"/>
        </pc:sldMkLst>
      </pc:sldChg>
      <pc:sldChg chg="addSp delSp modSp add del mod">
        <pc:chgData name="CARLOS FÚNEZ GUERRA" userId="4065a15b-7f9a-44c2-af4d-6084387e6d80" providerId="ADAL" clId="{5444D2A6-701E-400A-90FC-8F72B1F12CB0}" dt="2022-07-22T15:25:44.291" v="281"/>
        <pc:sldMkLst>
          <pc:docMk/>
          <pc:sldMk cId="364333837" sldId="505"/>
        </pc:sldMkLst>
        <pc:spChg chg="add mod">
          <ac:chgData name="CARLOS FÚNEZ GUERRA" userId="4065a15b-7f9a-44c2-af4d-6084387e6d80" providerId="ADAL" clId="{5444D2A6-701E-400A-90FC-8F72B1F12CB0}" dt="2022-07-22T15:25:44.291" v="281"/>
          <ac:spMkLst>
            <pc:docMk/>
            <pc:sldMk cId="364333837" sldId="505"/>
            <ac:spMk id="13" creationId="{F9854318-55C3-4FDE-8CFB-6D3CC8D4C713}"/>
          </ac:spMkLst>
        </pc:spChg>
        <pc:spChg chg="del">
          <ac:chgData name="CARLOS FÚNEZ GUERRA" userId="4065a15b-7f9a-44c2-af4d-6084387e6d80" providerId="ADAL" clId="{5444D2A6-701E-400A-90FC-8F72B1F12CB0}" dt="2022-07-22T15:25:43.383" v="280" actId="478"/>
          <ac:spMkLst>
            <pc:docMk/>
            <pc:sldMk cId="364333837" sldId="505"/>
            <ac:spMk id="14" creationId="{00000000-0000-0000-0000-000000000000}"/>
          </ac:spMkLst>
        </pc:spChg>
        <pc:picChg chg="del">
          <ac:chgData name="CARLOS FÚNEZ GUERRA" userId="4065a15b-7f9a-44c2-af4d-6084387e6d80" providerId="ADAL" clId="{5444D2A6-701E-400A-90FC-8F72B1F12CB0}" dt="2022-07-22T15:13:33.712" v="128" actId="478"/>
          <ac:picMkLst>
            <pc:docMk/>
            <pc:sldMk cId="364333837" sldId="505"/>
            <ac:picMk id="3" creationId="{FFDC5D3C-9358-439D-B274-C437B14746BB}"/>
          </ac:picMkLst>
        </pc:picChg>
        <pc:picChg chg="add del">
          <ac:chgData name="CARLOS FÚNEZ GUERRA" userId="4065a15b-7f9a-44c2-af4d-6084387e6d80" providerId="ADAL" clId="{5444D2A6-701E-400A-90FC-8F72B1F12CB0}" dt="2022-07-22T15:15:25.579" v="143" actId="478"/>
          <ac:picMkLst>
            <pc:docMk/>
            <pc:sldMk cId="364333837" sldId="505"/>
            <ac:picMk id="4" creationId="{6AF2D311-3C88-4C6E-AC94-23936B616232}"/>
          </ac:picMkLst>
        </pc:picChg>
        <pc:picChg chg="add">
          <ac:chgData name="CARLOS FÚNEZ GUERRA" userId="4065a15b-7f9a-44c2-af4d-6084387e6d80" providerId="ADAL" clId="{5444D2A6-701E-400A-90FC-8F72B1F12CB0}" dt="2022-07-22T15:16:02.358" v="144" actId="22"/>
          <ac:picMkLst>
            <pc:docMk/>
            <pc:sldMk cId="364333837" sldId="505"/>
            <ac:picMk id="6" creationId="{BF3A5817-0961-4A41-BB67-7A738A311F0F}"/>
          </ac:picMkLst>
        </pc:picChg>
      </pc:sldChg>
      <pc:sldChg chg="addSp delSp modSp add mod">
        <pc:chgData name="CARLOS FÚNEZ GUERRA" userId="4065a15b-7f9a-44c2-af4d-6084387e6d80" providerId="ADAL" clId="{5444D2A6-701E-400A-90FC-8F72B1F12CB0}" dt="2022-07-22T15:25:38.639" v="279" actId="1076"/>
        <pc:sldMkLst>
          <pc:docMk/>
          <pc:sldMk cId="577085257" sldId="506"/>
        </pc:sldMkLst>
        <pc:spChg chg="mod">
          <ac:chgData name="CARLOS FÚNEZ GUERRA" userId="4065a15b-7f9a-44c2-af4d-6084387e6d80" providerId="ADAL" clId="{5444D2A6-701E-400A-90FC-8F72B1F12CB0}" dt="2022-07-22T15:25:38.639" v="279" actId="1076"/>
          <ac:spMkLst>
            <pc:docMk/>
            <pc:sldMk cId="577085257" sldId="506"/>
            <ac:spMk id="14" creationId="{00000000-0000-0000-0000-000000000000}"/>
          </ac:spMkLst>
        </pc:spChg>
        <pc:picChg chg="add mod">
          <ac:chgData name="CARLOS FÚNEZ GUERRA" userId="4065a15b-7f9a-44c2-af4d-6084387e6d80" providerId="ADAL" clId="{5444D2A6-701E-400A-90FC-8F72B1F12CB0}" dt="2022-07-22T15:15:02.816" v="142" actId="1037"/>
          <ac:picMkLst>
            <pc:docMk/>
            <pc:sldMk cId="577085257" sldId="506"/>
            <ac:picMk id="3" creationId="{F6015769-85FC-481B-90AC-F5B9BDC776CC}"/>
          </ac:picMkLst>
        </pc:picChg>
        <pc:picChg chg="del">
          <ac:chgData name="CARLOS FÚNEZ GUERRA" userId="4065a15b-7f9a-44c2-af4d-6084387e6d80" providerId="ADAL" clId="{5444D2A6-701E-400A-90FC-8F72B1F12CB0}" dt="2022-07-22T15:14:35.158" v="135" actId="478"/>
          <ac:picMkLst>
            <pc:docMk/>
            <pc:sldMk cId="577085257" sldId="506"/>
            <ac:picMk id="4" creationId="{6AF2D311-3C88-4C6E-AC94-23936B616232}"/>
          </ac:picMkLst>
        </pc:picChg>
      </pc:sldChg>
      <pc:sldChg chg="addSp delSp modSp add mod">
        <pc:chgData name="CARLOS FÚNEZ GUERRA" userId="4065a15b-7f9a-44c2-af4d-6084387e6d80" providerId="ADAL" clId="{5444D2A6-701E-400A-90FC-8F72B1F12CB0}" dt="2022-07-22T15:26:03.132" v="289"/>
        <pc:sldMkLst>
          <pc:docMk/>
          <pc:sldMk cId="3010153451" sldId="507"/>
        </pc:sldMkLst>
        <pc:spChg chg="add mod">
          <ac:chgData name="CARLOS FÚNEZ GUERRA" userId="4065a15b-7f9a-44c2-af4d-6084387e6d80" providerId="ADAL" clId="{5444D2A6-701E-400A-90FC-8F72B1F12CB0}" dt="2022-07-22T15:26:03.132" v="289"/>
          <ac:spMkLst>
            <pc:docMk/>
            <pc:sldMk cId="3010153451" sldId="507"/>
            <ac:spMk id="13" creationId="{4771640F-9DBA-452F-B8F4-F165DED4F4D7}"/>
          </ac:spMkLst>
        </pc:spChg>
        <pc:spChg chg="del mod">
          <ac:chgData name="CARLOS FÚNEZ GUERRA" userId="4065a15b-7f9a-44c2-af4d-6084387e6d80" providerId="ADAL" clId="{5444D2A6-701E-400A-90FC-8F72B1F12CB0}" dt="2022-07-22T15:26:02.455" v="288" actId="478"/>
          <ac:spMkLst>
            <pc:docMk/>
            <pc:sldMk cId="3010153451" sldId="507"/>
            <ac:spMk id="14" creationId="{00000000-0000-0000-0000-000000000000}"/>
          </ac:spMkLst>
        </pc:spChg>
        <pc:picChg chg="add del mod">
          <ac:chgData name="CARLOS FÚNEZ GUERRA" userId="4065a15b-7f9a-44c2-af4d-6084387e6d80" providerId="ADAL" clId="{5444D2A6-701E-400A-90FC-8F72B1F12CB0}" dt="2022-07-22T15:17:35.335" v="150" actId="478"/>
          <ac:picMkLst>
            <pc:docMk/>
            <pc:sldMk cId="3010153451" sldId="507"/>
            <ac:picMk id="3" creationId="{3F1AFD99-0E7A-4280-ADB0-3EEF25129CAB}"/>
          </ac:picMkLst>
        </pc:picChg>
        <pc:picChg chg="add mod">
          <ac:chgData name="CARLOS FÚNEZ GUERRA" userId="4065a15b-7f9a-44c2-af4d-6084387e6d80" providerId="ADAL" clId="{5444D2A6-701E-400A-90FC-8F72B1F12CB0}" dt="2022-07-22T15:20:41.334" v="177" actId="1037"/>
          <ac:picMkLst>
            <pc:docMk/>
            <pc:sldMk cId="3010153451" sldId="507"/>
            <ac:picMk id="5" creationId="{85BF7014-547E-4F13-A340-8706761BC66E}"/>
          </ac:picMkLst>
        </pc:picChg>
        <pc:picChg chg="del">
          <ac:chgData name="CARLOS FÚNEZ GUERRA" userId="4065a15b-7f9a-44c2-af4d-6084387e6d80" providerId="ADAL" clId="{5444D2A6-701E-400A-90FC-8F72B1F12CB0}" dt="2022-07-22T15:17:22.719" v="146" actId="478"/>
          <ac:picMkLst>
            <pc:docMk/>
            <pc:sldMk cId="3010153451" sldId="507"/>
            <ac:picMk id="6" creationId="{BF3A5817-0961-4A41-BB67-7A738A311F0F}"/>
          </ac:picMkLst>
        </pc:picChg>
      </pc:sldChg>
      <pc:sldChg chg="addSp delSp modSp add mod">
        <pc:chgData name="CARLOS FÚNEZ GUERRA" userId="4065a15b-7f9a-44c2-af4d-6084387e6d80" providerId="ADAL" clId="{5444D2A6-701E-400A-90FC-8F72B1F12CB0}" dt="2022-07-22T15:25:51.453" v="284"/>
        <pc:sldMkLst>
          <pc:docMk/>
          <pc:sldMk cId="1996946750" sldId="508"/>
        </pc:sldMkLst>
        <pc:spChg chg="add mod">
          <ac:chgData name="CARLOS FÚNEZ GUERRA" userId="4065a15b-7f9a-44c2-af4d-6084387e6d80" providerId="ADAL" clId="{5444D2A6-701E-400A-90FC-8F72B1F12CB0}" dt="2022-07-22T15:25:51.453" v="284"/>
          <ac:spMkLst>
            <pc:docMk/>
            <pc:sldMk cId="1996946750" sldId="508"/>
            <ac:spMk id="10" creationId="{16E11D73-4423-4AE5-8046-17D278977831}"/>
          </ac:spMkLst>
        </pc:spChg>
        <pc:spChg chg="del mod">
          <ac:chgData name="CARLOS FÚNEZ GUERRA" userId="4065a15b-7f9a-44c2-af4d-6084387e6d80" providerId="ADAL" clId="{5444D2A6-701E-400A-90FC-8F72B1F12CB0}" dt="2022-07-22T15:25:50.715" v="283" actId="478"/>
          <ac:spMkLst>
            <pc:docMk/>
            <pc:sldMk cId="1996946750" sldId="508"/>
            <ac:spMk id="14" creationId="{00000000-0000-0000-0000-000000000000}"/>
          </ac:spMkLst>
        </pc:spChg>
        <pc:picChg chg="add mod">
          <ac:chgData name="CARLOS FÚNEZ GUERRA" userId="4065a15b-7f9a-44c2-af4d-6084387e6d80" providerId="ADAL" clId="{5444D2A6-701E-400A-90FC-8F72B1F12CB0}" dt="2022-07-22T15:23:04.061" v="193" actId="1036"/>
          <ac:picMkLst>
            <pc:docMk/>
            <pc:sldMk cId="1996946750" sldId="508"/>
            <ac:picMk id="3" creationId="{B7A18E79-1343-4E17-95DE-3870B21A416B}"/>
          </ac:picMkLst>
        </pc:picChg>
        <pc:picChg chg="del">
          <ac:chgData name="CARLOS FÚNEZ GUERRA" userId="4065a15b-7f9a-44c2-af4d-6084387e6d80" providerId="ADAL" clId="{5444D2A6-701E-400A-90FC-8F72B1F12CB0}" dt="2022-07-22T15:22:17.771" v="179" actId="478"/>
          <ac:picMkLst>
            <pc:docMk/>
            <pc:sldMk cId="1996946750" sldId="508"/>
            <ac:picMk id="6" creationId="{BF3A5817-0961-4A41-BB67-7A738A311F0F}"/>
          </ac:picMkLst>
        </pc:picChg>
      </pc:sldChg>
      <pc:sldChg chg="addSp delSp modSp add mod">
        <pc:chgData name="CARLOS FÚNEZ GUERRA" userId="4065a15b-7f9a-44c2-af4d-6084387e6d80" providerId="ADAL" clId="{5444D2A6-701E-400A-90FC-8F72B1F12CB0}" dt="2022-07-22T15:25:56.694" v="286"/>
        <pc:sldMkLst>
          <pc:docMk/>
          <pc:sldMk cId="3535791089" sldId="509"/>
        </pc:sldMkLst>
        <pc:spChg chg="add mod">
          <ac:chgData name="CARLOS FÚNEZ GUERRA" userId="4065a15b-7f9a-44c2-af4d-6084387e6d80" providerId="ADAL" clId="{5444D2A6-701E-400A-90FC-8F72B1F12CB0}" dt="2022-07-22T15:25:13.299" v="255" actId="1035"/>
          <ac:spMkLst>
            <pc:docMk/>
            <pc:sldMk cId="3535791089" sldId="509"/>
            <ac:spMk id="9" creationId="{4C7D0106-1C0D-49AC-83A7-BD808AFB352B}"/>
          </ac:spMkLst>
        </pc:spChg>
        <pc:spChg chg="add mod">
          <ac:chgData name="CARLOS FÚNEZ GUERRA" userId="4065a15b-7f9a-44c2-af4d-6084387e6d80" providerId="ADAL" clId="{5444D2A6-701E-400A-90FC-8F72B1F12CB0}" dt="2022-07-22T15:25:56.694" v="286"/>
          <ac:spMkLst>
            <pc:docMk/>
            <pc:sldMk cId="3535791089" sldId="509"/>
            <ac:spMk id="10" creationId="{966803BE-7EBA-44DA-8C38-382197D00E46}"/>
          </ac:spMkLst>
        </pc:spChg>
        <pc:spChg chg="del">
          <ac:chgData name="CARLOS FÚNEZ GUERRA" userId="4065a15b-7f9a-44c2-af4d-6084387e6d80" providerId="ADAL" clId="{5444D2A6-701E-400A-90FC-8F72B1F12CB0}" dt="2022-07-22T15:25:55.936" v="285" actId="478"/>
          <ac:spMkLst>
            <pc:docMk/>
            <pc:sldMk cId="3535791089" sldId="509"/>
            <ac:spMk id="14" creationId="{00000000-0000-0000-0000-000000000000}"/>
          </ac:spMkLst>
        </pc:spChg>
        <pc:picChg chg="del">
          <ac:chgData name="CARLOS FÚNEZ GUERRA" userId="4065a15b-7f9a-44c2-af4d-6084387e6d80" providerId="ADAL" clId="{5444D2A6-701E-400A-90FC-8F72B1F12CB0}" dt="2022-07-22T15:23:46.407" v="195" actId="478"/>
          <ac:picMkLst>
            <pc:docMk/>
            <pc:sldMk cId="3535791089" sldId="509"/>
            <ac:picMk id="3" creationId="{B7A18E79-1343-4E17-95DE-3870B21A416B}"/>
          </ac:picMkLst>
        </pc:picChg>
      </pc:sldChg>
      <pc:sldChg chg="addSp delSp modSp add mod">
        <pc:chgData name="CARLOS FÚNEZ GUERRA" userId="4065a15b-7f9a-44c2-af4d-6084387e6d80" providerId="ADAL" clId="{5444D2A6-701E-400A-90FC-8F72B1F12CB0}" dt="2022-07-22T15:28:09.041" v="297" actId="1035"/>
        <pc:sldMkLst>
          <pc:docMk/>
          <pc:sldMk cId="1275393230" sldId="510"/>
        </pc:sldMkLst>
        <pc:spChg chg="del">
          <ac:chgData name="CARLOS FÚNEZ GUERRA" userId="4065a15b-7f9a-44c2-af4d-6084387e6d80" providerId="ADAL" clId="{5444D2A6-701E-400A-90FC-8F72B1F12CB0}" dt="2022-07-22T15:28:06.494" v="291" actId="478"/>
          <ac:spMkLst>
            <pc:docMk/>
            <pc:sldMk cId="1275393230" sldId="510"/>
            <ac:spMk id="9" creationId="{4C7D0106-1C0D-49AC-83A7-BD808AFB352B}"/>
          </ac:spMkLst>
        </pc:spChg>
        <pc:picChg chg="add mod">
          <ac:chgData name="CARLOS FÚNEZ GUERRA" userId="4065a15b-7f9a-44c2-af4d-6084387e6d80" providerId="ADAL" clId="{5444D2A6-701E-400A-90FC-8F72B1F12CB0}" dt="2022-07-22T15:28:09.041" v="297" actId="1035"/>
          <ac:picMkLst>
            <pc:docMk/>
            <pc:sldMk cId="1275393230" sldId="510"/>
            <ac:picMk id="3" creationId="{3286E61F-7F1D-4C84-B6B3-E059A083DCC0}"/>
          </ac:picMkLst>
        </pc:picChg>
      </pc:sldChg>
      <pc:sldChg chg="addSp delSp add mod">
        <pc:chgData name="CARLOS FÚNEZ GUERRA" userId="4065a15b-7f9a-44c2-af4d-6084387e6d80" providerId="ADAL" clId="{5444D2A6-701E-400A-90FC-8F72B1F12CB0}" dt="2022-07-22T15:28:56.524" v="300" actId="22"/>
        <pc:sldMkLst>
          <pc:docMk/>
          <pc:sldMk cId="1129212117" sldId="511"/>
        </pc:sldMkLst>
        <pc:picChg chg="del">
          <ac:chgData name="CARLOS FÚNEZ GUERRA" userId="4065a15b-7f9a-44c2-af4d-6084387e6d80" providerId="ADAL" clId="{5444D2A6-701E-400A-90FC-8F72B1F12CB0}" dt="2022-07-22T15:28:55.817" v="299" actId="478"/>
          <ac:picMkLst>
            <pc:docMk/>
            <pc:sldMk cId="1129212117" sldId="511"/>
            <ac:picMk id="3" creationId="{3286E61F-7F1D-4C84-B6B3-E059A083DCC0}"/>
          </ac:picMkLst>
        </pc:picChg>
        <pc:picChg chg="add">
          <ac:chgData name="CARLOS FÚNEZ GUERRA" userId="4065a15b-7f9a-44c2-af4d-6084387e6d80" providerId="ADAL" clId="{5444D2A6-701E-400A-90FC-8F72B1F12CB0}" dt="2022-07-22T15:28:56.524" v="300" actId="22"/>
          <ac:picMkLst>
            <pc:docMk/>
            <pc:sldMk cId="1129212117" sldId="511"/>
            <ac:picMk id="4" creationId="{6B71C489-9DE5-4CCB-A598-3DD2D3FA92EA}"/>
          </ac:picMkLst>
        </pc:picChg>
      </pc:sldChg>
      <pc:sldChg chg="addSp delSp modSp add mod">
        <pc:chgData name="CARLOS FÚNEZ GUERRA" userId="4065a15b-7f9a-44c2-af4d-6084387e6d80" providerId="ADAL" clId="{5444D2A6-701E-400A-90FC-8F72B1F12CB0}" dt="2022-07-22T15:32:00.862" v="383" actId="478"/>
        <pc:sldMkLst>
          <pc:docMk/>
          <pc:sldMk cId="3016110375" sldId="512"/>
        </pc:sldMkLst>
        <pc:spChg chg="mod">
          <ac:chgData name="CARLOS FÚNEZ GUERRA" userId="4065a15b-7f9a-44c2-af4d-6084387e6d80" providerId="ADAL" clId="{5444D2A6-701E-400A-90FC-8F72B1F12CB0}" dt="2022-07-22T15:30:56.630" v="366" actId="20577"/>
          <ac:spMkLst>
            <pc:docMk/>
            <pc:sldMk cId="3016110375" sldId="512"/>
            <ac:spMk id="9" creationId="{4C7D0106-1C0D-49AC-83A7-BD808AFB352B}"/>
          </ac:spMkLst>
        </pc:spChg>
        <pc:picChg chg="add del mod">
          <ac:chgData name="CARLOS FÚNEZ GUERRA" userId="4065a15b-7f9a-44c2-af4d-6084387e6d80" providerId="ADAL" clId="{5444D2A6-701E-400A-90FC-8F72B1F12CB0}" dt="2022-07-22T15:32:00.862" v="383" actId="478"/>
          <ac:picMkLst>
            <pc:docMk/>
            <pc:sldMk cId="3016110375" sldId="512"/>
            <ac:picMk id="3" creationId="{B73C524C-BFB2-4EBD-8FF1-DA1933F510C7}"/>
          </ac:picMkLst>
        </pc:picChg>
      </pc:sldChg>
      <pc:sldChg chg="delSp modSp add mod">
        <pc:chgData name="CARLOS FÚNEZ GUERRA" userId="4065a15b-7f9a-44c2-af4d-6084387e6d80" providerId="ADAL" clId="{5444D2A6-701E-400A-90FC-8F72B1F12CB0}" dt="2022-07-22T15:31:56.478" v="381" actId="1037"/>
        <pc:sldMkLst>
          <pc:docMk/>
          <pc:sldMk cId="3255209855" sldId="513"/>
        </pc:sldMkLst>
        <pc:spChg chg="del">
          <ac:chgData name="CARLOS FÚNEZ GUERRA" userId="4065a15b-7f9a-44c2-af4d-6084387e6d80" providerId="ADAL" clId="{5444D2A6-701E-400A-90FC-8F72B1F12CB0}" dt="2022-07-22T15:31:51.571" v="369" actId="478"/>
          <ac:spMkLst>
            <pc:docMk/>
            <pc:sldMk cId="3255209855" sldId="513"/>
            <ac:spMk id="9" creationId="{4C7D0106-1C0D-49AC-83A7-BD808AFB352B}"/>
          </ac:spMkLst>
        </pc:spChg>
        <pc:picChg chg="mod">
          <ac:chgData name="CARLOS FÚNEZ GUERRA" userId="4065a15b-7f9a-44c2-af4d-6084387e6d80" providerId="ADAL" clId="{5444D2A6-701E-400A-90FC-8F72B1F12CB0}" dt="2022-07-22T15:31:56.478" v="381" actId="1037"/>
          <ac:picMkLst>
            <pc:docMk/>
            <pc:sldMk cId="3255209855" sldId="513"/>
            <ac:picMk id="3" creationId="{B73C524C-BFB2-4EBD-8FF1-DA1933F510C7}"/>
          </ac:picMkLst>
        </pc:picChg>
      </pc:sldChg>
      <pc:sldChg chg="addSp delSp modSp add mod">
        <pc:chgData name="CARLOS FÚNEZ GUERRA" userId="4065a15b-7f9a-44c2-af4d-6084387e6d80" providerId="ADAL" clId="{5444D2A6-701E-400A-90FC-8F72B1F12CB0}" dt="2022-07-22T15:32:57.292" v="389" actId="1035"/>
        <pc:sldMkLst>
          <pc:docMk/>
          <pc:sldMk cId="1681965441" sldId="514"/>
        </pc:sldMkLst>
        <pc:picChg chg="add mod">
          <ac:chgData name="CARLOS FÚNEZ GUERRA" userId="4065a15b-7f9a-44c2-af4d-6084387e6d80" providerId="ADAL" clId="{5444D2A6-701E-400A-90FC-8F72B1F12CB0}" dt="2022-07-22T15:32:57.292" v="389" actId="1035"/>
          <ac:picMkLst>
            <pc:docMk/>
            <pc:sldMk cId="1681965441" sldId="514"/>
            <ac:picMk id="3" creationId="{CB00AB9E-30B3-4FE5-9E02-5F92E9EB5401}"/>
          </ac:picMkLst>
        </pc:picChg>
        <pc:picChg chg="del">
          <ac:chgData name="CARLOS FÚNEZ GUERRA" userId="4065a15b-7f9a-44c2-af4d-6084387e6d80" providerId="ADAL" clId="{5444D2A6-701E-400A-90FC-8F72B1F12CB0}" dt="2022-07-22T15:32:33.770" v="385" actId="478"/>
          <ac:picMkLst>
            <pc:docMk/>
            <pc:sldMk cId="1681965441" sldId="514"/>
            <ac:picMk id="5" creationId="{85BF7014-547E-4F13-A340-8706761BC66E}"/>
          </ac:picMkLst>
        </pc:picChg>
      </pc:sldChg>
      <pc:sldChg chg="addSp delSp modSp add mod">
        <pc:chgData name="CARLOS FÚNEZ GUERRA" userId="4065a15b-7f9a-44c2-af4d-6084387e6d80" providerId="ADAL" clId="{5444D2A6-701E-400A-90FC-8F72B1F12CB0}" dt="2022-07-22T15:36:27.552" v="434" actId="1036"/>
        <pc:sldMkLst>
          <pc:docMk/>
          <pc:sldMk cId="3485335085" sldId="515"/>
        </pc:sldMkLst>
        <pc:spChg chg="mod">
          <ac:chgData name="CARLOS FÚNEZ GUERRA" userId="4065a15b-7f9a-44c2-af4d-6084387e6d80" providerId="ADAL" clId="{5444D2A6-701E-400A-90FC-8F72B1F12CB0}" dt="2022-07-22T15:36:27.552" v="434" actId="1036"/>
          <ac:spMkLst>
            <pc:docMk/>
            <pc:sldMk cId="3485335085" sldId="515"/>
            <ac:spMk id="9" creationId="{4C7D0106-1C0D-49AC-83A7-BD808AFB352B}"/>
          </ac:spMkLst>
        </pc:spChg>
        <pc:spChg chg="mod">
          <ac:chgData name="CARLOS FÚNEZ GUERRA" userId="4065a15b-7f9a-44c2-af4d-6084387e6d80" providerId="ADAL" clId="{5444D2A6-701E-400A-90FC-8F72B1F12CB0}" dt="2022-07-22T15:36:22.131" v="431" actId="1076"/>
          <ac:spMkLst>
            <pc:docMk/>
            <pc:sldMk cId="3485335085" sldId="515"/>
            <ac:spMk id="10" creationId="{966803BE-7EBA-44DA-8C38-382197D00E46}"/>
          </ac:spMkLst>
        </pc:spChg>
        <pc:picChg chg="add del mod">
          <ac:chgData name="CARLOS FÚNEZ GUERRA" userId="4065a15b-7f9a-44c2-af4d-6084387e6d80" providerId="ADAL" clId="{5444D2A6-701E-400A-90FC-8F72B1F12CB0}" dt="2022-07-22T15:36:24.910" v="432" actId="478"/>
          <ac:picMkLst>
            <pc:docMk/>
            <pc:sldMk cId="3485335085" sldId="515"/>
            <ac:picMk id="3" creationId="{33412953-16E8-4074-821E-0E66EECCB1AA}"/>
          </ac:picMkLst>
        </pc:picChg>
      </pc:sldChg>
      <pc:sldChg chg="delSp modSp add mod">
        <pc:chgData name="CARLOS FÚNEZ GUERRA" userId="4065a15b-7f9a-44c2-af4d-6084387e6d80" providerId="ADAL" clId="{5444D2A6-701E-400A-90FC-8F72B1F12CB0}" dt="2022-07-22T15:35:50.148" v="421" actId="1035"/>
        <pc:sldMkLst>
          <pc:docMk/>
          <pc:sldMk cId="4206639976" sldId="516"/>
        </pc:sldMkLst>
        <pc:spChg chg="del">
          <ac:chgData name="CARLOS FÚNEZ GUERRA" userId="4065a15b-7f9a-44c2-af4d-6084387e6d80" providerId="ADAL" clId="{5444D2A6-701E-400A-90FC-8F72B1F12CB0}" dt="2022-07-22T15:35:47.910" v="416" actId="478"/>
          <ac:spMkLst>
            <pc:docMk/>
            <pc:sldMk cId="4206639976" sldId="516"/>
            <ac:spMk id="9" creationId="{4C7D0106-1C0D-49AC-83A7-BD808AFB352B}"/>
          </ac:spMkLst>
        </pc:spChg>
        <pc:picChg chg="mod">
          <ac:chgData name="CARLOS FÚNEZ GUERRA" userId="4065a15b-7f9a-44c2-af4d-6084387e6d80" providerId="ADAL" clId="{5444D2A6-701E-400A-90FC-8F72B1F12CB0}" dt="2022-07-22T15:35:50.148" v="421" actId="1035"/>
          <ac:picMkLst>
            <pc:docMk/>
            <pc:sldMk cId="4206639976" sldId="516"/>
            <ac:picMk id="3" creationId="{33412953-16E8-4074-821E-0E66EECCB1AA}"/>
          </ac:picMkLst>
        </pc:picChg>
      </pc:sldChg>
      <pc:sldChg chg="addSp delSp modSp add mod">
        <pc:chgData name="CARLOS FÚNEZ GUERRA" userId="4065a15b-7f9a-44c2-af4d-6084387e6d80" providerId="ADAL" clId="{5444D2A6-701E-400A-90FC-8F72B1F12CB0}" dt="2022-07-22T15:36:55.806" v="460" actId="1038"/>
        <pc:sldMkLst>
          <pc:docMk/>
          <pc:sldMk cId="2122312613" sldId="517"/>
        </pc:sldMkLst>
        <pc:picChg chg="del">
          <ac:chgData name="CARLOS FÚNEZ GUERRA" userId="4065a15b-7f9a-44c2-af4d-6084387e6d80" providerId="ADAL" clId="{5444D2A6-701E-400A-90FC-8F72B1F12CB0}" dt="2022-07-22T15:36:40.523" v="436" actId="478"/>
          <ac:picMkLst>
            <pc:docMk/>
            <pc:sldMk cId="2122312613" sldId="517"/>
            <ac:picMk id="3" creationId="{33412953-16E8-4074-821E-0E66EECCB1AA}"/>
          </ac:picMkLst>
        </pc:picChg>
        <pc:picChg chg="add mod">
          <ac:chgData name="CARLOS FÚNEZ GUERRA" userId="4065a15b-7f9a-44c2-af4d-6084387e6d80" providerId="ADAL" clId="{5444D2A6-701E-400A-90FC-8F72B1F12CB0}" dt="2022-07-22T15:36:55.806" v="460" actId="1038"/>
          <ac:picMkLst>
            <pc:docMk/>
            <pc:sldMk cId="2122312613" sldId="517"/>
            <ac:picMk id="4" creationId="{4D6B8D73-50D1-4EBC-BF09-15CAF66A9CA0}"/>
          </ac:picMkLst>
        </pc:picChg>
      </pc:sldChg>
      <pc:sldChg chg="modSp add del mod">
        <pc:chgData name="CARLOS FÚNEZ GUERRA" userId="4065a15b-7f9a-44c2-af4d-6084387e6d80" providerId="ADAL" clId="{5444D2A6-701E-400A-90FC-8F72B1F12CB0}" dt="2022-07-22T15:45:12.173" v="567" actId="47"/>
        <pc:sldMkLst>
          <pc:docMk/>
          <pc:sldMk cId="2377462854" sldId="518"/>
        </pc:sldMkLst>
        <pc:spChg chg="mod">
          <ac:chgData name="CARLOS FÚNEZ GUERRA" userId="4065a15b-7f9a-44c2-af4d-6084387e6d80" providerId="ADAL" clId="{5444D2A6-701E-400A-90FC-8F72B1F12CB0}" dt="2022-07-22T15:39:14.838" v="474" actId="20577"/>
          <ac:spMkLst>
            <pc:docMk/>
            <pc:sldMk cId="2377462854" sldId="518"/>
            <ac:spMk id="9" creationId="{4C7D0106-1C0D-49AC-83A7-BD808AFB352B}"/>
          </ac:spMkLst>
        </pc:spChg>
      </pc:sldChg>
      <pc:sldChg chg="modSp add mod">
        <pc:chgData name="CARLOS FÚNEZ GUERRA" userId="4065a15b-7f9a-44c2-af4d-6084387e6d80" providerId="ADAL" clId="{5444D2A6-701E-400A-90FC-8F72B1F12CB0}" dt="2022-07-22T15:44:56.709" v="566" actId="20577"/>
        <pc:sldMkLst>
          <pc:docMk/>
          <pc:sldMk cId="549269993" sldId="519"/>
        </pc:sldMkLst>
        <pc:spChg chg="mod">
          <ac:chgData name="CARLOS FÚNEZ GUERRA" userId="4065a15b-7f9a-44c2-af4d-6084387e6d80" providerId="ADAL" clId="{5444D2A6-701E-400A-90FC-8F72B1F12CB0}" dt="2022-07-22T15:44:56.709" v="566" actId="20577"/>
          <ac:spMkLst>
            <pc:docMk/>
            <pc:sldMk cId="549269993" sldId="519"/>
            <ac:spMk id="9" creationId="{4C7D0106-1C0D-49AC-83A7-BD808AFB352B}"/>
          </ac:spMkLst>
        </pc:spChg>
      </pc:sldChg>
      <pc:sldChg chg="addSp delSp modSp add mod">
        <pc:chgData name="CARLOS FÚNEZ GUERRA" userId="4065a15b-7f9a-44c2-af4d-6084387e6d80" providerId="ADAL" clId="{5444D2A6-701E-400A-90FC-8F72B1F12CB0}" dt="2022-07-22T15:46:07.796" v="597" actId="1038"/>
        <pc:sldMkLst>
          <pc:docMk/>
          <pc:sldMk cId="1843262795" sldId="520"/>
        </pc:sldMkLst>
        <pc:picChg chg="del">
          <ac:chgData name="CARLOS FÚNEZ GUERRA" userId="4065a15b-7f9a-44c2-af4d-6084387e6d80" providerId="ADAL" clId="{5444D2A6-701E-400A-90FC-8F72B1F12CB0}" dt="2022-07-22T15:45:24.848" v="569" actId="478"/>
          <ac:picMkLst>
            <pc:docMk/>
            <pc:sldMk cId="1843262795" sldId="520"/>
            <ac:picMk id="3" creationId="{33412953-16E8-4074-821E-0E66EECCB1AA}"/>
          </ac:picMkLst>
        </pc:picChg>
        <pc:picChg chg="add mod">
          <ac:chgData name="CARLOS FÚNEZ GUERRA" userId="4065a15b-7f9a-44c2-af4d-6084387e6d80" providerId="ADAL" clId="{5444D2A6-701E-400A-90FC-8F72B1F12CB0}" dt="2022-07-22T15:46:07.796" v="597" actId="1038"/>
          <ac:picMkLst>
            <pc:docMk/>
            <pc:sldMk cId="1843262795" sldId="520"/>
            <ac:picMk id="4" creationId="{99D51FED-B236-40F0-B460-4A3465961E4C}"/>
          </ac:picMkLst>
        </pc:picChg>
      </pc:sldChg>
      <pc:sldChg chg="addSp delSp modSp add mod">
        <pc:chgData name="CARLOS FÚNEZ GUERRA" userId="4065a15b-7f9a-44c2-af4d-6084387e6d80" providerId="ADAL" clId="{5444D2A6-701E-400A-90FC-8F72B1F12CB0}" dt="2022-07-22T15:47:28.006" v="610" actId="1036"/>
        <pc:sldMkLst>
          <pc:docMk/>
          <pc:sldMk cId="2179410198" sldId="521"/>
        </pc:sldMkLst>
        <pc:picChg chg="add del mod">
          <ac:chgData name="CARLOS FÚNEZ GUERRA" userId="4065a15b-7f9a-44c2-af4d-6084387e6d80" providerId="ADAL" clId="{5444D2A6-701E-400A-90FC-8F72B1F12CB0}" dt="2022-07-22T15:47:08.990" v="604" actId="478"/>
          <ac:picMkLst>
            <pc:docMk/>
            <pc:sldMk cId="2179410198" sldId="521"/>
            <ac:picMk id="3" creationId="{6CDE6363-3FA5-420B-A8D1-13E9054B6D2A}"/>
          </ac:picMkLst>
        </pc:picChg>
        <pc:picChg chg="del">
          <ac:chgData name="CARLOS FÚNEZ GUERRA" userId="4065a15b-7f9a-44c2-af4d-6084387e6d80" providerId="ADAL" clId="{5444D2A6-701E-400A-90FC-8F72B1F12CB0}" dt="2022-07-22T15:46:14.793" v="599" actId="478"/>
          <ac:picMkLst>
            <pc:docMk/>
            <pc:sldMk cId="2179410198" sldId="521"/>
            <ac:picMk id="4" creationId="{99D51FED-B236-40F0-B460-4A3465961E4C}"/>
          </ac:picMkLst>
        </pc:picChg>
        <pc:picChg chg="add del">
          <ac:chgData name="CARLOS FÚNEZ GUERRA" userId="4065a15b-7f9a-44c2-af4d-6084387e6d80" providerId="ADAL" clId="{5444D2A6-701E-400A-90FC-8F72B1F12CB0}" dt="2022-07-22T15:47:17.115" v="606" actId="478"/>
          <ac:picMkLst>
            <pc:docMk/>
            <pc:sldMk cId="2179410198" sldId="521"/>
            <ac:picMk id="6" creationId="{3EA66AF1-134B-4811-9E90-67B87B0FA078}"/>
          </ac:picMkLst>
        </pc:picChg>
        <pc:picChg chg="add mod">
          <ac:chgData name="CARLOS FÚNEZ GUERRA" userId="4065a15b-7f9a-44c2-af4d-6084387e6d80" providerId="ADAL" clId="{5444D2A6-701E-400A-90FC-8F72B1F12CB0}" dt="2022-07-22T15:47:28.006" v="610" actId="1036"/>
          <ac:picMkLst>
            <pc:docMk/>
            <pc:sldMk cId="2179410198" sldId="521"/>
            <ac:picMk id="8" creationId="{1A143CAB-ACFC-432E-B162-C02CE104B3EF}"/>
          </ac:picMkLst>
        </pc:picChg>
      </pc:sldChg>
      <pc:sldChg chg="modSp add mod">
        <pc:chgData name="CARLOS FÚNEZ GUERRA" userId="4065a15b-7f9a-44c2-af4d-6084387e6d80" providerId="ADAL" clId="{5444D2A6-701E-400A-90FC-8F72B1F12CB0}" dt="2022-07-22T15:50:48.906" v="804" actId="1036"/>
        <pc:sldMkLst>
          <pc:docMk/>
          <pc:sldMk cId="4209281195" sldId="522"/>
        </pc:sldMkLst>
        <pc:spChg chg="mod">
          <ac:chgData name="CARLOS FÚNEZ GUERRA" userId="4065a15b-7f9a-44c2-af4d-6084387e6d80" providerId="ADAL" clId="{5444D2A6-701E-400A-90FC-8F72B1F12CB0}" dt="2022-07-22T15:50:48.906" v="804" actId="1036"/>
          <ac:spMkLst>
            <pc:docMk/>
            <pc:sldMk cId="4209281195" sldId="522"/>
            <ac:spMk id="9" creationId="{4C7D0106-1C0D-49AC-83A7-BD808AFB352B}"/>
          </ac:spMkLst>
        </pc:spChg>
      </pc:sldChg>
      <pc:sldChg chg="addSp delSp modSp add mod">
        <pc:chgData name="CARLOS FÚNEZ GUERRA" userId="4065a15b-7f9a-44c2-af4d-6084387e6d80" providerId="ADAL" clId="{5444D2A6-701E-400A-90FC-8F72B1F12CB0}" dt="2022-07-22T15:50:18.199" v="791" actId="1038"/>
        <pc:sldMkLst>
          <pc:docMk/>
          <pc:sldMk cId="97392792" sldId="523"/>
        </pc:sldMkLst>
        <pc:spChg chg="del">
          <ac:chgData name="CARLOS FÚNEZ GUERRA" userId="4065a15b-7f9a-44c2-af4d-6084387e6d80" providerId="ADAL" clId="{5444D2A6-701E-400A-90FC-8F72B1F12CB0}" dt="2022-07-22T15:49:44.681" v="717" actId="478"/>
          <ac:spMkLst>
            <pc:docMk/>
            <pc:sldMk cId="97392792" sldId="523"/>
            <ac:spMk id="9" creationId="{4C7D0106-1C0D-49AC-83A7-BD808AFB352B}"/>
          </ac:spMkLst>
        </pc:spChg>
        <pc:picChg chg="add mod">
          <ac:chgData name="CARLOS FÚNEZ GUERRA" userId="4065a15b-7f9a-44c2-af4d-6084387e6d80" providerId="ADAL" clId="{5444D2A6-701E-400A-90FC-8F72B1F12CB0}" dt="2022-07-22T15:50:18.199" v="791" actId="1038"/>
          <ac:picMkLst>
            <pc:docMk/>
            <pc:sldMk cId="97392792" sldId="523"/>
            <ac:picMk id="3" creationId="{B685D410-9845-4392-9895-3E1DE6DACCE0}"/>
          </ac:picMkLst>
        </pc:picChg>
      </pc:sldChg>
      <pc:sldChg chg="addSp delSp modSp add mod">
        <pc:chgData name="CARLOS FÚNEZ GUERRA" userId="4065a15b-7f9a-44c2-af4d-6084387e6d80" providerId="ADAL" clId="{5444D2A6-701E-400A-90FC-8F72B1F12CB0}" dt="2022-07-22T15:51:17.920" v="810" actId="1036"/>
        <pc:sldMkLst>
          <pc:docMk/>
          <pc:sldMk cId="1719367250" sldId="524"/>
        </pc:sldMkLst>
        <pc:picChg chg="del">
          <ac:chgData name="CARLOS FÚNEZ GUERRA" userId="4065a15b-7f9a-44c2-af4d-6084387e6d80" providerId="ADAL" clId="{5444D2A6-701E-400A-90FC-8F72B1F12CB0}" dt="2022-07-22T15:50:55.917" v="806" actId="478"/>
          <ac:picMkLst>
            <pc:docMk/>
            <pc:sldMk cId="1719367250" sldId="524"/>
            <ac:picMk id="3" creationId="{B685D410-9845-4392-9895-3E1DE6DACCE0}"/>
          </ac:picMkLst>
        </pc:picChg>
        <pc:picChg chg="add mod">
          <ac:chgData name="CARLOS FÚNEZ GUERRA" userId="4065a15b-7f9a-44c2-af4d-6084387e6d80" providerId="ADAL" clId="{5444D2A6-701E-400A-90FC-8F72B1F12CB0}" dt="2022-07-22T15:51:17.920" v="810" actId="1036"/>
          <ac:picMkLst>
            <pc:docMk/>
            <pc:sldMk cId="1719367250" sldId="524"/>
            <ac:picMk id="4" creationId="{7AE2FDE4-10A7-48A1-AC74-0BCDE4A0F844}"/>
          </ac:picMkLst>
        </pc:picChg>
      </pc:sldChg>
      <pc:sldChg chg="modSp add mod">
        <pc:chgData name="CARLOS FÚNEZ GUERRA" userId="4065a15b-7f9a-44c2-af4d-6084387e6d80" providerId="ADAL" clId="{5444D2A6-701E-400A-90FC-8F72B1F12CB0}" dt="2022-07-22T15:53:35.963" v="868"/>
        <pc:sldMkLst>
          <pc:docMk/>
          <pc:sldMk cId="2934108376" sldId="525"/>
        </pc:sldMkLst>
        <pc:spChg chg="mod">
          <ac:chgData name="CARLOS FÚNEZ GUERRA" userId="4065a15b-7f9a-44c2-af4d-6084387e6d80" providerId="ADAL" clId="{5444D2A6-701E-400A-90FC-8F72B1F12CB0}" dt="2022-07-22T15:53:35.963" v="868"/>
          <ac:spMkLst>
            <pc:docMk/>
            <pc:sldMk cId="2934108376" sldId="525"/>
            <ac:spMk id="9" creationId="{4C7D0106-1C0D-49AC-83A7-BD808AFB352B}"/>
          </ac:spMkLst>
        </pc:spChg>
      </pc:sldChg>
      <pc:sldChg chg="addSp delSp modSp add mod">
        <pc:chgData name="CARLOS FÚNEZ GUERRA" userId="4065a15b-7f9a-44c2-af4d-6084387e6d80" providerId="ADAL" clId="{5444D2A6-701E-400A-90FC-8F72B1F12CB0}" dt="2022-07-22T15:56:20.662" v="970" actId="20577"/>
        <pc:sldMkLst>
          <pc:docMk/>
          <pc:sldMk cId="3522765099" sldId="526"/>
        </pc:sldMkLst>
        <pc:spChg chg="mod">
          <ac:chgData name="CARLOS FÚNEZ GUERRA" userId="4065a15b-7f9a-44c2-af4d-6084387e6d80" providerId="ADAL" clId="{5444D2A6-701E-400A-90FC-8F72B1F12CB0}" dt="2022-07-22T15:56:20.662" v="970" actId="20577"/>
          <ac:spMkLst>
            <pc:docMk/>
            <pc:sldMk cId="3522765099" sldId="526"/>
            <ac:spMk id="9" creationId="{4C7D0106-1C0D-49AC-83A7-BD808AFB352B}"/>
          </ac:spMkLst>
        </pc:spChg>
        <pc:picChg chg="add del">
          <ac:chgData name="CARLOS FÚNEZ GUERRA" userId="4065a15b-7f9a-44c2-af4d-6084387e6d80" providerId="ADAL" clId="{5444D2A6-701E-400A-90FC-8F72B1F12CB0}" dt="2022-07-22T15:55:09.987" v="942" actId="478"/>
          <ac:picMkLst>
            <pc:docMk/>
            <pc:sldMk cId="3522765099" sldId="526"/>
            <ac:picMk id="3" creationId="{34B3C0B3-AA67-4B36-811B-2C6C51256431}"/>
          </ac:picMkLst>
        </pc:picChg>
      </pc:sldChg>
      <pc:sldChg chg="delSp modSp add mod">
        <pc:chgData name="CARLOS FÚNEZ GUERRA" userId="4065a15b-7f9a-44c2-af4d-6084387e6d80" providerId="ADAL" clId="{5444D2A6-701E-400A-90FC-8F72B1F12CB0}" dt="2022-07-22T15:55:06.518" v="941" actId="1036"/>
        <pc:sldMkLst>
          <pc:docMk/>
          <pc:sldMk cId="357870335" sldId="527"/>
        </pc:sldMkLst>
        <pc:spChg chg="del">
          <ac:chgData name="CARLOS FÚNEZ GUERRA" userId="4065a15b-7f9a-44c2-af4d-6084387e6d80" providerId="ADAL" clId="{5444D2A6-701E-400A-90FC-8F72B1F12CB0}" dt="2022-07-22T15:54:58.870" v="922" actId="478"/>
          <ac:spMkLst>
            <pc:docMk/>
            <pc:sldMk cId="357870335" sldId="527"/>
            <ac:spMk id="9" creationId="{4C7D0106-1C0D-49AC-83A7-BD808AFB352B}"/>
          </ac:spMkLst>
        </pc:spChg>
        <pc:picChg chg="mod">
          <ac:chgData name="CARLOS FÚNEZ GUERRA" userId="4065a15b-7f9a-44c2-af4d-6084387e6d80" providerId="ADAL" clId="{5444D2A6-701E-400A-90FC-8F72B1F12CB0}" dt="2022-07-22T15:55:06.518" v="941" actId="1036"/>
          <ac:picMkLst>
            <pc:docMk/>
            <pc:sldMk cId="357870335" sldId="527"/>
            <ac:picMk id="3" creationId="{34B3C0B3-AA67-4B36-811B-2C6C51256431}"/>
          </ac:picMkLst>
        </pc:picChg>
      </pc:sldChg>
      <pc:sldChg chg="addSp delSp modSp add mod">
        <pc:chgData name="CARLOS FÚNEZ GUERRA" userId="4065a15b-7f9a-44c2-af4d-6084387e6d80" providerId="ADAL" clId="{5444D2A6-701E-400A-90FC-8F72B1F12CB0}" dt="2022-07-22T15:57:12.324" v="982" actId="1036"/>
        <pc:sldMkLst>
          <pc:docMk/>
          <pc:sldMk cId="3153717303" sldId="528"/>
        </pc:sldMkLst>
        <pc:picChg chg="del">
          <ac:chgData name="CARLOS FÚNEZ GUERRA" userId="4065a15b-7f9a-44c2-af4d-6084387e6d80" providerId="ADAL" clId="{5444D2A6-701E-400A-90FC-8F72B1F12CB0}" dt="2022-07-22T15:56:30.310" v="972" actId="478"/>
          <ac:picMkLst>
            <pc:docMk/>
            <pc:sldMk cId="3153717303" sldId="528"/>
            <ac:picMk id="3" creationId="{34B3C0B3-AA67-4B36-811B-2C6C51256431}"/>
          </ac:picMkLst>
        </pc:picChg>
        <pc:picChg chg="add mod">
          <ac:chgData name="CARLOS FÚNEZ GUERRA" userId="4065a15b-7f9a-44c2-af4d-6084387e6d80" providerId="ADAL" clId="{5444D2A6-701E-400A-90FC-8F72B1F12CB0}" dt="2022-07-22T15:57:12.324" v="982" actId="1036"/>
          <ac:picMkLst>
            <pc:docMk/>
            <pc:sldMk cId="3153717303" sldId="528"/>
            <ac:picMk id="4" creationId="{9E9677C0-3581-4D35-842B-03641E091B17}"/>
          </ac:picMkLst>
        </pc:picChg>
      </pc:sldChg>
      <pc:sldChg chg="addSp delSp modSp add mod">
        <pc:chgData name="CARLOS FÚNEZ GUERRA" userId="4065a15b-7f9a-44c2-af4d-6084387e6d80" providerId="ADAL" clId="{5444D2A6-701E-400A-90FC-8F72B1F12CB0}" dt="2022-07-22T16:02:56.049" v="1015" actId="22"/>
        <pc:sldMkLst>
          <pc:docMk/>
          <pc:sldMk cId="3000991944" sldId="529"/>
        </pc:sldMkLst>
        <pc:spChg chg="add mod">
          <ac:chgData name="CARLOS FÚNEZ GUERRA" userId="4065a15b-7f9a-44c2-af4d-6084387e6d80" providerId="ADAL" clId="{5444D2A6-701E-400A-90FC-8F72B1F12CB0}" dt="2022-07-22T16:02:19.758" v="1013" actId="20577"/>
          <ac:spMkLst>
            <pc:docMk/>
            <pc:sldMk cId="3000991944" sldId="529"/>
            <ac:spMk id="8" creationId="{5DE93D0E-99B1-49B7-A506-D4891DEB1192}"/>
          </ac:spMkLst>
        </pc:spChg>
        <pc:spChg chg="add del">
          <ac:chgData name="CARLOS FÚNEZ GUERRA" userId="4065a15b-7f9a-44c2-af4d-6084387e6d80" providerId="ADAL" clId="{5444D2A6-701E-400A-90FC-8F72B1F12CB0}" dt="2022-07-22T16:02:56.049" v="1015" actId="22"/>
          <ac:spMkLst>
            <pc:docMk/>
            <pc:sldMk cId="3000991944" sldId="529"/>
            <ac:spMk id="11" creationId="{4A7F4DC0-5777-4840-A99D-860A742F5C57}"/>
          </ac:spMkLst>
        </pc:spChg>
        <pc:picChg chg="del">
          <ac:chgData name="CARLOS FÚNEZ GUERRA" userId="4065a15b-7f9a-44c2-af4d-6084387e6d80" providerId="ADAL" clId="{5444D2A6-701E-400A-90FC-8F72B1F12CB0}" dt="2022-07-22T16:01:16.115" v="984" actId="478"/>
          <ac:picMkLst>
            <pc:docMk/>
            <pc:sldMk cId="3000991944" sldId="529"/>
            <ac:picMk id="4" creationId="{9E9677C0-3581-4D35-842B-03641E091B17}"/>
          </ac:picMkLst>
        </pc:picChg>
      </pc:sldChg>
      <pc:sldChg chg="modSp add mod">
        <pc:chgData name="CARLOS FÚNEZ GUERRA" userId="4065a15b-7f9a-44c2-af4d-6084387e6d80" providerId="ADAL" clId="{5444D2A6-701E-400A-90FC-8F72B1F12CB0}" dt="2022-07-22T16:06:38.792" v="1059" actId="20577"/>
        <pc:sldMkLst>
          <pc:docMk/>
          <pc:sldMk cId="2544558947" sldId="530"/>
        </pc:sldMkLst>
        <pc:spChg chg="mod">
          <ac:chgData name="CARLOS FÚNEZ GUERRA" userId="4065a15b-7f9a-44c2-af4d-6084387e6d80" providerId="ADAL" clId="{5444D2A6-701E-400A-90FC-8F72B1F12CB0}" dt="2022-07-22T16:06:38.792" v="1059" actId="20577"/>
          <ac:spMkLst>
            <pc:docMk/>
            <pc:sldMk cId="2544558947" sldId="530"/>
            <ac:spMk id="8" creationId="{5DE93D0E-99B1-49B7-A506-D4891DEB1192}"/>
          </ac:spMkLst>
        </pc:spChg>
      </pc:sldChg>
      <pc:sldChg chg="addSp delSp modSp add mod">
        <pc:chgData name="CARLOS FÚNEZ GUERRA" userId="4065a15b-7f9a-44c2-af4d-6084387e6d80" providerId="ADAL" clId="{5444D2A6-701E-400A-90FC-8F72B1F12CB0}" dt="2022-07-22T16:08:13.637" v="1075" actId="1038"/>
        <pc:sldMkLst>
          <pc:docMk/>
          <pc:sldMk cId="1036148216" sldId="531"/>
        </pc:sldMkLst>
        <pc:spChg chg="del">
          <ac:chgData name="CARLOS FÚNEZ GUERRA" userId="4065a15b-7f9a-44c2-af4d-6084387e6d80" providerId="ADAL" clId="{5444D2A6-701E-400A-90FC-8F72B1F12CB0}" dt="2022-07-22T16:06:47.270" v="1061" actId="478"/>
          <ac:spMkLst>
            <pc:docMk/>
            <pc:sldMk cId="1036148216" sldId="531"/>
            <ac:spMk id="8" creationId="{5DE93D0E-99B1-49B7-A506-D4891DEB1192}"/>
          </ac:spMkLst>
        </pc:spChg>
        <pc:picChg chg="add mod">
          <ac:chgData name="CARLOS FÚNEZ GUERRA" userId="4065a15b-7f9a-44c2-af4d-6084387e6d80" providerId="ADAL" clId="{5444D2A6-701E-400A-90FC-8F72B1F12CB0}" dt="2022-07-22T16:08:13.637" v="1075" actId="1038"/>
          <ac:picMkLst>
            <pc:docMk/>
            <pc:sldMk cId="1036148216" sldId="531"/>
            <ac:picMk id="9" creationId="{29B50C43-AABA-4B2C-9F60-ACF5D6E18963}"/>
          </ac:picMkLst>
        </pc:picChg>
      </pc:sldChg>
      <pc:sldChg chg="delSp modSp add mod">
        <pc:chgData name="CARLOS FÚNEZ GUERRA" userId="4065a15b-7f9a-44c2-af4d-6084387e6d80" providerId="ADAL" clId="{5444D2A6-701E-400A-90FC-8F72B1F12CB0}" dt="2022-07-22T16:10:28.944" v="1081" actId="1036"/>
        <pc:sldMkLst>
          <pc:docMk/>
          <pc:sldMk cId="4191076328" sldId="532"/>
        </pc:sldMkLst>
        <pc:picChg chg="mod">
          <ac:chgData name="CARLOS FÚNEZ GUERRA" userId="4065a15b-7f9a-44c2-af4d-6084387e6d80" providerId="ADAL" clId="{5444D2A6-701E-400A-90FC-8F72B1F12CB0}" dt="2022-07-22T16:10:28.944" v="1081" actId="1036"/>
          <ac:picMkLst>
            <pc:docMk/>
            <pc:sldMk cId="4191076328" sldId="532"/>
            <ac:picMk id="2" creationId="{EF3C5B45-256F-4854-A14D-16C2724D66B4}"/>
          </ac:picMkLst>
        </pc:picChg>
        <pc:picChg chg="del">
          <ac:chgData name="CARLOS FÚNEZ GUERRA" userId="4065a15b-7f9a-44c2-af4d-6084387e6d80" providerId="ADAL" clId="{5444D2A6-701E-400A-90FC-8F72B1F12CB0}" dt="2022-07-22T16:08:19.579" v="1077" actId="478"/>
          <ac:picMkLst>
            <pc:docMk/>
            <pc:sldMk cId="4191076328" sldId="532"/>
            <ac:picMk id="9" creationId="{29B50C43-AABA-4B2C-9F60-ACF5D6E18963}"/>
          </ac:picMkLst>
        </pc:picChg>
      </pc:sldChg>
      <pc:sldChg chg="addSp delSp modSp add mod">
        <pc:chgData name="CARLOS FÚNEZ GUERRA" userId="4065a15b-7f9a-44c2-af4d-6084387e6d80" providerId="ADAL" clId="{5444D2A6-701E-400A-90FC-8F72B1F12CB0}" dt="2022-07-22T16:29:18.861" v="1150" actId="1035"/>
        <pc:sldMkLst>
          <pc:docMk/>
          <pc:sldMk cId="40710807" sldId="533"/>
        </pc:sldMkLst>
        <pc:spChg chg="add mod">
          <ac:chgData name="CARLOS FÚNEZ GUERRA" userId="4065a15b-7f9a-44c2-af4d-6084387e6d80" providerId="ADAL" clId="{5444D2A6-701E-400A-90FC-8F72B1F12CB0}" dt="2022-07-22T16:29:18.861" v="1150" actId="1035"/>
          <ac:spMkLst>
            <pc:docMk/>
            <pc:sldMk cId="40710807" sldId="533"/>
            <ac:spMk id="11" creationId="{411986B9-478C-4DD6-BC6A-E6CF248E82ED}"/>
          </ac:spMkLst>
        </pc:spChg>
        <pc:picChg chg="del">
          <ac:chgData name="CARLOS FÚNEZ GUERRA" userId="4065a15b-7f9a-44c2-af4d-6084387e6d80" providerId="ADAL" clId="{5444D2A6-701E-400A-90FC-8F72B1F12CB0}" dt="2022-07-22T16:10:35.942" v="1083" actId="478"/>
          <ac:picMkLst>
            <pc:docMk/>
            <pc:sldMk cId="40710807" sldId="533"/>
            <ac:picMk id="2" creationId="{EF3C5B45-256F-4854-A14D-16C2724D66B4}"/>
          </ac:picMkLst>
        </pc:picChg>
        <pc:picChg chg="add mod">
          <ac:chgData name="CARLOS FÚNEZ GUERRA" userId="4065a15b-7f9a-44c2-af4d-6084387e6d80" providerId="ADAL" clId="{5444D2A6-701E-400A-90FC-8F72B1F12CB0}" dt="2022-07-22T16:11:41.136" v="1098" actId="1035"/>
          <ac:picMkLst>
            <pc:docMk/>
            <pc:sldMk cId="40710807" sldId="533"/>
            <ac:picMk id="8" creationId="{F45CC98C-A56C-4BCD-8B6F-6D8DF4A488E9}"/>
          </ac:picMkLst>
        </pc:picChg>
      </pc:sldChg>
      <pc:sldChg chg="modSp add del mod">
        <pc:chgData name="CARLOS FÚNEZ GUERRA" userId="4065a15b-7f9a-44c2-af4d-6084387e6d80" providerId="ADAL" clId="{5444D2A6-701E-400A-90FC-8F72B1F12CB0}" dt="2022-07-24T15:49:40.057" v="1878" actId="47"/>
        <pc:sldMkLst>
          <pc:docMk/>
          <pc:sldMk cId="4076759406" sldId="534"/>
        </pc:sldMkLst>
        <pc:spChg chg="mod">
          <ac:chgData name="CARLOS FÚNEZ GUERRA" userId="4065a15b-7f9a-44c2-af4d-6084387e6d80" providerId="ADAL" clId="{5444D2A6-701E-400A-90FC-8F72B1F12CB0}" dt="2022-07-22T16:30:52.170" v="1288" actId="207"/>
          <ac:spMkLst>
            <pc:docMk/>
            <pc:sldMk cId="4076759406" sldId="534"/>
            <ac:spMk id="5" creationId="{00000000-0000-0000-0000-000000000000}"/>
          </ac:spMkLst>
        </pc:spChg>
      </pc:sldChg>
      <pc:sldChg chg="modSp add del mod">
        <pc:chgData name="CARLOS FÚNEZ GUERRA" userId="4065a15b-7f9a-44c2-af4d-6084387e6d80" providerId="ADAL" clId="{5444D2A6-701E-400A-90FC-8F72B1F12CB0}" dt="2022-07-24T15:49:51.729" v="1879" actId="47"/>
        <pc:sldMkLst>
          <pc:docMk/>
          <pc:sldMk cId="2770761518" sldId="535"/>
        </pc:sldMkLst>
        <pc:spChg chg="mod">
          <ac:chgData name="CARLOS FÚNEZ GUERRA" userId="4065a15b-7f9a-44c2-af4d-6084387e6d80" providerId="ADAL" clId="{5444D2A6-701E-400A-90FC-8F72B1F12CB0}" dt="2022-07-22T16:31:15.835" v="1290" actId="207"/>
          <ac:spMkLst>
            <pc:docMk/>
            <pc:sldMk cId="2770761518" sldId="535"/>
            <ac:spMk id="5" creationId="{00000000-0000-0000-0000-000000000000}"/>
          </ac:spMkLst>
        </pc:spChg>
      </pc:sldChg>
      <pc:sldChg chg="addSp delSp modSp add mod">
        <pc:chgData name="CARLOS FÚNEZ GUERRA" userId="4065a15b-7f9a-44c2-af4d-6084387e6d80" providerId="ADAL" clId="{5444D2A6-701E-400A-90FC-8F72B1F12CB0}" dt="2022-07-22T16:50:52.818" v="1495" actId="1036"/>
        <pc:sldMkLst>
          <pc:docMk/>
          <pc:sldMk cId="502259599" sldId="536"/>
        </pc:sldMkLst>
        <pc:spChg chg="add del mod">
          <ac:chgData name="CARLOS FÚNEZ GUERRA" userId="4065a15b-7f9a-44c2-af4d-6084387e6d80" providerId="ADAL" clId="{5444D2A6-701E-400A-90FC-8F72B1F12CB0}" dt="2022-07-22T16:36:22.948" v="1293" actId="478"/>
          <ac:spMkLst>
            <pc:docMk/>
            <pc:sldMk cId="502259599" sldId="536"/>
            <ac:spMk id="3" creationId="{CB14701D-E108-4251-B49E-95EB027A930E}"/>
          </ac:spMkLst>
        </pc:spChg>
        <pc:spChg chg="del">
          <ac:chgData name="CARLOS FÚNEZ GUERRA" userId="4065a15b-7f9a-44c2-af4d-6084387e6d80" providerId="ADAL" clId="{5444D2A6-701E-400A-90FC-8F72B1F12CB0}" dt="2022-07-22T16:35:37.545" v="1292" actId="478"/>
          <ac:spMkLst>
            <pc:docMk/>
            <pc:sldMk cId="502259599" sldId="536"/>
            <ac:spMk id="5" creationId="{00000000-0000-0000-0000-000000000000}"/>
          </ac:spMkLst>
        </pc:spChg>
        <pc:spChg chg="mod">
          <ac:chgData name="CARLOS FÚNEZ GUERRA" userId="4065a15b-7f9a-44c2-af4d-6084387e6d80" providerId="ADAL" clId="{5444D2A6-701E-400A-90FC-8F72B1F12CB0}" dt="2022-07-22T16:50:52.818" v="1495" actId="1036"/>
          <ac:spMkLst>
            <pc:docMk/>
            <pc:sldMk cId="502259599" sldId="536"/>
            <ac:spMk id="6" creationId="{00000000-0000-0000-0000-000000000000}"/>
          </ac:spMkLst>
        </pc:spChg>
        <pc:picChg chg="add mod">
          <ac:chgData name="CARLOS FÚNEZ GUERRA" userId="4065a15b-7f9a-44c2-af4d-6084387e6d80" providerId="ADAL" clId="{5444D2A6-701E-400A-90FC-8F72B1F12CB0}" dt="2022-07-22T16:36:26.712" v="1307" actId="1036"/>
          <ac:picMkLst>
            <pc:docMk/>
            <pc:sldMk cId="502259599" sldId="536"/>
            <ac:picMk id="7" creationId="{E58C6042-9729-46A0-8D70-3CB8CD7C9240}"/>
          </ac:picMkLst>
        </pc:picChg>
        <pc:picChg chg="add del">
          <ac:chgData name="CARLOS FÚNEZ GUERRA" userId="4065a15b-7f9a-44c2-af4d-6084387e6d80" providerId="ADAL" clId="{5444D2A6-701E-400A-90FC-8F72B1F12CB0}" dt="2022-07-22T16:36:39.525" v="1309" actId="22"/>
          <ac:picMkLst>
            <pc:docMk/>
            <pc:sldMk cId="502259599" sldId="536"/>
            <ac:picMk id="9" creationId="{33025A6E-E7FF-41C8-8E7F-FF615EA0D73C}"/>
          </ac:picMkLst>
        </pc:picChg>
      </pc:sldChg>
      <pc:sldChg chg="addSp delSp modSp add mod">
        <pc:chgData name="CARLOS FÚNEZ GUERRA" userId="4065a15b-7f9a-44c2-af4d-6084387e6d80" providerId="ADAL" clId="{5444D2A6-701E-400A-90FC-8F72B1F12CB0}" dt="2022-07-22T16:51:12.167" v="1500" actId="478"/>
        <pc:sldMkLst>
          <pc:docMk/>
          <pc:sldMk cId="2190885259" sldId="537"/>
        </pc:sldMkLst>
        <pc:spChg chg="del">
          <ac:chgData name="CARLOS FÚNEZ GUERRA" userId="4065a15b-7f9a-44c2-af4d-6084387e6d80" providerId="ADAL" clId="{5444D2A6-701E-400A-90FC-8F72B1F12CB0}" dt="2022-07-22T16:51:04.750" v="1496" actId="478"/>
          <ac:spMkLst>
            <pc:docMk/>
            <pc:sldMk cId="2190885259" sldId="537"/>
            <ac:spMk id="6" creationId="{00000000-0000-0000-0000-000000000000}"/>
          </ac:spMkLst>
        </pc:spChg>
        <pc:spChg chg="add del mod">
          <ac:chgData name="CARLOS FÚNEZ GUERRA" userId="4065a15b-7f9a-44c2-af4d-6084387e6d80" providerId="ADAL" clId="{5444D2A6-701E-400A-90FC-8F72B1F12CB0}" dt="2022-07-22T16:51:12.167" v="1500" actId="478"/>
          <ac:spMkLst>
            <pc:docMk/>
            <pc:sldMk cId="2190885259" sldId="537"/>
            <ac:spMk id="12" creationId="{F5F92FEF-27C9-4B9F-8E5B-9ED2B33B86EE}"/>
          </ac:spMkLst>
        </pc:spChg>
        <pc:spChg chg="add mod">
          <ac:chgData name="CARLOS FÚNEZ GUERRA" userId="4065a15b-7f9a-44c2-af4d-6084387e6d80" providerId="ADAL" clId="{5444D2A6-701E-400A-90FC-8F72B1F12CB0}" dt="2022-07-22T16:51:05.459" v="1498" actId="27636"/>
          <ac:spMkLst>
            <pc:docMk/>
            <pc:sldMk cId="2190885259" sldId="537"/>
            <ac:spMk id="13" creationId="{FB2AD363-9FA4-486E-B9B7-12844600358C}"/>
          </ac:spMkLst>
        </pc:spChg>
        <pc:picChg chg="add del mod">
          <ac:chgData name="CARLOS FÚNEZ GUERRA" userId="4065a15b-7f9a-44c2-af4d-6084387e6d80" providerId="ADAL" clId="{5444D2A6-701E-400A-90FC-8F72B1F12CB0}" dt="2022-07-22T16:37:02.475" v="1320" actId="478"/>
          <ac:picMkLst>
            <pc:docMk/>
            <pc:sldMk cId="2190885259" sldId="537"/>
            <ac:picMk id="3" creationId="{9939B378-810A-4F4B-AB80-E89868766E38}"/>
          </ac:picMkLst>
        </pc:picChg>
        <pc:picChg chg="add del">
          <ac:chgData name="CARLOS FÚNEZ GUERRA" userId="4065a15b-7f9a-44c2-af4d-6084387e6d80" providerId="ADAL" clId="{5444D2A6-701E-400A-90FC-8F72B1F12CB0}" dt="2022-07-22T16:37:08.817" v="1322" actId="478"/>
          <ac:picMkLst>
            <pc:docMk/>
            <pc:sldMk cId="2190885259" sldId="537"/>
            <ac:picMk id="5" creationId="{78BC4685-1BFB-4765-AAD4-E9EAC2A3E44B}"/>
          </ac:picMkLst>
        </pc:picChg>
        <pc:picChg chg="del">
          <ac:chgData name="CARLOS FÚNEZ GUERRA" userId="4065a15b-7f9a-44c2-af4d-6084387e6d80" providerId="ADAL" clId="{5444D2A6-701E-400A-90FC-8F72B1F12CB0}" dt="2022-07-22T16:36:45.447" v="1311" actId="478"/>
          <ac:picMkLst>
            <pc:docMk/>
            <pc:sldMk cId="2190885259" sldId="537"/>
            <ac:picMk id="7" creationId="{E58C6042-9729-46A0-8D70-3CB8CD7C9240}"/>
          </ac:picMkLst>
        </pc:picChg>
        <pc:picChg chg="add mod">
          <ac:chgData name="CARLOS FÚNEZ GUERRA" userId="4065a15b-7f9a-44c2-af4d-6084387e6d80" providerId="ADAL" clId="{5444D2A6-701E-400A-90FC-8F72B1F12CB0}" dt="2022-07-22T16:37:32.500" v="1328" actId="1036"/>
          <ac:picMkLst>
            <pc:docMk/>
            <pc:sldMk cId="2190885259" sldId="537"/>
            <ac:picMk id="9" creationId="{E48B795F-7EEA-4922-8AA8-7EB83D48CB88}"/>
          </ac:picMkLst>
        </pc:picChg>
      </pc:sldChg>
      <pc:sldChg chg="addSp delSp modSp add mod">
        <pc:chgData name="CARLOS FÚNEZ GUERRA" userId="4065a15b-7f9a-44c2-af4d-6084387e6d80" providerId="ADAL" clId="{5444D2A6-701E-400A-90FC-8F72B1F12CB0}" dt="2022-07-22T16:51:41.564" v="1516"/>
        <pc:sldMkLst>
          <pc:docMk/>
          <pc:sldMk cId="844532363" sldId="538"/>
        </pc:sldMkLst>
        <pc:spChg chg="del">
          <ac:chgData name="CARLOS FÚNEZ GUERRA" userId="4065a15b-7f9a-44c2-af4d-6084387e6d80" providerId="ADAL" clId="{5444D2A6-701E-400A-90FC-8F72B1F12CB0}" dt="2022-07-22T16:51:17.333" v="1501" actId="478"/>
          <ac:spMkLst>
            <pc:docMk/>
            <pc:sldMk cId="844532363" sldId="538"/>
            <ac:spMk id="6" creationId="{00000000-0000-0000-0000-000000000000}"/>
          </ac:spMkLst>
        </pc:spChg>
        <pc:spChg chg="add del mod">
          <ac:chgData name="CARLOS FÚNEZ GUERRA" userId="4065a15b-7f9a-44c2-af4d-6084387e6d80" providerId="ADAL" clId="{5444D2A6-701E-400A-90FC-8F72B1F12CB0}" dt="2022-07-22T16:51:20.835" v="1503" actId="478"/>
          <ac:spMkLst>
            <pc:docMk/>
            <pc:sldMk cId="844532363" sldId="538"/>
            <ac:spMk id="8" creationId="{12F96BE1-B614-45C0-BC07-5E6C4C674FB7}"/>
          </ac:spMkLst>
        </pc:spChg>
        <pc:spChg chg="add mod">
          <ac:chgData name="CARLOS FÚNEZ GUERRA" userId="4065a15b-7f9a-44c2-af4d-6084387e6d80" providerId="ADAL" clId="{5444D2A6-701E-400A-90FC-8F72B1F12CB0}" dt="2022-07-22T16:51:21.600" v="1504"/>
          <ac:spMkLst>
            <pc:docMk/>
            <pc:sldMk cId="844532363" sldId="538"/>
            <ac:spMk id="12" creationId="{806F86B5-64AB-4C9A-8215-065D625B52ED}"/>
          </ac:spMkLst>
        </pc:spChg>
        <pc:spChg chg="add del mod">
          <ac:chgData name="CARLOS FÚNEZ GUERRA" userId="4065a15b-7f9a-44c2-af4d-6084387e6d80" providerId="ADAL" clId="{5444D2A6-701E-400A-90FC-8F72B1F12CB0}" dt="2022-07-22T16:51:41.564" v="1516"/>
          <ac:spMkLst>
            <pc:docMk/>
            <pc:sldMk cId="844532363" sldId="538"/>
            <ac:spMk id="13" creationId="{9658FCF0-4C78-4B43-9A28-29105DEA6735}"/>
          </ac:spMkLst>
        </pc:spChg>
        <pc:picChg chg="add mod">
          <ac:chgData name="CARLOS FÚNEZ GUERRA" userId="4065a15b-7f9a-44c2-af4d-6084387e6d80" providerId="ADAL" clId="{5444D2A6-701E-400A-90FC-8F72B1F12CB0}" dt="2022-07-22T16:38:27.277" v="1342" actId="1038"/>
          <ac:picMkLst>
            <pc:docMk/>
            <pc:sldMk cId="844532363" sldId="538"/>
            <ac:picMk id="3" creationId="{C46531AB-4BC4-48B8-85C0-1D88E3842463}"/>
          </ac:picMkLst>
        </pc:picChg>
        <pc:picChg chg="add del mod">
          <ac:chgData name="CARLOS FÚNEZ GUERRA" userId="4065a15b-7f9a-44c2-af4d-6084387e6d80" providerId="ADAL" clId="{5444D2A6-701E-400A-90FC-8F72B1F12CB0}" dt="2022-07-22T16:42:23.226" v="1418" actId="478"/>
          <ac:picMkLst>
            <pc:docMk/>
            <pc:sldMk cId="844532363" sldId="538"/>
            <ac:picMk id="5" creationId="{A83280ED-F89B-4BF7-8D81-1A77C094D16E}"/>
          </ac:picMkLst>
        </pc:picChg>
        <pc:picChg chg="del">
          <ac:chgData name="CARLOS FÚNEZ GUERRA" userId="4065a15b-7f9a-44c2-af4d-6084387e6d80" providerId="ADAL" clId="{5444D2A6-701E-400A-90FC-8F72B1F12CB0}" dt="2022-07-22T16:37:41.099" v="1330" actId="478"/>
          <ac:picMkLst>
            <pc:docMk/>
            <pc:sldMk cId="844532363" sldId="538"/>
            <ac:picMk id="9" creationId="{E48B795F-7EEA-4922-8AA8-7EB83D48CB88}"/>
          </ac:picMkLst>
        </pc:picChg>
      </pc:sldChg>
      <pc:sldChg chg="addSp delSp modSp add mod">
        <pc:chgData name="CARLOS FÚNEZ GUERRA" userId="4065a15b-7f9a-44c2-af4d-6084387e6d80" providerId="ADAL" clId="{5444D2A6-701E-400A-90FC-8F72B1F12CB0}" dt="2022-07-22T16:40:26.667" v="1378" actId="1036"/>
        <pc:sldMkLst>
          <pc:docMk/>
          <pc:sldMk cId="2872927350" sldId="539"/>
        </pc:sldMkLst>
        <pc:picChg chg="del">
          <ac:chgData name="CARLOS FÚNEZ GUERRA" userId="4065a15b-7f9a-44c2-af4d-6084387e6d80" providerId="ADAL" clId="{5444D2A6-701E-400A-90FC-8F72B1F12CB0}" dt="2022-07-22T16:39:14.208" v="1344" actId="478"/>
          <ac:picMkLst>
            <pc:docMk/>
            <pc:sldMk cId="2872927350" sldId="539"/>
            <ac:picMk id="3" creationId="{B7A18E79-1343-4E17-95DE-3870B21A416B}"/>
          </ac:picMkLst>
        </pc:picChg>
        <pc:picChg chg="add del mod">
          <ac:chgData name="CARLOS FÚNEZ GUERRA" userId="4065a15b-7f9a-44c2-af4d-6084387e6d80" providerId="ADAL" clId="{5444D2A6-701E-400A-90FC-8F72B1F12CB0}" dt="2022-07-22T16:39:29.508" v="1353" actId="478"/>
          <ac:picMkLst>
            <pc:docMk/>
            <pc:sldMk cId="2872927350" sldId="539"/>
            <ac:picMk id="4" creationId="{2B3C88BC-9EA0-4E36-9E0B-57A87D8B95D0}"/>
          </ac:picMkLst>
        </pc:picChg>
        <pc:picChg chg="add del">
          <ac:chgData name="CARLOS FÚNEZ GUERRA" userId="4065a15b-7f9a-44c2-af4d-6084387e6d80" providerId="ADAL" clId="{5444D2A6-701E-400A-90FC-8F72B1F12CB0}" dt="2022-07-22T16:39:36.135" v="1355" actId="478"/>
          <ac:picMkLst>
            <pc:docMk/>
            <pc:sldMk cId="2872927350" sldId="539"/>
            <ac:picMk id="6" creationId="{FF04AF36-3FFE-462A-A3B0-EE67C8F68248}"/>
          </ac:picMkLst>
        </pc:picChg>
        <pc:picChg chg="add del mod">
          <ac:chgData name="CARLOS FÚNEZ GUERRA" userId="4065a15b-7f9a-44c2-af4d-6084387e6d80" providerId="ADAL" clId="{5444D2A6-701E-400A-90FC-8F72B1F12CB0}" dt="2022-07-22T16:39:52.958" v="1366" actId="478"/>
          <ac:picMkLst>
            <pc:docMk/>
            <pc:sldMk cId="2872927350" sldId="539"/>
            <ac:picMk id="8" creationId="{6746033A-A3CE-4B57-B822-3BFFEB27371E}"/>
          </ac:picMkLst>
        </pc:picChg>
        <pc:picChg chg="add del">
          <ac:chgData name="CARLOS FÚNEZ GUERRA" userId="4065a15b-7f9a-44c2-af4d-6084387e6d80" providerId="ADAL" clId="{5444D2A6-701E-400A-90FC-8F72B1F12CB0}" dt="2022-07-22T16:39:59.350" v="1368" actId="478"/>
          <ac:picMkLst>
            <pc:docMk/>
            <pc:sldMk cId="2872927350" sldId="539"/>
            <ac:picMk id="11" creationId="{55675265-B49F-43CD-875D-CDB182000D8C}"/>
          </ac:picMkLst>
        </pc:picChg>
        <pc:picChg chg="add mod">
          <ac:chgData name="CARLOS FÚNEZ GUERRA" userId="4065a15b-7f9a-44c2-af4d-6084387e6d80" providerId="ADAL" clId="{5444D2A6-701E-400A-90FC-8F72B1F12CB0}" dt="2022-07-22T16:40:26.667" v="1378" actId="1036"/>
          <ac:picMkLst>
            <pc:docMk/>
            <pc:sldMk cId="2872927350" sldId="539"/>
            <ac:picMk id="14" creationId="{C98F5B5F-E0C3-4B05-846F-4F117EC302A1}"/>
          </ac:picMkLst>
        </pc:picChg>
      </pc:sldChg>
      <pc:sldChg chg="addSp delSp modSp add del mod">
        <pc:chgData name="CARLOS FÚNEZ GUERRA" userId="4065a15b-7f9a-44c2-af4d-6084387e6d80" providerId="ADAL" clId="{5444D2A6-701E-400A-90FC-8F72B1F12CB0}" dt="2022-07-22T16:50:26.510" v="1480" actId="47"/>
        <pc:sldMkLst>
          <pc:docMk/>
          <pc:sldMk cId="714830899" sldId="540"/>
        </pc:sldMkLst>
        <pc:picChg chg="del mod">
          <ac:chgData name="CARLOS FÚNEZ GUERRA" userId="4065a15b-7f9a-44c2-af4d-6084387e6d80" providerId="ADAL" clId="{5444D2A6-701E-400A-90FC-8F72B1F12CB0}" dt="2022-07-22T16:42:11.691" v="1399" actId="478"/>
          <ac:picMkLst>
            <pc:docMk/>
            <pc:sldMk cId="714830899" sldId="540"/>
            <ac:picMk id="3" creationId="{C46531AB-4BC4-48B8-85C0-1D88E3842463}"/>
          </ac:picMkLst>
        </pc:picChg>
        <pc:picChg chg="add del mod">
          <ac:chgData name="CARLOS FÚNEZ GUERRA" userId="4065a15b-7f9a-44c2-af4d-6084387e6d80" providerId="ADAL" clId="{5444D2A6-701E-400A-90FC-8F72B1F12CB0}" dt="2022-07-22T16:42:19.284" v="1416" actId="14100"/>
          <ac:picMkLst>
            <pc:docMk/>
            <pc:sldMk cId="714830899" sldId="540"/>
            <ac:picMk id="5" creationId="{A83280ED-F89B-4BF7-8D81-1A77C094D16E}"/>
          </ac:picMkLst>
        </pc:picChg>
      </pc:sldChg>
      <pc:sldChg chg="addSp delSp modSp add mod">
        <pc:chgData name="CARLOS FÚNEZ GUERRA" userId="4065a15b-7f9a-44c2-af4d-6084387e6d80" providerId="ADAL" clId="{5444D2A6-701E-400A-90FC-8F72B1F12CB0}" dt="2022-07-22T16:51:28.281" v="1508"/>
        <pc:sldMkLst>
          <pc:docMk/>
          <pc:sldMk cId="3378314359" sldId="541"/>
        </pc:sldMkLst>
        <pc:spChg chg="del">
          <ac:chgData name="CARLOS FÚNEZ GUERRA" userId="4065a15b-7f9a-44c2-af4d-6084387e6d80" providerId="ADAL" clId="{5444D2A6-701E-400A-90FC-8F72B1F12CB0}" dt="2022-07-22T16:51:25.652" v="1505" actId="478"/>
          <ac:spMkLst>
            <pc:docMk/>
            <pc:sldMk cId="3378314359" sldId="541"/>
            <ac:spMk id="6" creationId="{00000000-0000-0000-0000-000000000000}"/>
          </ac:spMkLst>
        </pc:spChg>
        <pc:spChg chg="add del mod">
          <ac:chgData name="CARLOS FÚNEZ GUERRA" userId="4065a15b-7f9a-44c2-af4d-6084387e6d80" providerId="ADAL" clId="{5444D2A6-701E-400A-90FC-8F72B1F12CB0}" dt="2022-07-22T16:51:27.603" v="1507" actId="478"/>
          <ac:spMkLst>
            <pc:docMk/>
            <pc:sldMk cId="3378314359" sldId="541"/>
            <ac:spMk id="7" creationId="{372F73FE-555E-4D1F-9498-BB753759B630}"/>
          </ac:spMkLst>
        </pc:spChg>
        <pc:spChg chg="add mod">
          <ac:chgData name="CARLOS FÚNEZ GUERRA" userId="4065a15b-7f9a-44c2-af4d-6084387e6d80" providerId="ADAL" clId="{5444D2A6-701E-400A-90FC-8F72B1F12CB0}" dt="2022-07-22T16:51:28.281" v="1508"/>
          <ac:spMkLst>
            <pc:docMk/>
            <pc:sldMk cId="3378314359" sldId="541"/>
            <ac:spMk id="9" creationId="{793EBD2A-17EA-45D4-B139-428DD98871C1}"/>
          </ac:spMkLst>
        </pc:spChg>
        <pc:picChg chg="add mod">
          <ac:chgData name="CARLOS FÚNEZ GUERRA" userId="4065a15b-7f9a-44c2-af4d-6084387e6d80" providerId="ADAL" clId="{5444D2A6-701E-400A-90FC-8F72B1F12CB0}" dt="2022-07-22T16:47:04.086" v="1458" actId="1038"/>
          <ac:picMkLst>
            <pc:docMk/>
            <pc:sldMk cId="3378314359" sldId="541"/>
            <ac:picMk id="3" creationId="{5848E7E2-2DE7-4B74-B50E-FF7F51C28BE3}"/>
          </ac:picMkLst>
        </pc:picChg>
        <pc:picChg chg="del mod">
          <ac:chgData name="CARLOS FÚNEZ GUERRA" userId="4065a15b-7f9a-44c2-af4d-6084387e6d80" providerId="ADAL" clId="{5444D2A6-701E-400A-90FC-8F72B1F12CB0}" dt="2022-07-22T16:45:41.431" v="1421" actId="478"/>
          <ac:picMkLst>
            <pc:docMk/>
            <pc:sldMk cId="3378314359" sldId="541"/>
            <ac:picMk id="5" creationId="{A83280ED-F89B-4BF7-8D81-1A77C094D16E}"/>
          </ac:picMkLst>
        </pc:picChg>
      </pc:sldChg>
      <pc:sldChg chg="addSp delSp modSp add mod">
        <pc:chgData name="CARLOS FÚNEZ GUERRA" userId="4065a15b-7f9a-44c2-af4d-6084387e6d80" providerId="ADAL" clId="{5444D2A6-701E-400A-90FC-8F72B1F12CB0}" dt="2022-07-22T16:51:35.424" v="1512"/>
        <pc:sldMkLst>
          <pc:docMk/>
          <pc:sldMk cId="3930891471" sldId="542"/>
        </pc:sldMkLst>
        <pc:spChg chg="del">
          <ac:chgData name="CARLOS FÚNEZ GUERRA" userId="4065a15b-7f9a-44c2-af4d-6084387e6d80" providerId="ADAL" clId="{5444D2A6-701E-400A-90FC-8F72B1F12CB0}" dt="2022-07-22T16:51:32.483" v="1509" actId="478"/>
          <ac:spMkLst>
            <pc:docMk/>
            <pc:sldMk cId="3930891471" sldId="542"/>
            <ac:spMk id="6" creationId="{00000000-0000-0000-0000-000000000000}"/>
          </ac:spMkLst>
        </pc:spChg>
        <pc:spChg chg="add del mod">
          <ac:chgData name="CARLOS FÚNEZ GUERRA" userId="4065a15b-7f9a-44c2-af4d-6084387e6d80" providerId="ADAL" clId="{5444D2A6-701E-400A-90FC-8F72B1F12CB0}" dt="2022-07-22T16:51:34.785" v="1511" actId="478"/>
          <ac:spMkLst>
            <pc:docMk/>
            <pc:sldMk cId="3930891471" sldId="542"/>
            <ac:spMk id="7" creationId="{BA046FCD-0463-4D5E-AE7A-BFF2F7874B4C}"/>
          </ac:spMkLst>
        </pc:spChg>
        <pc:spChg chg="add mod">
          <ac:chgData name="CARLOS FÚNEZ GUERRA" userId="4065a15b-7f9a-44c2-af4d-6084387e6d80" providerId="ADAL" clId="{5444D2A6-701E-400A-90FC-8F72B1F12CB0}" dt="2022-07-22T16:51:35.424" v="1512"/>
          <ac:spMkLst>
            <pc:docMk/>
            <pc:sldMk cId="3930891471" sldId="542"/>
            <ac:spMk id="9" creationId="{ADA3121B-5FCE-4C5B-9F9C-92BA92D6D449}"/>
          </ac:spMkLst>
        </pc:spChg>
        <pc:picChg chg="del">
          <ac:chgData name="CARLOS FÚNEZ GUERRA" userId="4065a15b-7f9a-44c2-af4d-6084387e6d80" providerId="ADAL" clId="{5444D2A6-701E-400A-90FC-8F72B1F12CB0}" dt="2022-07-22T16:46:58.812" v="1448" actId="478"/>
          <ac:picMkLst>
            <pc:docMk/>
            <pc:sldMk cId="3930891471" sldId="542"/>
            <ac:picMk id="3" creationId="{5848E7E2-2DE7-4B74-B50E-FF7F51C28BE3}"/>
          </ac:picMkLst>
        </pc:picChg>
        <pc:picChg chg="add mod">
          <ac:chgData name="CARLOS FÚNEZ GUERRA" userId="4065a15b-7f9a-44c2-af4d-6084387e6d80" providerId="ADAL" clId="{5444D2A6-701E-400A-90FC-8F72B1F12CB0}" dt="2022-07-22T16:47:30.248" v="1479" actId="1038"/>
          <ac:picMkLst>
            <pc:docMk/>
            <pc:sldMk cId="3930891471" sldId="542"/>
            <ac:picMk id="4" creationId="{AEB5948C-68B7-4166-9E9B-7E235F6E6692}"/>
          </ac:picMkLst>
        </pc:picChg>
      </pc:sldChg>
      <pc:sldChg chg="addSp delSp modSp add mod">
        <pc:chgData name="CARLOS FÚNEZ GUERRA" userId="4065a15b-7f9a-44c2-af4d-6084387e6d80" providerId="ADAL" clId="{5444D2A6-701E-400A-90FC-8F72B1F12CB0}" dt="2022-07-22T16:52:21.663" v="1533" actId="1038"/>
        <pc:sldMkLst>
          <pc:docMk/>
          <pc:sldMk cId="2321269167" sldId="543"/>
        </pc:sldMkLst>
        <pc:picChg chg="del">
          <ac:chgData name="CARLOS FÚNEZ GUERRA" userId="4065a15b-7f9a-44c2-af4d-6084387e6d80" providerId="ADAL" clId="{5444D2A6-701E-400A-90FC-8F72B1F12CB0}" dt="2022-07-22T16:51:46.630" v="1518" actId="478"/>
          <ac:picMkLst>
            <pc:docMk/>
            <pc:sldMk cId="2321269167" sldId="543"/>
            <ac:picMk id="3" creationId="{C46531AB-4BC4-48B8-85C0-1D88E3842463}"/>
          </ac:picMkLst>
        </pc:picChg>
        <pc:picChg chg="add mod">
          <ac:chgData name="CARLOS FÚNEZ GUERRA" userId="4065a15b-7f9a-44c2-af4d-6084387e6d80" providerId="ADAL" clId="{5444D2A6-701E-400A-90FC-8F72B1F12CB0}" dt="2022-07-22T16:52:21.663" v="1533" actId="1038"/>
          <ac:picMkLst>
            <pc:docMk/>
            <pc:sldMk cId="2321269167" sldId="543"/>
            <ac:picMk id="4" creationId="{9A637E61-8695-48E7-AB90-F378BCB97783}"/>
          </ac:picMkLst>
        </pc:picChg>
      </pc:sldChg>
      <pc:sldChg chg="addSp delSp modSp add mod">
        <pc:chgData name="CARLOS FÚNEZ GUERRA" userId="4065a15b-7f9a-44c2-af4d-6084387e6d80" providerId="ADAL" clId="{5444D2A6-701E-400A-90FC-8F72B1F12CB0}" dt="2022-07-22T17:07:16.061" v="1616" actId="478"/>
        <pc:sldMkLst>
          <pc:docMk/>
          <pc:sldMk cId="4261839425" sldId="544"/>
        </pc:sldMkLst>
        <pc:picChg chg="add mod">
          <ac:chgData name="CARLOS FÚNEZ GUERRA" userId="4065a15b-7f9a-44c2-af4d-6084387e6d80" providerId="ADAL" clId="{5444D2A6-701E-400A-90FC-8F72B1F12CB0}" dt="2022-07-22T16:53:15.027" v="1554" actId="1035"/>
          <ac:picMkLst>
            <pc:docMk/>
            <pc:sldMk cId="4261839425" sldId="544"/>
            <ac:picMk id="3" creationId="{443EED16-DD97-46BB-B2BF-9663C7783187}"/>
          </ac:picMkLst>
        </pc:picChg>
        <pc:picChg chg="del mod">
          <ac:chgData name="CARLOS FÚNEZ GUERRA" userId="4065a15b-7f9a-44c2-af4d-6084387e6d80" providerId="ADAL" clId="{5444D2A6-701E-400A-90FC-8F72B1F12CB0}" dt="2022-07-22T16:53:02.764" v="1536" actId="478"/>
          <ac:picMkLst>
            <pc:docMk/>
            <pc:sldMk cId="4261839425" sldId="544"/>
            <ac:picMk id="4" creationId="{9A637E61-8695-48E7-AB90-F378BCB97783}"/>
          </ac:picMkLst>
        </pc:picChg>
        <pc:picChg chg="add del">
          <ac:chgData name="CARLOS FÚNEZ GUERRA" userId="4065a15b-7f9a-44c2-af4d-6084387e6d80" providerId="ADAL" clId="{5444D2A6-701E-400A-90FC-8F72B1F12CB0}" dt="2022-07-22T17:07:16.061" v="1616" actId="478"/>
          <ac:picMkLst>
            <pc:docMk/>
            <pc:sldMk cId="4261839425" sldId="544"/>
            <ac:picMk id="6" creationId="{D804CE6B-A7F0-4B26-8915-7F24AC57F71E}"/>
          </ac:picMkLst>
        </pc:picChg>
      </pc:sldChg>
      <pc:sldChg chg="addSp delSp modSp add mod">
        <pc:chgData name="CARLOS FÚNEZ GUERRA" userId="4065a15b-7f9a-44c2-af4d-6084387e6d80" providerId="ADAL" clId="{5444D2A6-701E-400A-90FC-8F72B1F12CB0}" dt="2022-07-22T16:54:59.914" v="1567" actId="1036"/>
        <pc:sldMkLst>
          <pc:docMk/>
          <pc:sldMk cId="3572729919" sldId="545"/>
        </pc:sldMkLst>
        <pc:picChg chg="add mod">
          <ac:chgData name="CARLOS FÚNEZ GUERRA" userId="4065a15b-7f9a-44c2-af4d-6084387e6d80" providerId="ADAL" clId="{5444D2A6-701E-400A-90FC-8F72B1F12CB0}" dt="2022-07-22T16:54:59.914" v="1567" actId="1036"/>
          <ac:picMkLst>
            <pc:docMk/>
            <pc:sldMk cId="3572729919" sldId="545"/>
            <ac:picMk id="3" creationId="{29753C9E-2CA2-4E21-A797-8256A1DA011A}"/>
          </ac:picMkLst>
        </pc:picChg>
        <pc:picChg chg="del">
          <ac:chgData name="CARLOS FÚNEZ GUERRA" userId="4065a15b-7f9a-44c2-af4d-6084387e6d80" providerId="ADAL" clId="{5444D2A6-701E-400A-90FC-8F72B1F12CB0}" dt="2022-07-22T16:54:08.502" v="1556" actId="478"/>
          <ac:picMkLst>
            <pc:docMk/>
            <pc:sldMk cId="3572729919" sldId="545"/>
            <ac:picMk id="4" creationId="{AEB5948C-68B7-4166-9E9B-7E235F6E6692}"/>
          </ac:picMkLst>
        </pc:picChg>
      </pc:sldChg>
      <pc:sldChg chg="addSp delSp modSp add mod">
        <pc:chgData name="CARLOS FÚNEZ GUERRA" userId="4065a15b-7f9a-44c2-af4d-6084387e6d80" providerId="ADAL" clId="{5444D2A6-701E-400A-90FC-8F72B1F12CB0}" dt="2022-07-24T15:04:15.886" v="1627" actId="478"/>
        <pc:sldMkLst>
          <pc:docMk/>
          <pc:sldMk cId="2824404590" sldId="546"/>
        </pc:sldMkLst>
        <pc:picChg chg="del">
          <ac:chgData name="CARLOS FÚNEZ GUERRA" userId="4065a15b-7f9a-44c2-af4d-6084387e6d80" providerId="ADAL" clId="{5444D2A6-701E-400A-90FC-8F72B1F12CB0}" dt="2022-07-22T16:55:06.701" v="1569" actId="478"/>
          <ac:picMkLst>
            <pc:docMk/>
            <pc:sldMk cId="2824404590" sldId="546"/>
            <ac:picMk id="3" creationId="{29753C9E-2CA2-4E21-A797-8256A1DA011A}"/>
          </ac:picMkLst>
        </pc:picChg>
        <pc:picChg chg="add del">
          <ac:chgData name="CARLOS FÚNEZ GUERRA" userId="4065a15b-7f9a-44c2-af4d-6084387e6d80" providerId="ADAL" clId="{5444D2A6-701E-400A-90FC-8F72B1F12CB0}" dt="2022-07-24T15:04:15.886" v="1627" actId="478"/>
          <ac:picMkLst>
            <pc:docMk/>
            <pc:sldMk cId="2824404590" sldId="546"/>
            <ac:picMk id="3" creationId="{8283D307-5001-4F83-87B3-5A9E7E8D48CB}"/>
          </ac:picMkLst>
        </pc:picChg>
        <pc:picChg chg="add del">
          <ac:chgData name="CARLOS FÚNEZ GUERRA" userId="4065a15b-7f9a-44c2-af4d-6084387e6d80" providerId="ADAL" clId="{5444D2A6-701E-400A-90FC-8F72B1F12CB0}" dt="2022-07-24T15:04:14.013" v="1626" actId="478"/>
          <ac:picMkLst>
            <pc:docMk/>
            <pc:sldMk cId="2824404590" sldId="546"/>
            <ac:picMk id="5" creationId="{0293BF2D-9A24-43BB-BB0A-FFF2E93D592A}"/>
          </ac:picMkLst>
        </pc:picChg>
        <pc:picChg chg="add del mod">
          <ac:chgData name="CARLOS FÚNEZ GUERRA" userId="4065a15b-7f9a-44c2-af4d-6084387e6d80" providerId="ADAL" clId="{5444D2A6-701E-400A-90FC-8F72B1F12CB0}" dt="2022-07-22T16:56:34.299" v="1582" actId="478"/>
          <ac:picMkLst>
            <pc:docMk/>
            <pc:sldMk cId="2824404590" sldId="546"/>
            <ac:picMk id="5" creationId="{7E3D486F-A05E-44A5-B849-9121747E9F60}"/>
          </ac:picMkLst>
        </pc:picChg>
        <pc:picChg chg="add del mod">
          <ac:chgData name="CARLOS FÚNEZ GUERRA" userId="4065a15b-7f9a-44c2-af4d-6084387e6d80" providerId="ADAL" clId="{5444D2A6-701E-400A-90FC-8F72B1F12CB0}" dt="2022-07-22T16:56:36.357" v="1586" actId="478"/>
          <ac:picMkLst>
            <pc:docMk/>
            <pc:sldMk cId="2824404590" sldId="546"/>
            <ac:picMk id="6" creationId="{E8D22E67-6A5A-4F5B-B20B-B9300A67BD4B}"/>
          </ac:picMkLst>
        </pc:picChg>
        <pc:picChg chg="add mod">
          <ac:chgData name="CARLOS FÚNEZ GUERRA" userId="4065a15b-7f9a-44c2-af4d-6084387e6d80" providerId="ADAL" clId="{5444D2A6-701E-400A-90FC-8F72B1F12CB0}" dt="2022-07-22T16:56:53.849" v="1613" actId="1038"/>
          <ac:picMkLst>
            <pc:docMk/>
            <pc:sldMk cId="2824404590" sldId="546"/>
            <ac:picMk id="7" creationId="{282260C3-83F0-4F88-96D4-0E494DDA2CA9}"/>
          </ac:picMkLst>
        </pc:picChg>
        <pc:picChg chg="add del">
          <ac:chgData name="CARLOS FÚNEZ GUERRA" userId="4065a15b-7f9a-44c2-af4d-6084387e6d80" providerId="ADAL" clId="{5444D2A6-701E-400A-90FC-8F72B1F12CB0}" dt="2022-07-24T15:04:05.189" v="1624" actId="22"/>
          <ac:picMkLst>
            <pc:docMk/>
            <pc:sldMk cId="2824404590" sldId="546"/>
            <ac:picMk id="8" creationId="{06807C16-1D72-48E8-8A95-416F31BBE53B}"/>
          </ac:picMkLst>
        </pc:picChg>
      </pc:sldChg>
      <pc:sldChg chg="delSp add mod">
        <pc:chgData name="CARLOS FÚNEZ GUERRA" userId="4065a15b-7f9a-44c2-af4d-6084387e6d80" providerId="ADAL" clId="{5444D2A6-701E-400A-90FC-8F72B1F12CB0}" dt="2022-07-22T17:07:19.890" v="1617" actId="478"/>
        <pc:sldMkLst>
          <pc:docMk/>
          <pc:sldMk cId="3747467197" sldId="547"/>
        </pc:sldMkLst>
        <pc:picChg chg="del">
          <ac:chgData name="CARLOS FÚNEZ GUERRA" userId="4065a15b-7f9a-44c2-af4d-6084387e6d80" providerId="ADAL" clId="{5444D2A6-701E-400A-90FC-8F72B1F12CB0}" dt="2022-07-22T17:07:19.890" v="1617" actId="478"/>
          <ac:picMkLst>
            <pc:docMk/>
            <pc:sldMk cId="3747467197" sldId="547"/>
            <ac:picMk id="3" creationId="{443EED16-DD97-46BB-B2BF-9663C7783187}"/>
          </ac:picMkLst>
        </pc:picChg>
      </pc:sldChg>
      <pc:sldChg chg="addSp delSp add mod">
        <pc:chgData name="CARLOS FÚNEZ GUERRA" userId="4065a15b-7f9a-44c2-af4d-6084387e6d80" providerId="ADAL" clId="{5444D2A6-701E-400A-90FC-8F72B1F12CB0}" dt="2022-07-22T17:08:44.124" v="1620" actId="22"/>
        <pc:sldMkLst>
          <pc:docMk/>
          <pc:sldMk cId="2613862263" sldId="548"/>
        </pc:sldMkLst>
        <pc:picChg chg="del">
          <ac:chgData name="CARLOS FÚNEZ GUERRA" userId="4065a15b-7f9a-44c2-af4d-6084387e6d80" providerId="ADAL" clId="{5444D2A6-701E-400A-90FC-8F72B1F12CB0}" dt="2022-07-22T17:08:03.109" v="1619" actId="478"/>
          <ac:picMkLst>
            <pc:docMk/>
            <pc:sldMk cId="2613862263" sldId="548"/>
            <ac:picMk id="3" creationId="{5848E7E2-2DE7-4B74-B50E-FF7F51C28BE3}"/>
          </ac:picMkLst>
        </pc:picChg>
        <pc:picChg chg="add">
          <ac:chgData name="CARLOS FÚNEZ GUERRA" userId="4065a15b-7f9a-44c2-af4d-6084387e6d80" providerId="ADAL" clId="{5444D2A6-701E-400A-90FC-8F72B1F12CB0}" dt="2022-07-22T17:08:44.124" v="1620" actId="22"/>
          <ac:picMkLst>
            <pc:docMk/>
            <pc:sldMk cId="2613862263" sldId="548"/>
            <ac:picMk id="4" creationId="{A90A5243-2E0D-4710-A1A0-19A4FD58C8C9}"/>
          </ac:picMkLst>
        </pc:picChg>
      </pc:sldChg>
      <pc:sldChg chg="delSp modSp add mod">
        <pc:chgData name="CARLOS FÚNEZ GUERRA" userId="4065a15b-7f9a-44c2-af4d-6084387e6d80" providerId="ADAL" clId="{5444D2A6-701E-400A-90FC-8F72B1F12CB0}" dt="2022-07-24T15:04:33.306" v="1659" actId="1036"/>
        <pc:sldMkLst>
          <pc:docMk/>
          <pc:sldMk cId="730072089" sldId="549"/>
        </pc:sldMkLst>
        <pc:picChg chg="del">
          <ac:chgData name="CARLOS FÚNEZ GUERRA" userId="4065a15b-7f9a-44c2-af4d-6084387e6d80" providerId="ADAL" clId="{5444D2A6-701E-400A-90FC-8F72B1F12CB0}" dt="2022-07-24T15:04:29.845" v="1647" actId="478"/>
          <ac:picMkLst>
            <pc:docMk/>
            <pc:sldMk cId="730072089" sldId="549"/>
            <ac:picMk id="3" creationId="{8283D307-5001-4F83-87B3-5A9E7E8D48CB}"/>
          </ac:picMkLst>
        </pc:picChg>
        <pc:picChg chg="mod">
          <ac:chgData name="CARLOS FÚNEZ GUERRA" userId="4065a15b-7f9a-44c2-af4d-6084387e6d80" providerId="ADAL" clId="{5444D2A6-701E-400A-90FC-8F72B1F12CB0}" dt="2022-07-24T15:04:33.306" v="1659" actId="1036"/>
          <ac:picMkLst>
            <pc:docMk/>
            <pc:sldMk cId="730072089" sldId="549"/>
            <ac:picMk id="5" creationId="{0293BF2D-9A24-43BB-BB0A-FFF2E93D592A}"/>
          </ac:picMkLst>
        </pc:picChg>
        <pc:picChg chg="del">
          <ac:chgData name="CARLOS FÚNEZ GUERRA" userId="4065a15b-7f9a-44c2-af4d-6084387e6d80" providerId="ADAL" clId="{5444D2A6-701E-400A-90FC-8F72B1F12CB0}" dt="2022-07-24T15:04:21.729" v="1628" actId="478"/>
          <ac:picMkLst>
            <pc:docMk/>
            <pc:sldMk cId="730072089" sldId="549"/>
            <ac:picMk id="7" creationId="{282260C3-83F0-4F88-96D4-0E494DDA2CA9}"/>
          </ac:picMkLst>
        </pc:picChg>
      </pc:sldChg>
      <pc:sldChg chg="addSp delSp modSp add mod">
        <pc:chgData name="CARLOS FÚNEZ GUERRA" userId="4065a15b-7f9a-44c2-af4d-6084387e6d80" providerId="ADAL" clId="{5444D2A6-701E-400A-90FC-8F72B1F12CB0}" dt="2022-07-24T15:15:18.039" v="1684" actId="1037"/>
        <pc:sldMkLst>
          <pc:docMk/>
          <pc:sldMk cId="3593824419" sldId="550"/>
        </pc:sldMkLst>
        <pc:picChg chg="add del mod">
          <ac:chgData name="CARLOS FÚNEZ GUERRA" userId="4065a15b-7f9a-44c2-af4d-6084387e6d80" providerId="ADAL" clId="{5444D2A6-701E-400A-90FC-8F72B1F12CB0}" dt="2022-07-24T15:14:44.687" v="1672" actId="478"/>
          <ac:picMkLst>
            <pc:docMk/>
            <pc:sldMk cId="3593824419" sldId="550"/>
            <ac:picMk id="3" creationId="{5D98B386-FFB0-46C1-9B87-DC7DA94F1F86}"/>
          </ac:picMkLst>
        </pc:picChg>
        <pc:picChg chg="add del">
          <ac:chgData name="CARLOS FÚNEZ GUERRA" userId="4065a15b-7f9a-44c2-af4d-6084387e6d80" providerId="ADAL" clId="{5444D2A6-701E-400A-90FC-8F72B1F12CB0}" dt="2022-07-24T15:14:04.438" v="1665" actId="478"/>
          <ac:picMkLst>
            <pc:docMk/>
            <pc:sldMk cId="3593824419" sldId="550"/>
            <ac:picMk id="5" creationId="{0293BF2D-9A24-43BB-BB0A-FFF2E93D592A}"/>
          </ac:picMkLst>
        </pc:picChg>
        <pc:picChg chg="add del">
          <ac:chgData name="CARLOS FÚNEZ GUERRA" userId="4065a15b-7f9a-44c2-af4d-6084387e6d80" providerId="ADAL" clId="{5444D2A6-701E-400A-90FC-8F72B1F12CB0}" dt="2022-07-24T15:14:54.274" v="1674" actId="478"/>
          <ac:picMkLst>
            <pc:docMk/>
            <pc:sldMk cId="3593824419" sldId="550"/>
            <ac:picMk id="6" creationId="{43B987C5-1DC8-4F2F-BDD1-9C79ADDCFA96}"/>
          </ac:picMkLst>
        </pc:picChg>
        <pc:picChg chg="add mod">
          <ac:chgData name="CARLOS FÚNEZ GUERRA" userId="4065a15b-7f9a-44c2-af4d-6084387e6d80" providerId="ADAL" clId="{5444D2A6-701E-400A-90FC-8F72B1F12CB0}" dt="2022-07-24T15:15:18.039" v="1684" actId="1037"/>
          <ac:picMkLst>
            <pc:docMk/>
            <pc:sldMk cId="3593824419" sldId="550"/>
            <ac:picMk id="8" creationId="{BE134C52-70F7-4B2C-B058-5B923571E82D}"/>
          </ac:picMkLst>
        </pc:picChg>
      </pc:sldChg>
      <pc:sldChg chg="addSp delSp modSp add del mod">
        <pc:chgData name="CARLOS FÚNEZ GUERRA" userId="4065a15b-7f9a-44c2-af4d-6084387e6d80" providerId="ADAL" clId="{5444D2A6-701E-400A-90FC-8F72B1F12CB0}" dt="2022-07-24T15:20:46.142" v="1761" actId="1037"/>
        <pc:sldMkLst>
          <pc:docMk/>
          <pc:sldMk cId="302710268" sldId="551"/>
        </pc:sldMkLst>
        <pc:picChg chg="add del mod">
          <ac:chgData name="CARLOS FÚNEZ GUERRA" userId="4065a15b-7f9a-44c2-af4d-6084387e6d80" providerId="ADAL" clId="{5444D2A6-701E-400A-90FC-8F72B1F12CB0}" dt="2022-07-24T15:18:48.102" v="1745" actId="478"/>
          <ac:picMkLst>
            <pc:docMk/>
            <pc:sldMk cId="302710268" sldId="551"/>
            <ac:picMk id="3" creationId="{EB8FCBFB-7226-45D8-8092-141CE8080B83}"/>
          </ac:picMkLst>
        </pc:picChg>
        <pc:picChg chg="add del mod">
          <ac:chgData name="CARLOS FÚNEZ GUERRA" userId="4065a15b-7f9a-44c2-af4d-6084387e6d80" providerId="ADAL" clId="{5444D2A6-701E-400A-90FC-8F72B1F12CB0}" dt="2022-07-24T15:20:39.486" v="1754" actId="478"/>
          <ac:picMkLst>
            <pc:docMk/>
            <pc:sldMk cId="302710268" sldId="551"/>
            <ac:picMk id="5" creationId="{BBC242F2-AE7A-4C12-AA34-0FE9252B5C74}"/>
          </ac:picMkLst>
        </pc:picChg>
        <pc:picChg chg="add mod">
          <ac:chgData name="CARLOS FÚNEZ GUERRA" userId="4065a15b-7f9a-44c2-af4d-6084387e6d80" providerId="ADAL" clId="{5444D2A6-701E-400A-90FC-8F72B1F12CB0}" dt="2022-07-24T15:20:46.142" v="1761" actId="1037"/>
          <ac:picMkLst>
            <pc:docMk/>
            <pc:sldMk cId="302710268" sldId="551"/>
            <ac:picMk id="7" creationId="{A358A802-B158-4039-8CBF-6364E8EE5474}"/>
          </ac:picMkLst>
        </pc:picChg>
      </pc:sldChg>
      <pc:sldChg chg="addSp modSp add mod">
        <pc:chgData name="CARLOS FÚNEZ GUERRA" userId="4065a15b-7f9a-44c2-af4d-6084387e6d80" providerId="ADAL" clId="{5444D2A6-701E-400A-90FC-8F72B1F12CB0}" dt="2022-07-24T15:17:02.930" v="1741" actId="14100"/>
        <pc:sldMkLst>
          <pc:docMk/>
          <pc:sldMk cId="399109214" sldId="552"/>
        </pc:sldMkLst>
        <pc:picChg chg="add mod">
          <ac:chgData name="CARLOS FÚNEZ GUERRA" userId="4065a15b-7f9a-44c2-af4d-6084387e6d80" providerId="ADAL" clId="{5444D2A6-701E-400A-90FC-8F72B1F12CB0}" dt="2022-07-24T15:17:02.930" v="1741" actId="14100"/>
          <ac:picMkLst>
            <pc:docMk/>
            <pc:sldMk cId="399109214" sldId="552"/>
            <ac:picMk id="3" creationId="{87DE7FC0-B9AE-4E4D-AF5C-EF41B8801799}"/>
          </ac:picMkLst>
        </pc:picChg>
      </pc:sldChg>
      <pc:sldChg chg="addSp delSp modSp add mod">
        <pc:chgData name="CARLOS FÚNEZ GUERRA" userId="4065a15b-7f9a-44c2-af4d-6084387e6d80" providerId="ADAL" clId="{5444D2A6-701E-400A-90FC-8F72B1F12CB0}" dt="2022-07-24T15:25:15.454" v="1771" actId="478"/>
        <pc:sldMkLst>
          <pc:docMk/>
          <pc:sldMk cId="379905395" sldId="553"/>
        </pc:sldMkLst>
        <pc:picChg chg="add mod">
          <ac:chgData name="CARLOS FÚNEZ GUERRA" userId="4065a15b-7f9a-44c2-af4d-6084387e6d80" providerId="ADAL" clId="{5444D2A6-701E-400A-90FC-8F72B1F12CB0}" dt="2022-07-24T15:23:54.708" v="1768" actId="1038"/>
          <ac:picMkLst>
            <pc:docMk/>
            <pc:sldMk cId="379905395" sldId="553"/>
            <ac:picMk id="3" creationId="{B3C8E676-1204-4540-A6D9-97B124481ECF}"/>
          </ac:picMkLst>
        </pc:picChg>
        <pc:picChg chg="add del">
          <ac:chgData name="CARLOS FÚNEZ GUERRA" userId="4065a15b-7f9a-44c2-af4d-6084387e6d80" providerId="ADAL" clId="{5444D2A6-701E-400A-90FC-8F72B1F12CB0}" dt="2022-07-24T15:25:15.454" v="1771" actId="478"/>
          <ac:picMkLst>
            <pc:docMk/>
            <pc:sldMk cId="379905395" sldId="553"/>
            <ac:picMk id="5" creationId="{FF1EF5E0-61BB-41FA-B8F2-71A96F53E14B}"/>
          </ac:picMkLst>
        </pc:picChg>
      </pc:sldChg>
      <pc:sldChg chg="delSp modSp add mod">
        <pc:chgData name="CARLOS FÚNEZ GUERRA" userId="4065a15b-7f9a-44c2-af4d-6084387e6d80" providerId="ADAL" clId="{5444D2A6-701E-400A-90FC-8F72B1F12CB0}" dt="2022-07-24T15:25:27.970" v="1789" actId="1037"/>
        <pc:sldMkLst>
          <pc:docMk/>
          <pc:sldMk cId="3892702025" sldId="554"/>
        </pc:sldMkLst>
        <pc:picChg chg="del">
          <ac:chgData name="CARLOS FÚNEZ GUERRA" userId="4065a15b-7f9a-44c2-af4d-6084387e6d80" providerId="ADAL" clId="{5444D2A6-701E-400A-90FC-8F72B1F12CB0}" dt="2022-07-24T15:25:19.690" v="1775" actId="478"/>
          <ac:picMkLst>
            <pc:docMk/>
            <pc:sldMk cId="3892702025" sldId="554"/>
            <ac:picMk id="3" creationId="{B3C8E676-1204-4540-A6D9-97B124481ECF}"/>
          </ac:picMkLst>
        </pc:picChg>
        <pc:picChg chg="mod">
          <ac:chgData name="CARLOS FÚNEZ GUERRA" userId="4065a15b-7f9a-44c2-af4d-6084387e6d80" providerId="ADAL" clId="{5444D2A6-701E-400A-90FC-8F72B1F12CB0}" dt="2022-07-24T15:25:27.970" v="1789" actId="1037"/>
          <ac:picMkLst>
            <pc:docMk/>
            <pc:sldMk cId="3892702025" sldId="554"/>
            <ac:picMk id="5" creationId="{FF1EF5E0-61BB-41FA-B8F2-71A96F53E14B}"/>
          </ac:picMkLst>
        </pc:picChg>
      </pc:sldChg>
      <pc:sldChg chg="addSp delSp modSp add mod">
        <pc:chgData name="CARLOS FÚNEZ GUERRA" userId="4065a15b-7f9a-44c2-af4d-6084387e6d80" providerId="ADAL" clId="{5444D2A6-701E-400A-90FC-8F72B1F12CB0}" dt="2022-07-24T15:28:20.180" v="1796" actId="1036"/>
        <pc:sldMkLst>
          <pc:docMk/>
          <pc:sldMk cId="1577273945" sldId="555"/>
        </pc:sldMkLst>
        <pc:picChg chg="add mod">
          <ac:chgData name="CARLOS FÚNEZ GUERRA" userId="4065a15b-7f9a-44c2-af4d-6084387e6d80" providerId="ADAL" clId="{5444D2A6-701E-400A-90FC-8F72B1F12CB0}" dt="2022-07-24T15:28:20.180" v="1796" actId="1036"/>
          <ac:picMkLst>
            <pc:docMk/>
            <pc:sldMk cId="1577273945" sldId="555"/>
            <ac:picMk id="3" creationId="{EFBD05A3-3D3D-459B-92DE-6C64EA485950}"/>
          </ac:picMkLst>
        </pc:picChg>
        <pc:picChg chg="del">
          <ac:chgData name="CARLOS FÚNEZ GUERRA" userId="4065a15b-7f9a-44c2-af4d-6084387e6d80" providerId="ADAL" clId="{5444D2A6-701E-400A-90FC-8F72B1F12CB0}" dt="2022-07-24T15:27:26.373" v="1791" actId="478"/>
          <ac:picMkLst>
            <pc:docMk/>
            <pc:sldMk cId="1577273945" sldId="555"/>
            <ac:picMk id="5" creationId="{FF1EF5E0-61BB-41FA-B8F2-71A96F53E14B}"/>
          </ac:picMkLst>
        </pc:picChg>
      </pc:sldChg>
      <pc:sldChg chg="addSp delSp modSp add mod">
        <pc:chgData name="CARLOS FÚNEZ GUERRA" userId="4065a15b-7f9a-44c2-af4d-6084387e6d80" providerId="ADAL" clId="{5444D2A6-701E-400A-90FC-8F72B1F12CB0}" dt="2022-07-24T15:57:02.595" v="1980" actId="20577"/>
        <pc:sldMkLst>
          <pc:docMk/>
          <pc:sldMk cId="4017249064" sldId="556"/>
        </pc:sldMkLst>
        <pc:spChg chg="mod">
          <ac:chgData name="CARLOS FÚNEZ GUERRA" userId="4065a15b-7f9a-44c2-af4d-6084387e6d80" providerId="ADAL" clId="{5444D2A6-701E-400A-90FC-8F72B1F12CB0}" dt="2022-07-24T15:57:02.595" v="1980" actId="20577"/>
          <ac:spMkLst>
            <pc:docMk/>
            <pc:sldMk cId="4017249064" sldId="556"/>
            <ac:spMk id="9" creationId="{ADA3121B-5FCE-4C5B-9F9C-92BA92D6D449}"/>
          </ac:spMkLst>
        </pc:spChg>
        <pc:picChg chg="del">
          <ac:chgData name="CARLOS FÚNEZ GUERRA" userId="4065a15b-7f9a-44c2-af4d-6084387e6d80" providerId="ADAL" clId="{5444D2A6-701E-400A-90FC-8F72B1F12CB0}" dt="2022-07-24T15:28:27.107" v="1798" actId="478"/>
          <ac:picMkLst>
            <pc:docMk/>
            <pc:sldMk cId="4017249064" sldId="556"/>
            <ac:picMk id="3" creationId="{EFBD05A3-3D3D-459B-92DE-6C64EA485950}"/>
          </ac:picMkLst>
        </pc:picChg>
        <pc:picChg chg="add del mod">
          <ac:chgData name="CARLOS FÚNEZ GUERRA" userId="4065a15b-7f9a-44c2-af4d-6084387e6d80" providerId="ADAL" clId="{5444D2A6-701E-400A-90FC-8F72B1F12CB0}" dt="2022-07-24T15:48:38.746" v="1817" actId="478"/>
          <ac:picMkLst>
            <pc:docMk/>
            <pc:sldMk cId="4017249064" sldId="556"/>
            <ac:picMk id="4" creationId="{033D53E1-5CA6-40CC-B01F-148E3751D98B}"/>
          </ac:picMkLst>
        </pc:picChg>
        <pc:picChg chg="add mod">
          <ac:chgData name="CARLOS FÚNEZ GUERRA" userId="4065a15b-7f9a-44c2-af4d-6084387e6d80" providerId="ADAL" clId="{5444D2A6-701E-400A-90FC-8F72B1F12CB0}" dt="2022-07-24T15:48:42.229" v="1826" actId="1036"/>
          <ac:picMkLst>
            <pc:docMk/>
            <pc:sldMk cId="4017249064" sldId="556"/>
            <ac:picMk id="6" creationId="{FA61F11A-BF9C-498B-81C0-CDBB4EDEA914}"/>
          </ac:picMkLst>
        </pc:picChg>
      </pc:sldChg>
      <pc:sldChg chg="addSp delSp modSp add mod">
        <pc:chgData name="CARLOS FÚNEZ GUERRA" userId="4065a15b-7f9a-44c2-af4d-6084387e6d80" providerId="ADAL" clId="{5444D2A6-701E-400A-90FC-8F72B1F12CB0}" dt="2022-07-24T15:57:16.561" v="1984"/>
        <pc:sldMkLst>
          <pc:docMk/>
          <pc:sldMk cId="3757735843" sldId="557"/>
        </pc:sldMkLst>
        <pc:spChg chg="add del mod">
          <ac:chgData name="CARLOS FÚNEZ GUERRA" userId="4065a15b-7f9a-44c2-af4d-6084387e6d80" providerId="ADAL" clId="{5444D2A6-701E-400A-90FC-8F72B1F12CB0}" dt="2022-07-24T15:57:15.773" v="1983" actId="478"/>
          <ac:spMkLst>
            <pc:docMk/>
            <pc:sldMk cId="3757735843" sldId="557"/>
            <ac:spMk id="7" creationId="{BC119D9A-A1A9-4ED5-B61C-0C55C52F9562}"/>
          </ac:spMkLst>
        </pc:spChg>
        <pc:spChg chg="del">
          <ac:chgData name="CARLOS FÚNEZ GUERRA" userId="4065a15b-7f9a-44c2-af4d-6084387e6d80" providerId="ADAL" clId="{5444D2A6-701E-400A-90FC-8F72B1F12CB0}" dt="2022-07-24T15:57:13.011" v="1981" actId="478"/>
          <ac:spMkLst>
            <pc:docMk/>
            <pc:sldMk cId="3757735843" sldId="557"/>
            <ac:spMk id="9" creationId="{ADA3121B-5FCE-4C5B-9F9C-92BA92D6D449}"/>
          </ac:spMkLst>
        </pc:spChg>
        <pc:spChg chg="add mod">
          <ac:chgData name="CARLOS FÚNEZ GUERRA" userId="4065a15b-7f9a-44c2-af4d-6084387e6d80" providerId="ADAL" clId="{5444D2A6-701E-400A-90FC-8F72B1F12CB0}" dt="2022-07-24T15:57:16.561" v="1984"/>
          <ac:spMkLst>
            <pc:docMk/>
            <pc:sldMk cId="3757735843" sldId="557"/>
            <ac:spMk id="10" creationId="{4A8122B4-B62D-4A18-8410-44029A8AD589}"/>
          </ac:spMkLst>
        </pc:spChg>
        <pc:picChg chg="add mod">
          <ac:chgData name="CARLOS FÚNEZ GUERRA" userId="4065a15b-7f9a-44c2-af4d-6084387e6d80" providerId="ADAL" clId="{5444D2A6-701E-400A-90FC-8F72B1F12CB0}" dt="2022-07-24T15:51:28.996" v="1891" actId="1035"/>
          <ac:picMkLst>
            <pc:docMk/>
            <pc:sldMk cId="3757735843" sldId="557"/>
            <ac:picMk id="3" creationId="{56209C0B-25E9-4A57-993F-7D994231AF79}"/>
          </ac:picMkLst>
        </pc:picChg>
        <pc:picChg chg="del">
          <ac:chgData name="CARLOS FÚNEZ GUERRA" userId="4065a15b-7f9a-44c2-af4d-6084387e6d80" providerId="ADAL" clId="{5444D2A6-701E-400A-90FC-8F72B1F12CB0}" dt="2022-07-24T15:48:50.997" v="1829" actId="478"/>
          <ac:picMkLst>
            <pc:docMk/>
            <pc:sldMk cId="3757735843" sldId="557"/>
            <ac:picMk id="4" creationId="{033D53E1-5CA6-40CC-B01F-148E3751D98B}"/>
          </ac:picMkLst>
        </pc:picChg>
        <pc:picChg chg="del">
          <ac:chgData name="CARLOS FÚNEZ GUERRA" userId="4065a15b-7f9a-44c2-af4d-6084387e6d80" providerId="ADAL" clId="{5444D2A6-701E-400A-90FC-8F72B1F12CB0}" dt="2022-07-24T15:48:44.778" v="1827" actId="478"/>
          <ac:picMkLst>
            <pc:docMk/>
            <pc:sldMk cId="3757735843" sldId="557"/>
            <ac:picMk id="6" creationId="{FA61F11A-BF9C-498B-81C0-CDBB4EDEA914}"/>
          </ac:picMkLst>
        </pc:picChg>
      </pc:sldChg>
      <pc:sldChg chg="addSp delSp modSp add mod">
        <pc:chgData name="CARLOS FÚNEZ GUERRA" userId="4065a15b-7f9a-44c2-af4d-6084387e6d80" providerId="ADAL" clId="{5444D2A6-701E-400A-90FC-8F72B1F12CB0}" dt="2022-07-24T15:57:35.124" v="1994"/>
        <pc:sldMkLst>
          <pc:docMk/>
          <pc:sldMk cId="2241193428" sldId="558"/>
        </pc:sldMkLst>
        <pc:spChg chg="add del mod">
          <ac:chgData name="CARLOS FÚNEZ GUERRA" userId="4065a15b-7f9a-44c2-af4d-6084387e6d80" providerId="ADAL" clId="{5444D2A6-701E-400A-90FC-8F72B1F12CB0}" dt="2022-07-24T15:57:34.393" v="1993" actId="478"/>
          <ac:spMkLst>
            <pc:docMk/>
            <pc:sldMk cId="2241193428" sldId="558"/>
            <ac:spMk id="3" creationId="{AEB5FDC9-27CE-4E2D-8720-13E3AF1840B2}"/>
          </ac:spMkLst>
        </pc:spChg>
        <pc:spChg chg="add mod">
          <ac:chgData name="CARLOS FÚNEZ GUERRA" userId="4065a15b-7f9a-44c2-af4d-6084387e6d80" providerId="ADAL" clId="{5444D2A6-701E-400A-90FC-8F72B1F12CB0}" dt="2022-07-24T15:57:35.124" v="1994"/>
          <ac:spMkLst>
            <pc:docMk/>
            <pc:sldMk cId="2241193428" sldId="558"/>
            <ac:spMk id="7" creationId="{9392A6FF-AA6A-4908-848E-708AB69178D7}"/>
          </ac:spMkLst>
        </pc:spChg>
        <pc:spChg chg="del">
          <ac:chgData name="CARLOS FÚNEZ GUERRA" userId="4065a15b-7f9a-44c2-af4d-6084387e6d80" providerId="ADAL" clId="{5444D2A6-701E-400A-90FC-8F72B1F12CB0}" dt="2022-07-24T15:57:33.243" v="1991" actId="478"/>
          <ac:spMkLst>
            <pc:docMk/>
            <pc:sldMk cId="2241193428" sldId="558"/>
            <ac:spMk id="9" creationId="{ADA3121B-5FCE-4C5B-9F9C-92BA92D6D449}"/>
          </ac:spMkLst>
        </pc:spChg>
      </pc:sldChg>
      <pc:sldChg chg="modSp add mod">
        <pc:chgData name="CARLOS FÚNEZ GUERRA" userId="4065a15b-7f9a-44c2-af4d-6084387e6d80" providerId="ADAL" clId="{5444D2A6-701E-400A-90FC-8F72B1F12CB0}" dt="2022-07-24T15:49:36.022" v="1877" actId="207"/>
        <pc:sldMkLst>
          <pc:docMk/>
          <pc:sldMk cId="2895069866" sldId="559"/>
        </pc:sldMkLst>
        <pc:spChg chg="mod">
          <ac:chgData name="CARLOS FÚNEZ GUERRA" userId="4065a15b-7f9a-44c2-af4d-6084387e6d80" providerId="ADAL" clId="{5444D2A6-701E-400A-90FC-8F72B1F12CB0}" dt="2022-07-24T15:49:36.022" v="1877" actId="207"/>
          <ac:spMkLst>
            <pc:docMk/>
            <pc:sldMk cId="2895069866" sldId="559"/>
            <ac:spMk id="5" creationId="{00000000-0000-0000-0000-000000000000}"/>
          </ac:spMkLst>
        </pc:spChg>
      </pc:sldChg>
      <pc:sldChg chg="modSp add mod">
        <pc:chgData name="CARLOS FÚNEZ GUERRA" userId="4065a15b-7f9a-44c2-af4d-6084387e6d80" providerId="ADAL" clId="{5444D2A6-701E-400A-90FC-8F72B1F12CB0}" dt="2022-07-24T15:50:07.653" v="1881" actId="207"/>
        <pc:sldMkLst>
          <pc:docMk/>
          <pc:sldMk cId="909640131" sldId="560"/>
        </pc:sldMkLst>
        <pc:spChg chg="mod">
          <ac:chgData name="CARLOS FÚNEZ GUERRA" userId="4065a15b-7f9a-44c2-af4d-6084387e6d80" providerId="ADAL" clId="{5444D2A6-701E-400A-90FC-8F72B1F12CB0}" dt="2022-07-24T15:50:07.653" v="1881" actId="207"/>
          <ac:spMkLst>
            <pc:docMk/>
            <pc:sldMk cId="909640131" sldId="560"/>
            <ac:spMk id="5" creationId="{00000000-0000-0000-0000-000000000000}"/>
          </ac:spMkLst>
        </pc:spChg>
      </pc:sldChg>
      <pc:sldChg chg="add">
        <pc:chgData name="CARLOS FÚNEZ GUERRA" userId="4065a15b-7f9a-44c2-af4d-6084387e6d80" providerId="ADAL" clId="{5444D2A6-701E-400A-90FC-8F72B1F12CB0}" dt="2022-07-24T15:50:24.055" v="1886"/>
        <pc:sldMkLst>
          <pc:docMk/>
          <pc:sldMk cId="1426788498" sldId="561"/>
        </pc:sldMkLst>
      </pc:sldChg>
      <pc:sldChg chg="add del">
        <pc:chgData name="CARLOS FÚNEZ GUERRA" userId="4065a15b-7f9a-44c2-af4d-6084387e6d80" providerId="ADAL" clId="{5444D2A6-701E-400A-90FC-8F72B1F12CB0}" dt="2022-07-24T15:50:20.186" v="1883"/>
        <pc:sldMkLst>
          <pc:docMk/>
          <pc:sldMk cId="2551803573" sldId="561"/>
        </pc:sldMkLst>
      </pc:sldChg>
      <pc:sldChg chg="add del">
        <pc:chgData name="CARLOS FÚNEZ GUERRA" userId="4065a15b-7f9a-44c2-af4d-6084387e6d80" providerId="ADAL" clId="{5444D2A6-701E-400A-90FC-8F72B1F12CB0}" dt="2022-07-24T15:50:23.265" v="1885"/>
        <pc:sldMkLst>
          <pc:docMk/>
          <pc:sldMk cId="3861601428" sldId="561"/>
        </pc:sldMkLst>
      </pc:sldChg>
      <pc:sldChg chg="addSp delSp modSp add mod">
        <pc:chgData name="CARLOS FÚNEZ GUERRA" userId="4065a15b-7f9a-44c2-af4d-6084387e6d80" providerId="ADAL" clId="{5444D2A6-701E-400A-90FC-8F72B1F12CB0}" dt="2022-07-24T15:57:22.864" v="1987"/>
        <pc:sldMkLst>
          <pc:docMk/>
          <pc:sldMk cId="41121219" sldId="562"/>
        </pc:sldMkLst>
        <pc:spChg chg="add del mod">
          <ac:chgData name="CARLOS FÚNEZ GUERRA" userId="4065a15b-7f9a-44c2-af4d-6084387e6d80" providerId="ADAL" clId="{5444D2A6-701E-400A-90FC-8F72B1F12CB0}" dt="2022-07-24T15:57:22.242" v="1986" actId="478"/>
          <ac:spMkLst>
            <pc:docMk/>
            <pc:sldMk cId="41121219" sldId="562"/>
            <ac:spMk id="6" creationId="{AE6AD007-2D10-428E-BE4E-EB46655BD6C8}"/>
          </ac:spMkLst>
        </pc:spChg>
        <pc:spChg chg="del">
          <ac:chgData name="CARLOS FÚNEZ GUERRA" userId="4065a15b-7f9a-44c2-af4d-6084387e6d80" providerId="ADAL" clId="{5444D2A6-701E-400A-90FC-8F72B1F12CB0}" dt="2022-07-24T15:57:20.655" v="1985" actId="478"/>
          <ac:spMkLst>
            <pc:docMk/>
            <pc:sldMk cId="41121219" sldId="562"/>
            <ac:spMk id="9" creationId="{ADA3121B-5FCE-4C5B-9F9C-92BA92D6D449}"/>
          </ac:spMkLst>
        </pc:spChg>
        <pc:spChg chg="add mod">
          <ac:chgData name="CARLOS FÚNEZ GUERRA" userId="4065a15b-7f9a-44c2-af4d-6084387e6d80" providerId="ADAL" clId="{5444D2A6-701E-400A-90FC-8F72B1F12CB0}" dt="2022-07-24T15:57:22.864" v="1987"/>
          <ac:spMkLst>
            <pc:docMk/>
            <pc:sldMk cId="41121219" sldId="562"/>
            <ac:spMk id="10" creationId="{19F84236-EA8F-44DC-B0F3-93FADD336716}"/>
          </ac:spMkLst>
        </pc:spChg>
        <pc:picChg chg="del">
          <ac:chgData name="CARLOS FÚNEZ GUERRA" userId="4065a15b-7f9a-44c2-af4d-6084387e6d80" providerId="ADAL" clId="{5444D2A6-701E-400A-90FC-8F72B1F12CB0}" dt="2022-07-24T15:51:35.511" v="1893" actId="478"/>
          <ac:picMkLst>
            <pc:docMk/>
            <pc:sldMk cId="41121219" sldId="562"/>
            <ac:picMk id="3" creationId="{56209C0B-25E9-4A57-993F-7D994231AF79}"/>
          </ac:picMkLst>
        </pc:picChg>
        <pc:picChg chg="add mod">
          <ac:chgData name="CARLOS FÚNEZ GUERRA" userId="4065a15b-7f9a-44c2-af4d-6084387e6d80" providerId="ADAL" clId="{5444D2A6-701E-400A-90FC-8F72B1F12CB0}" dt="2022-07-24T15:52:15.450" v="1896" actId="1036"/>
          <ac:picMkLst>
            <pc:docMk/>
            <pc:sldMk cId="41121219" sldId="562"/>
            <ac:picMk id="4" creationId="{A8CB1C5B-AD82-49E7-B132-5CF568C37DFA}"/>
          </ac:picMkLst>
        </pc:picChg>
      </pc:sldChg>
      <pc:sldChg chg="addSp delSp modSp add mod">
        <pc:chgData name="CARLOS FÚNEZ GUERRA" userId="4065a15b-7f9a-44c2-af4d-6084387e6d80" providerId="ADAL" clId="{5444D2A6-701E-400A-90FC-8F72B1F12CB0}" dt="2022-07-24T15:57:28.406" v="1990"/>
        <pc:sldMkLst>
          <pc:docMk/>
          <pc:sldMk cId="1929628473" sldId="563"/>
        </pc:sldMkLst>
        <pc:spChg chg="add del mod">
          <ac:chgData name="CARLOS FÚNEZ GUERRA" userId="4065a15b-7f9a-44c2-af4d-6084387e6d80" providerId="ADAL" clId="{5444D2A6-701E-400A-90FC-8F72B1F12CB0}" dt="2022-07-24T15:57:27.801" v="1989" actId="478"/>
          <ac:spMkLst>
            <pc:docMk/>
            <pc:sldMk cId="1929628473" sldId="563"/>
            <ac:spMk id="6" creationId="{94F869F8-6776-4C51-9D11-A4AC18E71CD5}"/>
          </ac:spMkLst>
        </pc:spChg>
        <pc:spChg chg="del">
          <ac:chgData name="CARLOS FÚNEZ GUERRA" userId="4065a15b-7f9a-44c2-af4d-6084387e6d80" providerId="ADAL" clId="{5444D2A6-701E-400A-90FC-8F72B1F12CB0}" dt="2022-07-24T15:57:26.715" v="1988" actId="478"/>
          <ac:spMkLst>
            <pc:docMk/>
            <pc:sldMk cId="1929628473" sldId="563"/>
            <ac:spMk id="9" creationId="{ADA3121B-5FCE-4C5B-9F9C-92BA92D6D449}"/>
          </ac:spMkLst>
        </pc:spChg>
        <pc:spChg chg="add mod">
          <ac:chgData name="CARLOS FÚNEZ GUERRA" userId="4065a15b-7f9a-44c2-af4d-6084387e6d80" providerId="ADAL" clId="{5444D2A6-701E-400A-90FC-8F72B1F12CB0}" dt="2022-07-24T15:57:28.406" v="1990"/>
          <ac:spMkLst>
            <pc:docMk/>
            <pc:sldMk cId="1929628473" sldId="563"/>
            <ac:spMk id="10" creationId="{5DD66BED-5AE2-45EA-8CD2-70BE91257293}"/>
          </ac:spMkLst>
        </pc:spChg>
        <pc:picChg chg="add mod">
          <ac:chgData name="CARLOS FÚNEZ GUERRA" userId="4065a15b-7f9a-44c2-af4d-6084387e6d80" providerId="ADAL" clId="{5444D2A6-701E-400A-90FC-8F72B1F12CB0}" dt="2022-07-24T15:53:28.031" v="1905" actId="1035"/>
          <ac:picMkLst>
            <pc:docMk/>
            <pc:sldMk cId="1929628473" sldId="563"/>
            <ac:picMk id="3" creationId="{246E7EC4-B76F-4B22-8433-59A576CC7241}"/>
          </ac:picMkLst>
        </pc:picChg>
        <pc:picChg chg="del mod">
          <ac:chgData name="CARLOS FÚNEZ GUERRA" userId="4065a15b-7f9a-44c2-af4d-6084387e6d80" providerId="ADAL" clId="{5444D2A6-701E-400A-90FC-8F72B1F12CB0}" dt="2022-07-24T15:52:21.933" v="1899" actId="478"/>
          <ac:picMkLst>
            <pc:docMk/>
            <pc:sldMk cId="1929628473" sldId="563"/>
            <ac:picMk id="4" creationId="{A8CB1C5B-AD82-49E7-B132-5CF568C37DFA}"/>
          </ac:picMkLst>
        </pc:picChg>
      </pc:sldChg>
      <pc:sldChg chg="addSp delSp modSp add mod">
        <pc:chgData name="CARLOS FÚNEZ GUERRA" userId="4065a15b-7f9a-44c2-af4d-6084387e6d80" providerId="ADAL" clId="{5444D2A6-701E-400A-90FC-8F72B1F12CB0}" dt="2022-07-24T16:05:53.016" v="2002" actId="1036"/>
        <pc:sldMkLst>
          <pc:docMk/>
          <pc:sldMk cId="391281887" sldId="564"/>
        </pc:sldMkLst>
        <pc:picChg chg="add mod">
          <ac:chgData name="CARLOS FÚNEZ GUERRA" userId="4065a15b-7f9a-44c2-af4d-6084387e6d80" providerId="ADAL" clId="{5444D2A6-701E-400A-90FC-8F72B1F12CB0}" dt="2022-07-24T16:05:53.016" v="2002" actId="1036"/>
          <ac:picMkLst>
            <pc:docMk/>
            <pc:sldMk cId="391281887" sldId="564"/>
            <ac:picMk id="3" creationId="{9AB42420-75BE-499D-AF5E-4E0E1A47610D}"/>
          </ac:picMkLst>
        </pc:picChg>
        <pc:picChg chg="del">
          <ac:chgData name="CARLOS FÚNEZ GUERRA" userId="4065a15b-7f9a-44c2-af4d-6084387e6d80" providerId="ADAL" clId="{5444D2A6-701E-400A-90FC-8F72B1F12CB0}" dt="2022-07-24T16:03:02.371" v="1996" actId="478"/>
          <ac:picMkLst>
            <pc:docMk/>
            <pc:sldMk cId="391281887" sldId="564"/>
            <ac:picMk id="4" creationId="{033D53E1-5CA6-40CC-B01F-148E3751D98B}"/>
          </ac:picMkLst>
        </pc:picChg>
      </pc:sldChg>
      <pc:sldChg chg="addSp modSp add mod">
        <pc:chgData name="CARLOS FÚNEZ GUERRA" userId="4065a15b-7f9a-44c2-af4d-6084387e6d80" providerId="ADAL" clId="{5444D2A6-701E-400A-90FC-8F72B1F12CB0}" dt="2022-07-24T16:07:09.731" v="2036" actId="1036"/>
        <pc:sldMkLst>
          <pc:docMk/>
          <pc:sldMk cId="907347999" sldId="565"/>
        </pc:sldMkLst>
        <pc:picChg chg="add mod">
          <ac:chgData name="CARLOS FÚNEZ GUERRA" userId="4065a15b-7f9a-44c2-af4d-6084387e6d80" providerId="ADAL" clId="{5444D2A6-701E-400A-90FC-8F72B1F12CB0}" dt="2022-07-24T16:07:09.731" v="2036" actId="1036"/>
          <ac:picMkLst>
            <pc:docMk/>
            <pc:sldMk cId="907347999" sldId="565"/>
            <ac:picMk id="3" creationId="{96DCAD06-D10F-4360-80CD-DB7B036DE048}"/>
          </ac:picMkLst>
        </pc:picChg>
      </pc:sldChg>
    </pc:docChg>
  </pc:docChgLst>
  <pc:docChgLst>
    <pc:chgData name="CARLOS FÚNEZ GUERRA" userId="4065a15b-7f9a-44c2-af4d-6084387e6d80" providerId="ADAL" clId="{1B073D0B-2379-40B1-A7DA-B276AF6623A0}"/>
    <pc:docChg chg="undo redo custSel addSld delSld modSld">
      <pc:chgData name="CARLOS FÚNEZ GUERRA" userId="4065a15b-7f9a-44c2-af4d-6084387e6d80" providerId="ADAL" clId="{1B073D0B-2379-40B1-A7DA-B276AF6623A0}" dt="2022-07-17T20:12:51.724" v="429" actId="1035"/>
      <pc:docMkLst>
        <pc:docMk/>
      </pc:docMkLst>
      <pc:sldChg chg="modSp mod modTransition">
        <pc:chgData name="CARLOS FÚNEZ GUERRA" userId="4065a15b-7f9a-44c2-af4d-6084387e6d80" providerId="ADAL" clId="{1B073D0B-2379-40B1-A7DA-B276AF6623A0}" dt="2022-07-17T17:47:23.601" v="333" actId="20577"/>
        <pc:sldMkLst>
          <pc:docMk/>
          <pc:sldMk cId="0" sldId="333"/>
        </pc:sldMkLst>
        <pc:spChg chg="mod">
          <ac:chgData name="CARLOS FÚNEZ GUERRA" userId="4065a15b-7f9a-44c2-af4d-6084387e6d80" providerId="ADAL" clId="{1B073D0B-2379-40B1-A7DA-B276AF6623A0}" dt="2022-07-17T17:47:23.601" v="333" actId="20577"/>
          <ac:spMkLst>
            <pc:docMk/>
            <pc:sldMk cId="0" sldId="333"/>
            <ac:spMk id="5" creationId="{00000000-0000-0000-0000-000000000000}"/>
          </ac:spMkLst>
        </pc:spChg>
      </pc:sldChg>
      <pc:sldChg chg="modSp mod modTransition">
        <pc:chgData name="CARLOS FÚNEZ GUERRA" userId="4065a15b-7f9a-44c2-af4d-6084387e6d80" providerId="ADAL" clId="{1B073D0B-2379-40B1-A7DA-B276AF6623A0}" dt="2022-07-17T17:35:31.931" v="149" actId="20577"/>
        <pc:sldMkLst>
          <pc:docMk/>
          <pc:sldMk cId="0" sldId="338"/>
        </pc:sldMkLst>
        <pc:spChg chg="mod">
          <ac:chgData name="CARLOS FÚNEZ GUERRA" userId="4065a15b-7f9a-44c2-af4d-6084387e6d80" providerId="ADAL" clId="{1B073D0B-2379-40B1-A7DA-B276AF6623A0}" dt="2022-07-17T17:35:31.931" v="149" actId="20577"/>
          <ac:spMkLst>
            <pc:docMk/>
            <pc:sldMk cId="0" sldId="338"/>
            <ac:spMk id="14" creationId="{00000000-0000-0000-0000-000000000000}"/>
          </ac:spMkLst>
        </pc:spChg>
      </pc:sldChg>
      <pc:sldChg chg="modSp mod modTransition">
        <pc:chgData name="CARLOS FÚNEZ GUERRA" userId="4065a15b-7f9a-44c2-af4d-6084387e6d80" providerId="ADAL" clId="{1B073D0B-2379-40B1-A7DA-B276AF6623A0}" dt="2022-07-17T17:35:26.452" v="147" actId="20577"/>
        <pc:sldMkLst>
          <pc:docMk/>
          <pc:sldMk cId="0" sldId="339"/>
        </pc:sldMkLst>
        <pc:spChg chg="mod">
          <ac:chgData name="CARLOS FÚNEZ GUERRA" userId="4065a15b-7f9a-44c2-af4d-6084387e6d80" providerId="ADAL" clId="{1B073D0B-2379-40B1-A7DA-B276AF6623A0}" dt="2022-07-17T17:35:26.452" v="147" actId="20577"/>
          <ac:spMkLst>
            <pc:docMk/>
            <pc:sldMk cId="0" sldId="339"/>
            <ac:spMk id="21" creationId="{00000000-0000-0000-0000-000000000000}"/>
          </ac:spMkLst>
        </pc:spChg>
      </pc:sldChg>
      <pc:sldChg chg="modSp del mod modTransition">
        <pc:chgData name="CARLOS FÚNEZ GUERRA" userId="4065a15b-7f9a-44c2-af4d-6084387e6d80" providerId="ADAL" clId="{1B073D0B-2379-40B1-A7DA-B276AF6623A0}" dt="2022-07-17T17:38:31.309" v="186" actId="47"/>
        <pc:sldMkLst>
          <pc:docMk/>
          <pc:sldMk cId="0" sldId="341"/>
        </pc:sldMkLst>
        <pc:spChg chg="mod">
          <ac:chgData name="CARLOS FÚNEZ GUERRA" userId="4065a15b-7f9a-44c2-af4d-6084387e6d80" providerId="ADAL" clId="{1B073D0B-2379-40B1-A7DA-B276AF6623A0}" dt="2022-07-17T17:37:17.957" v="184" actId="20577"/>
          <ac:spMkLst>
            <pc:docMk/>
            <pc:sldMk cId="0" sldId="341"/>
            <ac:spMk id="14" creationId="{00000000-0000-0000-0000-000000000000}"/>
          </ac:spMkLst>
        </pc:spChg>
      </pc:sldChg>
      <pc:sldChg chg="del modTransition">
        <pc:chgData name="CARLOS FÚNEZ GUERRA" userId="4065a15b-7f9a-44c2-af4d-6084387e6d80" providerId="ADAL" clId="{1B073D0B-2379-40B1-A7DA-B276AF6623A0}" dt="2022-07-17T17:38:31.309" v="186" actId="47"/>
        <pc:sldMkLst>
          <pc:docMk/>
          <pc:sldMk cId="0" sldId="343"/>
        </pc:sldMkLst>
      </pc:sldChg>
      <pc:sldChg chg="modSp mod modTransition">
        <pc:chgData name="CARLOS FÚNEZ GUERRA" userId="4065a15b-7f9a-44c2-af4d-6084387e6d80" providerId="ADAL" clId="{1B073D0B-2379-40B1-A7DA-B276AF6623A0}" dt="2022-07-17T17:35:21.529" v="145" actId="20577"/>
        <pc:sldMkLst>
          <pc:docMk/>
          <pc:sldMk cId="0" sldId="349"/>
        </pc:sldMkLst>
        <pc:spChg chg="mod">
          <ac:chgData name="CARLOS FÚNEZ GUERRA" userId="4065a15b-7f9a-44c2-af4d-6084387e6d80" providerId="ADAL" clId="{1B073D0B-2379-40B1-A7DA-B276AF6623A0}" dt="2022-07-17T17:35:21.529" v="145" actId="20577"/>
          <ac:spMkLst>
            <pc:docMk/>
            <pc:sldMk cId="0" sldId="349"/>
            <ac:spMk id="21" creationId="{00000000-0000-0000-0000-000000000000}"/>
          </ac:spMkLst>
        </pc:spChg>
      </pc:sldChg>
      <pc:sldChg chg="modSp mod modTransition">
        <pc:chgData name="CARLOS FÚNEZ GUERRA" userId="4065a15b-7f9a-44c2-af4d-6084387e6d80" providerId="ADAL" clId="{1B073D0B-2379-40B1-A7DA-B276AF6623A0}" dt="2022-07-17T17:35:52.812" v="150"/>
        <pc:sldMkLst>
          <pc:docMk/>
          <pc:sldMk cId="0" sldId="350"/>
        </pc:sldMkLst>
        <pc:spChg chg="mod">
          <ac:chgData name="CARLOS FÚNEZ GUERRA" userId="4065a15b-7f9a-44c2-af4d-6084387e6d80" providerId="ADAL" clId="{1B073D0B-2379-40B1-A7DA-B276AF6623A0}" dt="2022-07-17T17:35:52.812" v="150"/>
          <ac:spMkLst>
            <pc:docMk/>
            <pc:sldMk cId="0" sldId="350"/>
            <ac:spMk id="21" creationId="{00000000-0000-0000-0000-000000000000}"/>
          </ac:spMkLst>
        </pc:spChg>
      </pc:sldChg>
      <pc:sldChg chg="modSp mod modTransition">
        <pc:chgData name="CARLOS FÚNEZ GUERRA" userId="4065a15b-7f9a-44c2-af4d-6084387e6d80" providerId="ADAL" clId="{1B073D0B-2379-40B1-A7DA-B276AF6623A0}" dt="2022-07-17T17:39:41.847" v="189" actId="20577"/>
        <pc:sldMkLst>
          <pc:docMk/>
          <pc:sldMk cId="0" sldId="351"/>
        </pc:sldMkLst>
        <pc:spChg chg="mod">
          <ac:chgData name="CARLOS FÚNEZ GUERRA" userId="4065a15b-7f9a-44c2-af4d-6084387e6d80" providerId="ADAL" clId="{1B073D0B-2379-40B1-A7DA-B276AF6623A0}" dt="2022-07-17T17:39:41.847" v="189" actId="20577"/>
          <ac:spMkLst>
            <pc:docMk/>
            <pc:sldMk cId="0" sldId="351"/>
            <ac:spMk id="21" creationId="{00000000-0000-0000-0000-000000000000}"/>
          </ac:spMkLst>
        </pc:spChg>
      </pc:sldChg>
      <pc:sldChg chg="modSp mod modTransition">
        <pc:chgData name="CARLOS FÚNEZ GUERRA" userId="4065a15b-7f9a-44c2-af4d-6084387e6d80" providerId="ADAL" clId="{1B073D0B-2379-40B1-A7DA-B276AF6623A0}" dt="2022-07-17T17:45:49.283" v="305" actId="20577"/>
        <pc:sldMkLst>
          <pc:docMk/>
          <pc:sldMk cId="0" sldId="352"/>
        </pc:sldMkLst>
        <pc:spChg chg="mod">
          <ac:chgData name="CARLOS FÚNEZ GUERRA" userId="4065a15b-7f9a-44c2-af4d-6084387e6d80" providerId="ADAL" clId="{1B073D0B-2379-40B1-A7DA-B276AF6623A0}" dt="2022-07-17T17:45:49.283" v="305" actId="20577"/>
          <ac:spMkLst>
            <pc:docMk/>
            <pc:sldMk cId="0" sldId="352"/>
            <ac:spMk id="21" creationId="{00000000-0000-0000-0000-000000000000}"/>
          </ac:spMkLst>
        </pc:spChg>
      </pc:sldChg>
      <pc:sldChg chg="modSp mod modTransition">
        <pc:chgData name="CARLOS FÚNEZ GUERRA" userId="4065a15b-7f9a-44c2-af4d-6084387e6d80" providerId="ADAL" clId="{1B073D0B-2379-40B1-A7DA-B276AF6623A0}" dt="2022-07-17T17:35:16.682" v="143" actId="20577"/>
        <pc:sldMkLst>
          <pc:docMk/>
          <pc:sldMk cId="0" sldId="353"/>
        </pc:sldMkLst>
        <pc:spChg chg="mod">
          <ac:chgData name="CARLOS FÚNEZ GUERRA" userId="4065a15b-7f9a-44c2-af4d-6084387e6d80" providerId="ADAL" clId="{1B073D0B-2379-40B1-A7DA-B276AF6623A0}" dt="2022-07-17T17:35:16.682" v="143" actId="20577"/>
          <ac:spMkLst>
            <pc:docMk/>
            <pc:sldMk cId="0" sldId="353"/>
            <ac:spMk id="21" creationId="{00000000-0000-0000-0000-000000000000}"/>
          </ac:spMkLst>
        </pc:spChg>
      </pc:sldChg>
      <pc:sldChg chg="del modTransition">
        <pc:chgData name="CARLOS FÚNEZ GUERRA" userId="4065a15b-7f9a-44c2-af4d-6084387e6d80" providerId="ADAL" clId="{1B073D0B-2379-40B1-A7DA-B276AF6623A0}" dt="2022-07-17T17:38:31.309" v="186" actId="47"/>
        <pc:sldMkLst>
          <pc:docMk/>
          <pc:sldMk cId="0" sldId="354"/>
        </pc:sldMkLst>
      </pc:sldChg>
      <pc:sldChg chg="del modTransition">
        <pc:chgData name="CARLOS FÚNEZ GUERRA" userId="4065a15b-7f9a-44c2-af4d-6084387e6d80" providerId="ADAL" clId="{1B073D0B-2379-40B1-A7DA-B276AF6623A0}" dt="2022-07-17T17:38:31.309" v="186" actId="47"/>
        <pc:sldMkLst>
          <pc:docMk/>
          <pc:sldMk cId="0" sldId="355"/>
        </pc:sldMkLst>
      </pc:sldChg>
      <pc:sldChg chg="modSp mod modTransition">
        <pc:chgData name="CARLOS FÚNEZ GUERRA" userId="4065a15b-7f9a-44c2-af4d-6084387e6d80" providerId="ADAL" clId="{1B073D0B-2379-40B1-A7DA-B276AF6623A0}" dt="2022-07-17T17:40:58.355" v="212" actId="20577"/>
        <pc:sldMkLst>
          <pc:docMk/>
          <pc:sldMk cId="0" sldId="357"/>
        </pc:sldMkLst>
        <pc:spChg chg="mod">
          <ac:chgData name="CARLOS FÚNEZ GUERRA" userId="4065a15b-7f9a-44c2-af4d-6084387e6d80" providerId="ADAL" clId="{1B073D0B-2379-40B1-A7DA-B276AF6623A0}" dt="2022-07-17T17:40:58.355" v="212" actId="20577"/>
          <ac:spMkLst>
            <pc:docMk/>
            <pc:sldMk cId="0" sldId="357"/>
            <ac:spMk id="21" creationId="{00000000-0000-0000-0000-000000000000}"/>
          </ac:spMkLst>
        </pc:spChg>
      </pc:sldChg>
      <pc:sldChg chg="add modTransition">
        <pc:chgData name="CARLOS FÚNEZ GUERRA" userId="4065a15b-7f9a-44c2-af4d-6084387e6d80" providerId="ADAL" clId="{1B073D0B-2379-40B1-A7DA-B276AF6623A0}" dt="2022-07-17T17:40:54.062" v="210"/>
        <pc:sldMkLst>
          <pc:docMk/>
          <pc:sldMk cId="0" sldId="359"/>
        </pc:sldMkLst>
      </pc:sldChg>
      <pc:sldChg chg="add modTransition">
        <pc:chgData name="CARLOS FÚNEZ GUERRA" userId="4065a15b-7f9a-44c2-af4d-6084387e6d80" providerId="ADAL" clId="{1B073D0B-2379-40B1-A7DA-B276AF6623A0}" dt="2022-07-17T17:40:54.062" v="210"/>
        <pc:sldMkLst>
          <pc:docMk/>
          <pc:sldMk cId="0" sldId="360"/>
        </pc:sldMkLst>
      </pc:sldChg>
      <pc:sldChg chg="modSp mod modTransition">
        <pc:chgData name="CARLOS FÚNEZ GUERRA" userId="4065a15b-7f9a-44c2-af4d-6084387e6d80" providerId="ADAL" clId="{1B073D0B-2379-40B1-A7DA-B276AF6623A0}" dt="2022-07-17T17:45:55.262" v="307" actId="20577"/>
        <pc:sldMkLst>
          <pc:docMk/>
          <pc:sldMk cId="0" sldId="361"/>
        </pc:sldMkLst>
        <pc:spChg chg="mod">
          <ac:chgData name="CARLOS FÚNEZ GUERRA" userId="4065a15b-7f9a-44c2-af4d-6084387e6d80" providerId="ADAL" clId="{1B073D0B-2379-40B1-A7DA-B276AF6623A0}" dt="2022-07-17T17:45:55.262" v="307" actId="20577"/>
          <ac:spMkLst>
            <pc:docMk/>
            <pc:sldMk cId="0" sldId="361"/>
            <ac:spMk id="21" creationId="{00000000-0000-0000-0000-000000000000}"/>
          </ac:spMkLst>
        </pc:spChg>
      </pc:sldChg>
      <pc:sldChg chg="add modTransition">
        <pc:chgData name="CARLOS FÚNEZ GUERRA" userId="4065a15b-7f9a-44c2-af4d-6084387e6d80" providerId="ADAL" clId="{1B073D0B-2379-40B1-A7DA-B276AF6623A0}" dt="2022-07-17T17:39:28.727" v="187"/>
        <pc:sldMkLst>
          <pc:docMk/>
          <pc:sldMk cId="0" sldId="362"/>
        </pc:sldMkLst>
      </pc:sldChg>
      <pc:sldChg chg="add modTransition">
        <pc:chgData name="CARLOS FÚNEZ GUERRA" userId="4065a15b-7f9a-44c2-af4d-6084387e6d80" providerId="ADAL" clId="{1B073D0B-2379-40B1-A7DA-B276AF6623A0}" dt="2022-07-17T17:39:28.727" v="187"/>
        <pc:sldMkLst>
          <pc:docMk/>
          <pc:sldMk cId="0" sldId="363"/>
        </pc:sldMkLst>
      </pc:sldChg>
      <pc:sldChg chg="modSp mod modTransition">
        <pc:chgData name="CARLOS FÚNEZ GUERRA" userId="4065a15b-7f9a-44c2-af4d-6084387e6d80" providerId="ADAL" clId="{1B073D0B-2379-40B1-A7DA-B276AF6623A0}" dt="2022-07-17T17:45:59.395" v="309" actId="20577"/>
        <pc:sldMkLst>
          <pc:docMk/>
          <pc:sldMk cId="0" sldId="365"/>
        </pc:sldMkLst>
        <pc:spChg chg="mod">
          <ac:chgData name="CARLOS FÚNEZ GUERRA" userId="4065a15b-7f9a-44c2-af4d-6084387e6d80" providerId="ADAL" clId="{1B073D0B-2379-40B1-A7DA-B276AF6623A0}" dt="2022-07-17T17:45:59.395" v="309" actId="20577"/>
          <ac:spMkLst>
            <pc:docMk/>
            <pc:sldMk cId="0" sldId="365"/>
            <ac:spMk id="21" creationId="{00000000-0000-0000-0000-000000000000}"/>
          </ac:spMkLst>
        </pc:spChg>
      </pc:sldChg>
      <pc:sldChg chg="modSp mod modTransition">
        <pc:chgData name="CARLOS FÚNEZ GUERRA" userId="4065a15b-7f9a-44c2-af4d-6084387e6d80" providerId="ADAL" clId="{1B073D0B-2379-40B1-A7DA-B276AF6623A0}" dt="2022-07-17T17:39:46.308" v="191" actId="20577"/>
        <pc:sldMkLst>
          <pc:docMk/>
          <pc:sldMk cId="0" sldId="367"/>
        </pc:sldMkLst>
        <pc:spChg chg="mod">
          <ac:chgData name="CARLOS FÚNEZ GUERRA" userId="4065a15b-7f9a-44c2-af4d-6084387e6d80" providerId="ADAL" clId="{1B073D0B-2379-40B1-A7DA-B276AF6623A0}" dt="2022-07-17T17:39:46.308" v="191" actId="20577"/>
          <ac:spMkLst>
            <pc:docMk/>
            <pc:sldMk cId="0" sldId="367"/>
            <ac:spMk id="21" creationId="{00000000-0000-0000-0000-000000000000}"/>
          </ac:spMkLst>
        </pc:spChg>
      </pc:sldChg>
      <pc:sldChg chg="add modTransition">
        <pc:chgData name="CARLOS FÚNEZ GUERRA" userId="4065a15b-7f9a-44c2-af4d-6084387e6d80" providerId="ADAL" clId="{1B073D0B-2379-40B1-A7DA-B276AF6623A0}" dt="2022-07-17T17:45:01.905" v="303"/>
        <pc:sldMkLst>
          <pc:docMk/>
          <pc:sldMk cId="0" sldId="371"/>
        </pc:sldMkLst>
      </pc:sldChg>
      <pc:sldChg chg="delSp modSp add mod modTransition">
        <pc:chgData name="CARLOS FÚNEZ GUERRA" userId="4065a15b-7f9a-44c2-af4d-6084387e6d80" providerId="ADAL" clId="{1B073D0B-2379-40B1-A7DA-B276AF6623A0}" dt="2022-07-17T17:33:46.477" v="139" actId="1035"/>
        <pc:sldMkLst>
          <pc:docMk/>
          <pc:sldMk cId="0" sldId="372"/>
        </pc:sldMkLst>
        <pc:spChg chg="mod">
          <ac:chgData name="CARLOS FÚNEZ GUERRA" userId="4065a15b-7f9a-44c2-af4d-6084387e6d80" providerId="ADAL" clId="{1B073D0B-2379-40B1-A7DA-B276AF6623A0}" dt="2022-07-17T17:33:46.477" v="139" actId="1035"/>
          <ac:spMkLst>
            <pc:docMk/>
            <pc:sldMk cId="0" sldId="372"/>
            <ac:spMk id="14" creationId="{00000000-0000-0000-0000-000000000000}"/>
          </ac:spMkLst>
        </pc:spChg>
        <pc:picChg chg="del mod">
          <ac:chgData name="CARLOS FÚNEZ GUERRA" userId="4065a15b-7f9a-44c2-af4d-6084387e6d80" providerId="ADAL" clId="{1B073D0B-2379-40B1-A7DA-B276AF6623A0}" dt="2022-07-17T17:33:36.943" v="122" actId="478"/>
          <ac:picMkLst>
            <pc:docMk/>
            <pc:sldMk cId="0" sldId="372"/>
            <ac:picMk id="13" creationId="{00000000-0000-0000-0000-000000000000}"/>
          </ac:picMkLst>
        </pc:picChg>
      </pc:sldChg>
      <pc:sldChg chg="add modTransition">
        <pc:chgData name="CARLOS FÚNEZ GUERRA" userId="4065a15b-7f9a-44c2-af4d-6084387e6d80" providerId="ADAL" clId="{1B073D0B-2379-40B1-A7DA-B276AF6623A0}" dt="2022-07-17T17:33:28.989" v="105"/>
        <pc:sldMkLst>
          <pc:docMk/>
          <pc:sldMk cId="0" sldId="373"/>
        </pc:sldMkLst>
      </pc:sldChg>
      <pc:sldChg chg="add modTransition">
        <pc:chgData name="CARLOS FÚNEZ GUERRA" userId="4065a15b-7f9a-44c2-af4d-6084387e6d80" providerId="ADAL" clId="{1B073D0B-2379-40B1-A7DA-B276AF6623A0}" dt="2022-07-17T17:34:31.710" v="140"/>
        <pc:sldMkLst>
          <pc:docMk/>
          <pc:sldMk cId="0" sldId="374"/>
        </pc:sldMkLst>
      </pc:sldChg>
      <pc:sldChg chg="add modTransition">
        <pc:chgData name="CARLOS FÚNEZ GUERRA" userId="4065a15b-7f9a-44c2-af4d-6084387e6d80" providerId="ADAL" clId="{1B073D0B-2379-40B1-A7DA-B276AF6623A0}" dt="2022-07-17T17:34:31.710" v="140"/>
        <pc:sldMkLst>
          <pc:docMk/>
          <pc:sldMk cId="0" sldId="375"/>
        </pc:sldMkLst>
      </pc:sldChg>
      <pc:sldChg chg="add modTransition">
        <pc:chgData name="CARLOS FÚNEZ GUERRA" userId="4065a15b-7f9a-44c2-af4d-6084387e6d80" providerId="ADAL" clId="{1B073D0B-2379-40B1-A7DA-B276AF6623A0}" dt="2022-07-17T17:45:01.905" v="303"/>
        <pc:sldMkLst>
          <pc:docMk/>
          <pc:sldMk cId="0" sldId="382"/>
        </pc:sldMkLst>
      </pc:sldChg>
      <pc:sldChg chg="add modTransition">
        <pc:chgData name="CARLOS FÚNEZ GUERRA" userId="4065a15b-7f9a-44c2-af4d-6084387e6d80" providerId="ADAL" clId="{1B073D0B-2379-40B1-A7DA-B276AF6623A0}" dt="2022-07-17T17:38:20.108" v="185"/>
        <pc:sldMkLst>
          <pc:docMk/>
          <pc:sldMk cId="0" sldId="383"/>
        </pc:sldMkLst>
      </pc:sldChg>
      <pc:sldChg chg="add modTransition">
        <pc:chgData name="CARLOS FÚNEZ GUERRA" userId="4065a15b-7f9a-44c2-af4d-6084387e6d80" providerId="ADAL" clId="{1B073D0B-2379-40B1-A7DA-B276AF6623A0}" dt="2022-07-17T17:45:01.905" v="303"/>
        <pc:sldMkLst>
          <pc:docMk/>
          <pc:sldMk cId="0" sldId="384"/>
        </pc:sldMkLst>
      </pc:sldChg>
      <pc:sldChg chg="add modTransition">
        <pc:chgData name="CARLOS FÚNEZ GUERRA" userId="4065a15b-7f9a-44c2-af4d-6084387e6d80" providerId="ADAL" clId="{1B073D0B-2379-40B1-A7DA-B276AF6623A0}" dt="2022-07-17T17:45:01.905" v="303"/>
        <pc:sldMkLst>
          <pc:docMk/>
          <pc:sldMk cId="0" sldId="386"/>
        </pc:sldMkLst>
      </pc:sldChg>
      <pc:sldChg chg="add modTransition">
        <pc:chgData name="CARLOS FÚNEZ GUERRA" userId="4065a15b-7f9a-44c2-af4d-6084387e6d80" providerId="ADAL" clId="{1B073D0B-2379-40B1-A7DA-B276AF6623A0}" dt="2022-07-17T17:45:01.905" v="303"/>
        <pc:sldMkLst>
          <pc:docMk/>
          <pc:sldMk cId="0" sldId="387"/>
        </pc:sldMkLst>
      </pc:sldChg>
      <pc:sldChg chg="add modTransition">
        <pc:chgData name="CARLOS FÚNEZ GUERRA" userId="4065a15b-7f9a-44c2-af4d-6084387e6d80" providerId="ADAL" clId="{1B073D0B-2379-40B1-A7DA-B276AF6623A0}" dt="2022-07-17T17:45:01.905" v="303"/>
        <pc:sldMkLst>
          <pc:docMk/>
          <pc:sldMk cId="0" sldId="389"/>
        </pc:sldMkLst>
      </pc:sldChg>
      <pc:sldChg chg="add modTransition">
        <pc:chgData name="CARLOS FÚNEZ GUERRA" userId="4065a15b-7f9a-44c2-af4d-6084387e6d80" providerId="ADAL" clId="{1B073D0B-2379-40B1-A7DA-B276AF6623A0}" dt="2022-07-17T17:45:01.905" v="303"/>
        <pc:sldMkLst>
          <pc:docMk/>
          <pc:sldMk cId="0" sldId="390"/>
        </pc:sldMkLst>
      </pc:sldChg>
      <pc:sldChg chg="add modTransition">
        <pc:chgData name="CARLOS FÚNEZ GUERRA" userId="4065a15b-7f9a-44c2-af4d-6084387e6d80" providerId="ADAL" clId="{1B073D0B-2379-40B1-A7DA-B276AF6623A0}" dt="2022-07-17T17:45:01.905" v="303"/>
        <pc:sldMkLst>
          <pc:docMk/>
          <pc:sldMk cId="0" sldId="391"/>
        </pc:sldMkLst>
      </pc:sldChg>
      <pc:sldChg chg="add modTransition">
        <pc:chgData name="CARLOS FÚNEZ GUERRA" userId="4065a15b-7f9a-44c2-af4d-6084387e6d80" providerId="ADAL" clId="{1B073D0B-2379-40B1-A7DA-B276AF6623A0}" dt="2022-07-17T17:45:01.905" v="303"/>
        <pc:sldMkLst>
          <pc:docMk/>
          <pc:sldMk cId="0" sldId="392"/>
        </pc:sldMkLst>
      </pc:sldChg>
      <pc:sldChg chg="add modTransition">
        <pc:chgData name="CARLOS FÚNEZ GUERRA" userId="4065a15b-7f9a-44c2-af4d-6084387e6d80" providerId="ADAL" clId="{1B073D0B-2379-40B1-A7DA-B276AF6623A0}" dt="2022-07-17T17:45:01.905" v="303"/>
        <pc:sldMkLst>
          <pc:docMk/>
          <pc:sldMk cId="0" sldId="393"/>
        </pc:sldMkLst>
      </pc:sldChg>
      <pc:sldChg chg="add modTransition">
        <pc:chgData name="CARLOS FÚNEZ GUERRA" userId="4065a15b-7f9a-44c2-af4d-6084387e6d80" providerId="ADAL" clId="{1B073D0B-2379-40B1-A7DA-B276AF6623A0}" dt="2022-07-17T17:45:01.905" v="303"/>
        <pc:sldMkLst>
          <pc:docMk/>
          <pc:sldMk cId="0" sldId="394"/>
        </pc:sldMkLst>
      </pc:sldChg>
      <pc:sldChg chg="add modTransition">
        <pc:chgData name="CARLOS FÚNEZ GUERRA" userId="4065a15b-7f9a-44c2-af4d-6084387e6d80" providerId="ADAL" clId="{1B073D0B-2379-40B1-A7DA-B276AF6623A0}" dt="2022-07-17T17:45:01.905" v="303"/>
        <pc:sldMkLst>
          <pc:docMk/>
          <pc:sldMk cId="0" sldId="395"/>
        </pc:sldMkLst>
      </pc:sldChg>
      <pc:sldChg chg="add modTransition">
        <pc:chgData name="CARLOS FÚNEZ GUERRA" userId="4065a15b-7f9a-44c2-af4d-6084387e6d80" providerId="ADAL" clId="{1B073D0B-2379-40B1-A7DA-B276AF6623A0}" dt="2022-07-17T17:45:01.905" v="303"/>
        <pc:sldMkLst>
          <pc:docMk/>
          <pc:sldMk cId="0" sldId="396"/>
        </pc:sldMkLst>
      </pc:sldChg>
      <pc:sldChg chg="add modTransition">
        <pc:chgData name="CARLOS FÚNEZ GUERRA" userId="4065a15b-7f9a-44c2-af4d-6084387e6d80" providerId="ADAL" clId="{1B073D0B-2379-40B1-A7DA-B276AF6623A0}" dt="2022-07-17T17:45:01.905" v="303"/>
        <pc:sldMkLst>
          <pc:docMk/>
          <pc:sldMk cId="0" sldId="397"/>
        </pc:sldMkLst>
      </pc:sldChg>
      <pc:sldChg chg="add modTransition">
        <pc:chgData name="CARLOS FÚNEZ GUERRA" userId="4065a15b-7f9a-44c2-af4d-6084387e6d80" providerId="ADAL" clId="{1B073D0B-2379-40B1-A7DA-B276AF6623A0}" dt="2022-07-17T17:45:01.905" v="303"/>
        <pc:sldMkLst>
          <pc:docMk/>
          <pc:sldMk cId="0" sldId="398"/>
        </pc:sldMkLst>
      </pc:sldChg>
      <pc:sldChg chg="add modTransition">
        <pc:chgData name="CARLOS FÚNEZ GUERRA" userId="4065a15b-7f9a-44c2-af4d-6084387e6d80" providerId="ADAL" clId="{1B073D0B-2379-40B1-A7DA-B276AF6623A0}" dt="2022-07-17T17:45:01.905" v="303"/>
        <pc:sldMkLst>
          <pc:docMk/>
          <pc:sldMk cId="0" sldId="399"/>
        </pc:sldMkLst>
      </pc:sldChg>
      <pc:sldChg chg="add modTransition">
        <pc:chgData name="CARLOS FÚNEZ GUERRA" userId="4065a15b-7f9a-44c2-af4d-6084387e6d80" providerId="ADAL" clId="{1B073D0B-2379-40B1-A7DA-B276AF6623A0}" dt="2022-07-17T17:35:04.930" v="141"/>
        <pc:sldMkLst>
          <pc:docMk/>
          <pc:sldMk cId="3448691419" sldId="403"/>
        </pc:sldMkLst>
      </pc:sldChg>
      <pc:sldChg chg="add modTransition">
        <pc:chgData name="CARLOS FÚNEZ GUERRA" userId="4065a15b-7f9a-44c2-af4d-6084387e6d80" providerId="ADAL" clId="{1B073D0B-2379-40B1-A7DA-B276AF6623A0}" dt="2022-07-17T17:38:20.108" v="185"/>
        <pc:sldMkLst>
          <pc:docMk/>
          <pc:sldMk cId="3537771456" sldId="404"/>
        </pc:sldMkLst>
      </pc:sldChg>
      <pc:sldChg chg="add modTransition">
        <pc:chgData name="CARLOS FÚNEZ GUERRA" userId="4065a15b-7f9a-44c2-af4d-6084387e6d80" providerId="ADAL" clId="{1B073D0B-2379-40B1-A7DA-B276AF6623A0}" dt="2022-07-17T17:38:20.108" v="185"/>
        <pc:sldMkLst>
          <pc:docMk/>
          <pc:sldMk cId="0" sldId="405"/>
        </pc:sldMkLst>
      </pc:sldChg>
      <pc:sldChg chg="add modTransition">
        <pc:chgData name="CARLOS FÚNEZ GUERRA" userId="4065a15b-7f9a-44c2-af4d-6084387e6d80" providerId="ADAL" clId="{1B073D0B-2379-40B1-A7DA-B276AF6623A0}" dt="2022-07-17T17:38:20.108" v="185"/>
        <pc:sldMkLst>
          <pc:docMk/>
          <pc:sldMk cId="0" sldId="406"/>
        </pc:sldMkLst>
      </pc:sldChg>
      <pc:sldChg chg="delSp modSp mod modTransition">
        <pc:chgData name="CARLOS FÚNEZ GUERRA" userId="4065a15b-7f9a-44c2-af4d-6084387e6d80" providerId="ADAL" clId="{1B073D0B-2379-40B1-A7DA-B276AF6623A0}" dt="2022-07-17T12:14:41.510" v="54" actId="1036"/>
        <pc:sldMkLst>
          <pc:docMk/>
          <pc:sldMk cId="2509842628" sldId="409"/>
        </pc:sldMkLst>
        <pc:spChg chg="mod">
          <ac:chgData name="CARLOS FÚNEZ GUERRA" userId="4065a15b-7f9a-44c2-af4d-6084387e6d80" providerId="ADAL" clId="{1B073D0B-2379-40B1-A7DA-B276AF6623A0}" dt="2022-07-17T12:14:41.510" v="54" actId="1036"/>
          <ac:spMkLst>
            <pc:docMk/>
            <pc:sldMk cId="2509842628" sldId="409"/>
            <ac:spMk id="2" creationId="{00000000-0000-0000-0000-000000000000}"/>
          </ac:spMkLst>
        </pc:spChg>
        <pc:spChg chg="del">
          <ac:chgData name="CARLOS FÚNEZ GUERRA" userId="4065a15b-7f9a-44c2-af4d-6084387e6d80" providerId="ADAL" clId="{1B073D0B-2379-40B1-A7DA-B276AF6623A0}" dt="2022-07-17T12:14:16.612" v="2" actId="478"/>
          <ac:spMkLst>
            <pc:docMk/>
            <pc:sldMk cId="2509842628" sldId="409"/>
            <ac:spMk id="8" creationId="{00000000-0000-0000-0000-000000000000}"/>
          </ac:spMkLst>
        </pc:spChg>
        <pc:spChg chg="del">
          <ac:chgData name="CARLOS FÚNEZ GUERRA" userId="4065a15b-7f9a-44c2-af4d-6084387e6d80" providerId="ADAL" clId="{1B073D0B-2379-40B1-A7DA-B276AF6623A0}" dt="2022-07-17T12:14:13.173" v="1" actId="478"/>
          <ac:spMkLst>
            <pc:docMk/>
            <pc:sldMk cId="2509842628" sldId="409"/>
            <ac:spMk id="14" creationId="{F2F7ABA6-369E-45AD-9FD3-0042659646CC}"/>
          </ac:spMkLst>
        </pc:spChg>
      </pc:sldChg>
      <pc:sldChg chg="modSp mod modTransition">
        <pc:chgData name="CARLOS FÚNEZ GUERRA" userId="4065a15b-7f9a-44c2-af4d-6084387e6d80" providerId="ADAL" clId="{1B073D0B-2379-40B1-A7DA-B276AF6623A0}" dt="2022-07-17T17:41:21.556" v="220" actId="20577"/>
        <pc:sldMkLst>
          <pc:docMk/>
          <pc:sldMk cId="1322617747" sldId="430"/>
        </pc:sldMkLst>
        <pc:spChg chg="mod">
          <ac:chgData name="CARLOS FÚNEZ GUERRA" userId="4065a15b-7f9a-44c2-af4d-6084387e6d80" providerId="ADAL" clId="{1B073D0B-2379-40B1-A7DA-B276AF6623A0}" dt="2022-07-17T17:41:21.556" v="220" actId="20577"/>
          <ac:spMkLst>
            <pc:docMk/>
            <pc:sldMk cId="1322617747" sldId="430"/>
            <ac:spMk id="19" creationId="{6EAB01D9-34CF-4B19-A7C6-65D95E94FEEF}"/>
          </ac:spMkLst>
        </pc:spChg>
      </pc:sldChg>
      <pc:sldChg chg="modSp mod modTransition">
        <pc:chgData name="CARLOS FÚNEZ GUERRA" userId="4065a15b-7f9a-44c2-af4d-6084387e6d80" providerId="ADAL" clId="{1B073D0B-2379-40B1-A7DA-B276AF6623A0}" dt="2022-07-17T17:41:25.922" v="222" actId="20577"/>
        <pc:sldMkLst>
          <pc:docMk/>
          <pc:sldMk cId="1080994504" sldId="431"/>
        </pc:sldMkLst>
        <pc:spChg chg="mod">
          <ac:chgData name="CARLOS FÚNEZ GUERRA" userId="4065a15b-7f9a-44c2-af4d-6084387e6d80" providerId="ADAL" clId="{1B073D0B-2379-40B1-A7DA-B276AF6623A0}" dt="2022-07-17T17:41:25.922" v="222" actId="20577"/>
          <ac:spMkLst>
            <pc:docMk/>
            <pc:sldMk cId="1080994504" sldId="431"/>
            <ac:spMk id="19" creationId="{0752DF2E-81BE-4E0D-834D-EFAC125E30C8}"/>
          </ac:spMkLst>
        </pc:spChg>
      </pc:sldChg>
      <pc:sldChg chg="modSp mod modTransition">
        <pc:chgData name="CARLOS FÚNEZ GUERRA" userId="4065a15b-7f9a-44c2-af4d-6084387e6d80" providerId="ADAL" clId="{1B073D0B-2379-40B1-A7DA-B276AF6623A0}" dt="2022-07-17T17:41:30.432" v="224" actId="20577"/>
        <pc:sldMkLst>
          <pc:docMk/>
          <pc:sldMk cId="863821852" sldId="432"/>
        </pc:sldMkLst>
        <pc:spChg chg="mod">
          <ac:chgData name="CARLOS FÚNEZ GUERRA" userId="4065a15b-7f9a-44c2-af4d-6084387e6d80" providerId="ADAL" clId="{1B073D0B-2379-40B1-A7DA-B276AF6623A0}" dt="2022-07-17T17:41:30.432" v="224" actId="20577"/>
          <ac:spMkLst>
            <pc:docMk/>
            <pc:sldMk cId="863821852" sldId="432"/>
            <ac:spMk id="18" creationId="{4E584429-EE79-44DE-814C-F49851FE21D5}"/>
          </ac:spMkLst>
        </pc:spChg>
      </pc:sldChg>
      <pc:sldChg chg="modSp mod modTransition">
        <pc:chgData name="CARLOS FÚNEZ GUERRA" userId="4065a15b-7f9a-44c2-af4d-6084387e6d80" providerId="ADAL" clId="{1B073D0B-2379-40B1-A7DA-B276AF6623A0}" dt="2022-07-17T17:41:34.940" v="226" actId="20577"/>
        <pc:sldMkLst>
          <pc:docMk/>
          <pc:sldMk cId="2322242200" sldId="433"/>
        </pc:sldMkLst>
        <pc:spChg chg="mod">
          <ac:chgData name="CARLOS FÚNEZ GUERRA" userId="4065a15b-7f9a-44c2-af4d-6084387e6d80" providerId="ADAL" clId="{1B073D0B-2379-40B1-A7DA-B276AF6623A0}" dt="2022-07-17T17:41:34.940" v="226" actId="20577"/>
          <ac:spMkLst>
            <pc:docMk/>
            <pc:sldMk cId="2322242200" sldId="433"/>
            <ac:spMk id="19" creationId="{AE0F8D99-F0DA-4C64-820F-7363B475DC2C}"/>
          </ac:spMkLst>
        </pc:spChg>
      </pc:sldChg>
      <pc:sldChg chg="modSp mod modTransition">
        <pc:chgData name="CARLOS FÚNEZ GUERRA" userId="4065a15b-7f9a-44c2-af4d-6084387e6d80" providerId="ADAL" clId="{1B073D0B-2379-40B1-A7DA-B276AF6623A0}" dt="2022-07-17T17:41:39.967" v="228" actId="20577"/>
        <pc:sldMkLst>
          <pc:docMk/>
          <pc:sldMk cId="2178039958" sldId="434"/>
        </pc:sldMkLst>
        <pc:spChg chg="mod">
          <ac:chgData name="CARLOS FÚNEZ GUERRA" userId="4065a15b-7f9a-44c2-af4d-6084387e6d80" providerId="ADAL" clId="{1B073D0B-2379-40B1-A7DA-B276AF6623A0}" dt="2022-07-17T17:41:39.967" v="228" actId="20577"/>
          <ac:spMkLst>
            <pc:docMk/>
            <pc:sldMk cId="2178039958" sldId="434"/>
            <ac:spMk id="19" creationId="{16BF3598-2AB2-480C-ACF7-E88E4D21F74F}"/>
          </ac:spMkLst>
        </pc:spChg>
      </pc:sldChg>
      <pc:sldChg chg="modSp mod modTransition">
        <pc:chgData name="CARLOS FÚNEZ GUERRA" userId="4065a15b-7f9a-44c2-af4d-6084387e6d80" providerId="ADAL" clId="{1B073D0B-2379-40B1-A7DA-B276AF6623A0}" dt="2022-07-17T17:41:44.306" v="230" actId="20577"/>
        <pc:sldMkLst>
          <pc:docMk/>
          <pc:sldMk cId="2671549308" sldId="435"/>
        </pc:sldMkLst>
        <pc:spChg chg="mod">
          <ac:chgData name="CARLOS FÚNEZ GUERRA" userId="4065a15b-7f9a-44c2-af4d-6084387e6d80" providerId="ADAL" clId="{1B073D0B-2379-40B1-A7DA-B276AF6623A0}" dt="2022-07-17T17:41:44.306" v="230" actId="20577"/>
          <ac:spMkLst>
            <pc:docMk/>
            <pc:sldMk cId="2671549308" sldId="435"/>
            <ac:spMk id="19" creationId="{1FAA46E4-3791-4F81-B7B7-9978BDC788D3}"/>
          </ac:spMkLst>
        </pc:spChg>
      </pc:sldChg>
      <pc:sldChg chg="modSp mod modTransition">
        <pc:chgData name="CARLOS FÚNEZ GUERRA" userId="4065a15b-7f9a-44c2-af4d-6084387e6d80" providerId="ADAL" clId="{1B073D0B-2379-40B1-A7DA-B276AF6623A0}" dt="2022-07-17T17:41:52.801" v="234" actId="20577"/>
        <pc:sldMkLst>
          <pc:docMk/>
          <pc:sldMk cId="2705869532" sldId="436"/>
        </pc:sldMkLst>
        <pc:spChg chg="mod">
          <ac:chgData name="CARLOS FÚNEZ GUERRA" userId="4065a15b-7f9a-44c2-af4d-6084387e6d80" providerId="ADAL" clId="{1B073D0B-2379-40B1-A7DA-B276AF6623A0}" dt="2022-07-17T17:41:52.801" v="234" actId="20577"/>
          <ac:spMkLst>
            <pc:docMk/>
            <pc:sldMk cId="2705869532" sldId="436"/>
            <ac:spMk id="19" creationId="{63E2FBF6-A38A-4620-876C-809B530FFDAC}"/>
          </ac:spMkLst>
        </pc:spChg>
      </pc:sldChg>
      <pc:sldChg chg="modSp mod modTransition">
        <pc:chgData name="CARLOS FÚNEZ GUERRA" userId="4065a15b-7f9a-44c2-af4d-6084387e6d80" providerId="ADAL" clId="{1B073D0B-2379-40B1-A7DA-B276AF6623A0}" dt="2022-07-17T17:41:56.883" v="236" actId="20577"/>
        <pc:sldMkLst>
          <pc:docMk/>
          <pc:sldMk cId="872496656" sldId="437"/>
        </pc:sldMkLst>
        <pc:spChg chg="mod">
          <ac:chgData name="CARLOS FÚNEZ GUERRA" userId="4065a15b-7f9a-44c2-af4d-6084387e6d80" providerId="ADAL" clId="{1B073D0B-2379-40B1-A7DA-B276AF6623A0}" dt="2022-07-17T17:41:56.883" v="236" actId="20577"/>
          <ac:spMkLst>
            <pc:docMk/>
            <pc:sldMk cId="872496656" sldId="437"/>
            <ac:spMk id="19" creationId="{24C48A21-2F1B-4EFD-9130-F0BCE435AE1C}"/>
          </ac:spMkLst>
        </pc:spChg>
      </pc:sldChg>
      <pc:sldChg chg="modSp mod modTransition">
        <pc:chgData name="CARLOS FÚNEZ GUERRA" userId="4065a15b-7f9a-44c2-af4d-6084387e6d80" providerId="ADAL" clId="{1B073D0B-2379-40B1-A7DA-B276AF6623A0}" dt="2022-07-17T17:42:02.588" v="238" actId="20577"/>
        <pc:sldMkLst>
          <pc:docMk/>
          <pc:sldMk cId="1977494024" sldId="438"/>
        </pc:sldMkLst>
        <pc:spChg chg="mod">
          <ac:chgData name="CARLOS FÚNEZ GUERRA" userId="4065a15b-7f9a-44c2-af4d-6084387e6d80" providerId="ADAL" clId="{1B073D0B-2379-40B1-A7DA-B276AF6623A0}" dt="2022-07-17T17:42:02.588" v="238" actId="20577"/>
          <ac:spMkLst>
            <pc:docMk/>
            <pc:sldMk cId="1977494024" sldId="438"/>
            <ac:spMk id="19" creationId="{FE8613F5-A1BE-4ADB-9F95-3E4D47EF89E3}"/>
          </ac:spMkLst>
        </pc:spChg>
      </pc:sldChg>
      <pc:sldChg chg="modSp mod modTransition">
        <pc:chgData name="CARLOS FÚNEZ GUERRA" userId="4065a15b-7f9a-44c2-af4d-6084387e6d80" providerId="ADAL" clId="{1B073D0B-2379-40B1-A7DA-B276AF6623A0}" dt="2022-07-17T17:40:03.679" v="197" actId="20577"/>
        <pc:sldMkLst>
          <pc:docMk/>
          <pc:sldMk cId="0" sldId="459"/>
        </pc:sldMkLst>
        <pc:spChg chg="mod">
          <ac:chgData name="CARLOS FÚNEZ GUERRA" userId="4065a15b-7f9a-44c2-af4d-6084387e6d80" providerId="ADAL" clId="{1B073D0B-2379-40B1-A7DA-B276AF6623A0}" dt="2022-07-17T17:40:03.679" v="197" actId="20577"/>
          <ac:spMkLst>
            <pc:docMk/>
            <pc:sldMk cId="0" sldId="459"/>
            <ac:spMk id="18" creationId="{2ABB6258-D2A3-493A-992C-523D6AEC6F61}"/>
          </ac:spMkLst>
        </pc:spChg>
      </pc:sldChg>
      <pc:sldChg chg="modSp mod modTransition">
        <pc:chgData name="CARLOS FÚNEZ GUERRA" userId="4065a15b-7f9a-44c2-af4d-6084387e6d80" providerId="ADAL" clId="{1B073D0B-2379-40B1-A7DA-B276AF6623A0}" dt="2022-07-17T17:41:08.101" v="214" actId="20577"/>
        <pc:sldMkLst>
          <pc:docMk/>
          <pc:sldMk cId="0" sldId="460"/>
        </pc:sldMkLst>
        <pc:spChg chg="mod">
          <ac:chgData name="CARLOS FÚNEZ GUERRA" userId="4065a15b-7f9a-44c2-af4d-6084387e6d80" providerId="ADAL" clId="{1B073D0B-2379-40B1-A7DA-B276AF6623A0}" dt="2022-07-17T17:41:08.101" v="214" actId="20577"/>
          <ac:spMkLst>
            <pc:docMk/>
            <pc:sldMk cId="0" sldId="460"/>
            <ac:spMk id="18" creationId="{CF874B9F-1BE0-4A58-AA25-7E793559117D}"/>
          </ac:spMkLst>
        </pc:spChg>
      </pc:sldChg>
      <pc:sldChg chg="modSp mod modTransition">
        <pc:chgData name="CARLOS FÚNEZ GUERRA" userId="4065a15b-7f9a-44c2-af4d-6084387e6d80" providerId="ADAL" clId="{1B073D0B-2379-40B1-A7DA-B276AF6623A0}" dt="2022-07-17T17:40:14.917" v="201" actId="20577"/>
        <pc:sldMkLst>
          <pc:docMk/>
          <pc:sldMk cId="2569427887" sldId="461"/>
        </pc:sldMkLst>
        <pc:spChg chg="mod">
          <ac:chgData name="CARLOS FÚNEZ GUERRA" userId="4065a15b-7f9a-44c2-af4d-6084387e6d80" providerId="ADAL" clId="{1B073D0B-2379-40B1-A7DA-B276AF6623A0}" dt="2022-07-17T17:40:14.917" v="201" actId="20577"/>
          <ac:spMkLst>
            <pc:docMk/>
            <pc:sldMk cId="2569427887" sldId="461"/>
            <ac:spMk id="15" creationId="{F6D87C32-9029-41F2-8EBF-C76D3E8C405A}"/>
          </ac:spMkLst>
        </pc:spChg>
      </pc:sldChg>
      <pc:sldChg chg="modSp mod modTransition">
        <pc:chgData name="CARLOS FÚNEZ GUERRA" userId="4065a15b-7f9a-44c2-af4d-6084387e6d80" providerId="ADAL" clId="{1B073D0B-2379-40B1-A7DA-B276AF6623A0}" dt="2022-07-17T17:40:19.823" v="203" actId="20577"/>
        <pc:sldMkLst>
          <pc:docMk/>
          <pc:sldMk cId="3165431488" sldId="462"/>
        </pc:sldMkLst>
        <pc:spChg chg="mod">
          <ac:chgData name="CARLOS FÚNEZ GUERRA" userId="4065a15b-7f9a-44c2-af4d-6084387e6d80" providerId="ADAL" clId="{1B073D0B-2379-40B1-A7DA-B276AF6623A0}" dt="2022-07-17T17:40:19.823" v="203" actId="20577"/>
          <ac:spMkLst>
            <pc:docMk/>
            <pc:sldMk cId="3165431488" sldId="462"/>
            <ac:spMk id="15" creationId="{A3E5C5D2-2825-45DB-9833-2397027666A9}"/>
          </ac:spMkLst>
        </pc:spChg>
      </pc:sldChg>
      <pc:sldChg chg="modSp mod modTransition">
        <pc:chgData name="CARLOS FÚNEZ GUERRA" userId="4065a15b-7f9a-44c2-af4d-6084387e6d80" providerId="ADAL" clId="{1B073D0B-2379-40B1-A7DA-B276AF6623A0}" dt="2022-07-17T17:40:24.744" v="205" actId="20577"/>
        <pc:sldMkLst>
          <pc:docMk/>
          <pc:sldMk cId="3024927544" sldId="463"/>
        </pc:sldMkLst>
        <pc:spChg chg="mod">
          <ac:chgData name="CARLOS FÚNEZ GUERRA" userId="4065a15b-7f9a-44c2-af4d-6084387e6d80" providerId="ADAL" clId="{1B073D0B-2379-40B1-A7DA-B276AF6623A0}" dt="2022-07-17T17:40:24.744" v="205" actId="20577"/>
          <ac:spMkLst>
            <pc:docMk/>
            <pc:sldMk cId="3024927544" sldId="463"/>
            <ac:spMk id="15" creationId="{4502FC1B-7E24-4BF8-8220-338DD57A68E6}"/>
          </ac:spMkLst>
        </pc:spChg>
      </pc:sldChg>
      <pc:sldChg chg="modSp mod modTransition">
        <pc:chgData name="CARLOS FÚNEZ GUERRA" userId="4065a15b-7f9a-44c2-af4d-6084387e6d80" providerId="ADAL" clId="{1B073D0B-2379-40B1-A7DA-B276AF6623A0}" dt="2022-07-17T17:40:30.197" v="207" actId="20577"/>
        <pc:sldMkLst>
          <pc:docMk/>
          <pc:sldMk cId="648641423" sldId="464"/>
        </pc:sldMkLst>
        <pc:spChg chg="mod">
          <ac:chgData name="CARLOS FÚNEZ GUERRA" userId="4065a15b-7f9a-44c2-af4d-6084387e6d80" providerId="ADAL" clId="{1B073D0B-2379-40B1-A7DA-B276AF6623A0}" dt="2022-07-17T17:40:30.197" v="207" actId="20577"/>
          <ac:spMkLst>
            <pc:docMk/>
            <pc:sldMk cId="648641423" sldId="464"/>
            <ac:spMk id="15" creationId="{5E3A81B9-A954-4551-BDFB-7BC45F7A4BC3}"/>
          </ac:spMkLst>
        </pc:spChg>
      </pc:sldChg>
      <pc:sldChg chg="modSp mod modTransition">
        <pc:chgData name="CARLOS FÚNEZ GUERRA" userId="4065a15b-7f9a-44c2-af4d-6084387e6d80" providerId="ADAL" clId="{1B073D0B-2379-40B1-A7DA-B276AF6623A0}" dt="2022-07-17T17:40:35.539" v="209" actId="20577"/>
        <pc:sldMkLst>
          <pc:docMk/>
          <pc:sldMk cId="974130805" sldId="465"/>
        </pc:sldMkLst>
        <pc:spChg chg="mod">
          <ac:chgData name="CARLOS FÚNEZ GUERRA" userId="4065a15b-7f9a-44c2-af4d-6084387e6d80" providerId="ADAL" clId="{1B073D0B-2379-40B1-A7DA-B276AF6623A0}" dt="2022-07-17T17:40:35.539" v="209" actId="20577"/>
          <ac:spMkLst>
            <pc:docMk/>
            <pc:sldMk cId="974130805" sldId="465"/>
            <ac:spMk id="15" creationId="{496B343C-7AD6-4984-8942-29F58BE9EC8F}"/>
          </ac:spMkLst>
        </pc:spChg>
      </pc:sldChg>
      <pc:sldChg chg="modSp mod modTransition">
        <pc:chgData name="CARLOS FÚNEZ GUERRA" userId="4065a15b-7f9a-44c2-af4d-6084387e6d80" providerId="ADAL" clId="{1B073D0B-2379-40B1-A7DA-B276AF6623A0}" dt="2022-07-17T17:40:09.826" v="199" actId="20577"/>
        <pc:sldMkLst>
          <pc:docMk/>
          <pc:sldMk cId="3808134258" sldId="466"/>
        </pc:sldMkLst>
        <pc:spChg chg="mod">
          <ac:chgData name="CARLOS FÚNEZ GUERRA" userId="4065a15b-7f9a-44c2-af4d-6084387e6d80" providerId="ADAL" clId="{1B073D0B-2379-40B1-A7DA-B276AF6623A0}" dt="2022-07-17T17:40:09.826" v="199" actId="20577"/>
          <ac:spMkLst>
            <pc:docMk/>
            <pc:sldMk cId="3808134258" sldId="466"/>
            <ac:spMk id="15" creationId="{76C06139-196D-4272-BA4A-6740ACD67832}"/>
          </ac:spMkLst>
        </pc:spChg>
      </pc:sldChg>
      <pc:sldChg chg="modSp mod modTransition">
        <pc:chgData name="CARLOS FÚNEZ GUERRA" userId="4065a15b-7f9a-44c2-af4d-6084387e6d80" providerId="ADAL" clId="{1B073D0B-2379-40B1-A7DA-B276AF6623A0}" dt="2022-07-17T17:41:12.420" v="216" actId="20577"/>
        <pc:sldMkLst>
          <pc:docMk/>
          <pc:sldMk cId="1329813277" sldId="467"/>
        </pc:sldMkLst>
        <pc:spChg chg="mod">
          <ac:chgData name="CARLOS FÚNEZ GUERRA" userId="4065a15b-7f9a-44c2-af4d-6084387e6d80" providerId="ADAL" clId="{1B073D0B-2379-40B1-A7DA-B276AF6623A0}" dt="2022-07-17T17:41:12.420" v="216" actId="20577"/>
          <ac:spMkLst>
            <pc:docMk/>
            <pc:sldMk cId="1329813277" sldId="467"/>
            <ac:spMk id="18" creationId="{9E1971B0-8D13-45F6-AC1A-ABC9FB47DAA7}"/>
          </ac:spMkLst>
        </pc:spChg>
      </pc:sldChg>
      <pc:sldChg chg="modSp mod modTransition">
        <pc:chgData name="CARLOS FÚNEZ GUERRA" userId="4065a15b-7f9a-44c2-af4d-6084387e6d80" providerId="ADAL" clId="{1B073D0B-2379-40B1-A7DA-B276AF6623A0}" dt="2022-07-17T17:41:17.294" v="218" actId="20577"/>
        <pc:sldMkLst>
          <pc:docMk/>
          <pc:sldMk cId="1064759031" sldId="468"/>
        </pc:sldMkLst>
        <pc:spChg chg="mod">
          <ac:chgData name="CARLOS FÚNEZ GUERRA" userId="4065a15b-7f9a-44c2-af4d-6084387e6d80" providerId="ADAL" clId="{1B073D0B-2379-40B1-A7DA-B276AF6623A0}" dt="2022-07-17T17:41:17.294" v="218" actId="20577"/>
          <ac:spMkLst>
            <pc:docMk/>
            <pc:sldMk cId="1064759031" sldId="468"/>
            <ac:spMk id="34" creationId="{FE70C850-820E-401E-B0F7-274E55291F10}"/>
          </ac:spMkLst>
        </pc:spChg>
      </pc:sldChg>
      <pc:sldChg chg="modSp mod modTransition">
        <pc:chgData name="CARLOS FÚNEZ GUERRA" userId="4065a15b-7f9a-44c2-af4d-6084387e6d80" providerId="ADAL" clId="{1B073D0B-2379-40B1-A7DA-B276AF6623A0}" dt="2022-07-17T17:42:07.619" v="240" actId="20577"/>
        <pc:sldMkLst>
          <pc:docMk/>
          <pc:sldMk cId="1787186660" sldId="469"/>
        </pc:sldMkLst>
        <pc:spChg chg="mod">
          <ac:chgData name="CARLOS FÚNEZ GUERRA" userId="4065a15b-7f9a-44c2-af4d-6084387e6d80" providerId="ADAL" clId="{1B073D0B-2379-40B1-A7DA-B276AF6623A0}" dt="2022-07-17T17:42:07.619" v="240" actId="20577"/>
          <ac:spMkLst>
            <pc:docMk/>
            <pc:sldMk cId="1787186660" sldId="469"/>
            <ac:spMk id="18" creationId="{B3F52A04-7D50-4594-BBFE-6900B0DB53BB}"/>
          </ac:spMkLst>
        </pc:spChg>
      </pc:sldChg>
      <pc:sldChg chg="modSp mod modTransition">
        <pc:chgData name="CARLOS FÚNEZ GUERRA" userId="4065a15b-7f9a-44c2-af4d-6084387e6d80" providerId="ADAL" clId="{1B073D0B-2379-40B1-A7DA-B276AF6623A0}" dt="2022-07-17T17:46:30.412" v="317" actId="20577"/>
        <pc:sldMkLst>
          <pc:docMk/>
          <pc:sldMk cId="4097533481" sldId="470"/>
        </pc:sldMkLst>
        <pc:spChg chg="mod">
          <ac:chgData name="CARLOS FÚNEZ GUERRA" userId="4065a15b-7f9a-44c2-af4d-6084387e6d80" providerId="ADAL" clId="{1B073D0B-2379-40B1-A7DA-B276AF6623A0}" dt="2022-07-17T17:46:30.412" v="317" actId="20577"/>
          <ac:spMkLst>
            <pc:docMk/>
            <pc:sldMk cId="4097533481" sldId="470"/>
            <ac:spMk id="19" creationId="{FB90C221-B25D-4FDB-8D1E-95FFBBC7F0CC}"/>
          </ac:spMkLst>
        </pc:spChg>
      </pc:sldChg>
      <pc:sldChg chg="modSp mod modTransition">
        <pc:chgData name="CARLOS FÚNEZ GUERRA" userId="4065a15b-7f9a-44c2-af4d-6084387e6d80" providerId="ADAL" clId="{1B073D0B-2379-40B1-A7DA-B276AF6623A0}" dt="2022-07-17T17:46:35.136" v="319" actId="20577"/>
        <pc:sldMkLst>
          <pc:docMk/>
          <pc:sldMk cId="1031094149" sldId="471"/>
        </pc:sldMkLst>
        <pc:spChg chg="mod">
          <ac:chgData name="CARLOS FÚNEZ GUERRA" userId="4065a15b-7f9a-44c2-af4d-6084387e6d80" providerId="ADAL" clId="{1B073D0B-2379-40B1-A7DA-B276AF6623A0}" dt="2022-07-17T17:46:35.136" v="319" actId="20577"/>
          <ac:spMkLst>
            <pc:docMk/>
            <pc:sldMk cId="1031094149" sldId="471"/>
            <ac:spMk id="19" creationId="{387A8539-8C35-449E-8AA0-DB8F76B2B695}"/>
          </ac:spMkLst>
        </pc:spChg>
      </pc:sldChg>
      <pc:sldChg chg="modSp mod modTransition">
        <pc:chgData name="CARLOS FÚNEZ GUERRA" userId="4065a15b-7f9a-44c2-af4d-6084387e6d80" providerId="ADAL" clId="{1B073D0B-2379-40B1-A7DA-B276AF6623A0}" dt="2022-07-17T17:46:12.660" v="311" actId="20577"/>
        <pc:sldMkLst>
          <pc:docMk/>
          <pc:sldMk cId="1274637093" sldId="472"/>
        </pc:sldMkLst>
        <pc:spChg chg="mod">
          <ac:chgData name="CARLOS FÚNEZ GUERRA" userId="4065a15b-7f9a-44c2-af4d-6084387e6d80" providerId="ADAL" clId="{1B073D0B-2379-40B1-A7DA-B276AF6623A0}" dt="2022-07-17T17:46:12.660" v="311" actId="20577"/>
          <ac:spMkLst>
            <pc:docMk/>
            <pc:sldMk cId="1274637093" sldId="472"/>
            <ac:spMk id="19" creationId="{CFDF1149-1420-4828-917E-3EA6D8ED4649}"/>
          </ac:spMkLst>
        </pc:spChg>
      </pc:sldChg>
      <pc:sldChg chg="modSp mod modTransition">
        <pc:chgData name="CARLOS FÚNEZ GUERRA" userId="4065a15b-7f9a-44c2-af4d-6084387e6d80" providerId="ADAL" clId="{1B073D0B-2379-40B1-A7DA-B276AF6623A0}" dt="2022-07-17T17:46:17.820" v="313" actId="20577"/>
        <pc:sldMkLst>
          <pc:docMk/>
          <pc:sldMk cId="3779211111" sldId="473"/>
        </pc:sldMkLst>
        <pc:spChg chg="mod">
          <ac:chgData name="CARLOS FÚNEZ GUERRA" userId="4065a15b-7f9a-44c2-af4d-6084387e6d80" providerId="ADAL" clId="{1B073D0B-2379-40B1-A7DA-B276AF6623A0}" dt="2022-07-17T17:46:17.820" v="313" actId="20577"/>
          <ac:spMkLst>
            <pc:docMk/>
            <pc:sldMk cId="3779211111" sldId="473"/>
            <ac:spMk id="18" creationId="{1793DE38-6C9B-400B-A707-7D620C9C9E9A}"/>
          </ac:spMkLst>
        </pc:spChg>
      </pc:sldChg>
      <pc:sldChg chg="modSp mod modTransition">
        <pc:chgData name="CARLOS FÚNEZ GUERRA" userId="4065a15b-7f9a-44c2-af4d-6084387e6d80" providerId="ADAL" clId="{1B073D0B-2379-40B1-A7DA-B276AF6623A0}" dt="2022-07-17T17:46:23.580" v="315" actId="20577"/>
        <pc:sldMkLst>
          <pc:docMk/>
          <pc:sldMk cId="1363892803" sldId="474"/>
        </pc:sldMkLst>
        <pc:spChg chg="mod">
          <ac:chgData name="CARLOS FÚNEZ GUERRA" userId="4065a15b-7f9a-44c2-af4d-6084387e6d80" providerId="ADAL" clId="{1B073D0B-2379-40B1-A7DA-B276AF6623A0}" dt="2022-07-17T17:46:23.580" v="315" actId="20577"/>
          <ac:spMkLst>
            <pc:docMk/>
            <pc:sldMk cId="1363892803" sldId="474"/>
            <ac:spMk id="18" creationId="{93DAF769-371E-4881-AFC2-DDBB5E914A21}"/>
          </ac:spMkLst>
        </pc:spChg>
      </pc:sldChg>
      <pc:sldChg chg="modSp del mod modTransition">
        <pc:chgData name="CARLOS FÚNEZ GUERRA" userId="4065a15b-7f9a-44c2-af4d-6084387e6d80" providerId="ADAL" clId="{1B073D0B-2379-40B1-A7DA-B276AF6623A0}" dt="2022-07-17T17:47:53.416" v="336" actId="47"/>
        <pc:sldMkLst>
          <pc:docMk/>
          <pc:sldMk cId="257792371" sldId="475"/>
        </pc:sldMkLst>
        <pc:spChg chg="mod">
          <ac:chgData name="CARLOS FÚNEZ GUERRA" userId="4065a15b-7f9a-44c2-af4d-6084387e6d80" providerId="ADAL" clId="{1B073D0B-2379-40B1-A7DA-B276AF6623A0}" dt="2022-07-17T17:36:23.598" v="163" actId="20577"/>
          <ac:spMkLst>
            <pc:docMk/>
            <pc:sldMk cId="257792371" sldId="475"/>
            <ac:spMk id="5" creationId="{00000000-0000-0000-0000-000000000000}"/>
          </ac:spMkLst>
        </pc:spChg>
      </pc:sldChg>
      <pc:sldChg chg="del modTransition">
        <pc:chgData name="CARLOS FÚNEZ GUERRA" userId="4065a15b-7f9a-44c2-af4d-6084387e6d80" providerId="ADAL" clId="{1B073D0B-2379-40B1-A7DA-B276AF6623A0}" dt="2022-07-17T17:48:24.539" v="339" actId="47"/>
        <pc:sldMkLst>
          <pc:docMk/>
          <pc:sldMk cId="1176922979" sldId="476"/>
        </pc:sldMkLst>
      </pc:sldChg>
      <pc:sldChg chg="del modTransition">
        <pc:chgData name="CARLOS FÚNEZ GUERRA" userId="4065a15b-7f9a-44c2-af4d-6084387e6d80" providerId="ADAL" clId="{1B073D0B-2379-40B1-A7DA-B276AF6623A0}" dt="2022-07-17T17:48:44.424" v="342" actId="47"/>
        <pc:sldMkLst>
          <pc:docMk/>
          <pc:sldMk cId="2708720669" sldId="477"/>
        </pc:sldMkLst>
      </pc:sldChg>
      <pc:sldChg chg="del modTransition">
        <pc:chgData name="CARLOS FÚNEZ GUERRA" userId="4065a15b-7f9a-44c2-af4d-6084387e6d80" providerId="ADAL" clId="{1B073D0B-2379-40B1-A7DA-B276AF6623A0}" dt="2022-07-17T17:49:01.816" v="345" actId="47"/>
        <pc:sldMkLst>
          <pc:docMk/>
          <pc:sldMk cId="4055515021" sldId="478"/>
        </pc:sldMkLst>
      </pc:sldChg>
      <pc:sldChg chg="del modTransition">
        <pc:chgData name="CARLOS FÚNEZ GUERRA" userId="4065a15b-7f9a-44c2-af4d-6084387e6d80" providerId="ADAL" clId="{1B073D0B-2379-40B1-A7DA-B276AF6623A0}" dt="2022-07-17T17:49:19.713" v="348" actId="47"/>
        <pc:sldMkLst>
          <pc:docMk/>
          <pc:sldMk cId="306023927" sldId="479"/>
        </pc:sldMkLst>
      </pc:sldChg>
      <pc:sldChg chg="del modTransition">
        <pc:chgData name="CARLOS FÚNEZ GUERRA" userId="4065a15b-7f9a-44c2-af4d-6084387e6d80" providerId="ADAL" clId="{1B073D0B-2379-40B1-A7DA-B276AF6623A0}" dt="2022-07-17T17:49:37.471" v="355" actId="47"/>
        <pc:sldMkLst>
          <pc:docMk/>
          <pc:sldMk cId="1255560532" sldId="480"/>
        </pc:sldMkLst>
      </pc:sldChg>
      <pc:sldChg chg="del modTransition">
        <pc:chgData name="CARLOS FÚNEZ GUERRA" userId="4065a15b-7f9a-44c2-af4d-6084387e6d80" providerId="ADAL" clId="{1B073D0B-2379-40B1-A7DA-B276AF6623A0}" dt="2022-07-17T17:50:18.348" v="360" actId="47"/>
        <pc:sldMkLst>
          <pc:docMk/>
          <pc:sldMk cId="1949723558" sldId="481"/>
        </pc:sldMkLst>
      </pc:sldChg>
      <pc:sldChg chg="addSp delSp modSp mod modTransition">
        <pc:chgData name="CARLOS FÚNEZ GUERRA" userId="4065a15b-7f9a-44c2-af4d-6084387e6d80" providerId="ADAL" clId="{1B073D0B-2379-40B1-A7DA-B276AF6623A0}" dt="2022-07-17T12:14:55.812" v="56" actId="478"/>
        <pc:sldMkLst>
          <pc:docMk/>
          <pc:sldMk cId="0" sldId="482"/>
        </pc:sldMkLst>
        <pc:spChg chg="add del mod">
          <ac:chgData name="CARLOS FÚNEZ GUERRA" userId="4065a15b-7f9a-44c2-af4d-6084387e6d80" providerId="ADAL" clId="{1B073D0B-2379-40B1-A7DA-B276AF6623A0}" dt="2022-07-17T12:14:55.812" v="56" actId="478"/>
          <ac:spMkLst>
            <pc:docMk/>
            <pc:sldMk cId="0" sldId="482"/>
            <ac:spMk id="3" creationId="{2D0A6F57-0FA5-495D-AC0E-8FEBE6C6114E}"/>
          </ac:spMkLst>
        </pc:spChg>
        <pc:spChg chg="del">
          <ac:chgData name="CARLOS FÚNEZ GUERRA" userId="4065a15b-7f9a-44c2-af4d-6084387e6d80" providerId="ADAL" clId="{1B073D0B-2379-40B1-A7DA-B276AF6623A0}" dt="2022-07-17T12:14:52.808" v="55" actId="478"/>
          <ac:spMkLst>
            <pc:docMk/>
            <pc:sldMk cId="0" sldId="482"/>
            <ac:spMk id="15" creationId="{4DD33647-7806-4E0F-A5A2-1666E71B0AE5}"/>
          </ac:spMkLst>
        </pc:spChg>
      </pc:sldChg>
      <pc:sldChg chg="addSp delSp modSp add mod">
        <pc:chgData name="CARLOS FÚNEZ GUERRA" userId="4065a15b-7f9a-44c2-af4d-6084387e6d80" providerId="ADAL" clId="{1B073D0B-2379-40B1-A7DA-B276AF6623A0}" dt="2022-07-17T17:39:53.622" v="193" actId="20577"/>
        <pc:sldMkLst>
          <pc:docMk/>
          <pc:sldMk cId="1711811643" sldId="483"/>
        </pc:sldMkLst>
        <pc:spChg chg="mod">
          <ac:chgData name="CARLOS FÚNEZ GUERRA" userId="4065a15b-7f9a-44c2-af4d-6084387e6d80" providerId="ADAL" clId="{1B073D0B-2379-40B1-A7DA-B276AF6623A0}" dt="2022-07-17T17:39:53.622" v="193" actId="20577"/>
          <ac:spMkLst>
            <pc:docMk/>
            <pc:sldMk cId="1711811643" sldId="483"/>
            <ac:spMk id="18" creationId="{2ABB6258-D2A3-493A-992C-523D6AEC6F61}"/>
          </ac:spMkLst>
        </pc:spChg>
        <pc:spChg chg="del">
          <ac:chgData name="CARLOS FÚNEZ GUERRA" userId="4065a15b-7f9a-44c2-af4d-6084387e6d80" providerId="ADAL" clId="{1B073D0B-2379-40B1-A7DA-B276AF6623A0}" dt="2022-07-17T17:10:15.222" v="62" actId="478"/>
          <ac:spMkLst>
            <pc:docMk/>
            <pc:sldMk cId="1711811643" sldId="483"/>
            <ac:spMk id="7172" creationId="{AEC04933-A23A-43F2-A0BF-07BA4CB1AB55}"/>
          </ac:spMkLst>
        </pc:spChg>
        <pc:picChg chg="add">
          <ac:chgData name="CARLOS FÚNEZ GUERRA" userId="4065a15b-7f9a-44c2-af4d-6084387e6d80" providerId="ADAL" clId="{1B073D0B-2379-40B1-A7DA-B276AF6623A0}" dt="2022-07-17T17:11:50.580" v="97" actId="22"/>
          <ac:picMkLst>
            <pc:docMk/>
            <pc:sldMk cId="1711811643" sldId="483"/>
            <ac:picMk id="3" creationId="{75966B69-52F1-4F41-9821-D736527D3049}"/>
          </ac:picMkLst>
        </pc:picChg>
        <pc:picChg chg="del">
          <ac:chgData name="CARLOS FÚNEZ GUERRA" userId="4065a15b-7f9a-44c2-af4d-6084387e6d80" providerId="ADAL" clId="{1B073D0B-2379-40B1-A7DA-B276AF6623A0}" dt="2022-07-17T17:10:25.511" v="79" actId="478"/>
          <ac:picMkLst>
            <pc:docMk/>
            <pc:sldMk cId="1711811643" sldId="483"/>
            <ac:picMk id="15" creationId="{9467712C-5A72-43D8-B96A-E18EEF4DFF4A}"/>
          </ac:picMkLst>
        </pc:picChg>
        <pc:picChg chg="del mod">
          <ac:chgData name="CARLOS FÚNEZ GUERRA" userId="4065a15b-7f9a-44c2-af4d-6084387e6d80" providerId="ADAL" clId="{1B073D0B-2379-40B1-A7DA-B276AF6623A0}" dt="2022-07-17T17:10:11.915" v="61" actId="478"/>
          <ac:picMkLst>
            <pc:docMk/>
            <pc:sldMk cId="1711811643" sldId="483"/>
            <ac:picMk id="7173" creationId="{2E5ECC73-8ACA-4042-B6EA-DF341AA333F9}"/>
          </ac:picMkLst>
        </pc:picChg>
        <pc:picChg chg="del">
          <ac:chgData name="CARLOS FÚNEZ GUERRA" userId="4065a15b-7f9a-44c2-af4d-6084387e6d80" providerId="ADAL" clId="{1B073D0B-2379-40B1-A7DA-B276AF6623A0}" dt="2022-07-17T17:10:17.327" v="65" actId="478"/>
          <ac:picMkLst>
            <pc:docMk/>
            <pc:sldMk cId="1711811643" sldId="483"/>
            <ac:picMk id="7174" creationId="{D4B33449-7FCE-495B-A68F-E39A9D9B6F2C}"/>
          </ac:picMkLst>
        </pc:picChg>
        <pc:picChg chg="del mod">
          <ac:chgData name="CARLOS FÚNEZ GUERRA" userId="4065a15b-7f9a-44c2-af4d-6084387e6d80" providerId="ADAL" clId="{1B073D0B-2379-40B1-A7DA-B276AF6623A0}" dt="2022-07-17T17:10:16.074" v="64" actId="478"/>
          <ac:picMkLst>
            <pc:docMk/>
            <pc:sldMk cId="1711811643" sldId="483"/>
            <ac:picMk id="7175" creationId="{E470E7EA-1DDC-4D77-AF99-8E00C377E3C9}"/>
          </ac:picMkLst>
        </pc:picChg>
      </pc:sldChg>
      <pc:sldChg chg="add del">
        <pc:chgData name="CARLOS FÚNEZ GUERRA" userId="4065a15b-7f9a-44c2-af4d-6084387e6d80" providerId="ADAL" clId="{1B073D0B-2379-40B1-A7DA-B276AF6623A0}" dt="2022-07-17T17:10:03.048" v="58"/>
        <pc:sldMkLst>
          <pc:docMk/>
          <pc:sldMk cId="2280379456" sldId="483"/>
        </pc:sldMkLst>
      </pc:sldChg>
      <pc:sldChg chg="addSp delSp modSp add mod">
        <pc:chgData name="CARLOS FÚNEZ GUERRA" userId="4065a15b-7f9a-44c2-af4d-6084387e6d80" providerId="ADAL" clId="{1B073D0B-2379-40B1-A7DA-B276AF6623A0}" dt="2022-07-17T17:39:59.007" v="195" actId="20577"/>
        <pc:sldMkLst>
          <pc:docMk/>
          <pc:sldMk cId="3412657581" sldId="484"/>
        </pc:sldMkLst>
        <pc:spChg chg="mod">
          <ac:chgData name="CARLOS FÚNEZ GUERRA" userId="4065a15b-7f9a-44c2-af4d-6084387e6d80" providerId="ADAL" clId="{1B073D0B-2379-40B1-A7DA-B276AF6623A0}" dt="2022-07-17T17:39:59.007" v="195" actId="20577"/>
          <ac:spMkLst>
            <pc:docMk/>
            <pc:sldMk cId="3412657581" sldId="484"/>
            <ac:spMk id="18" creationId="{2ABB6258-D2A3-493A-992C-523D6AEC6F61}"/>
          </ac:spMkLst>
        </pc:spChg>
        <pc:picChg chg="del">
          <ac:chgData name="CARLOS FÚNEZ GUERRA" userId="4065a15b-7f9a-44c2-af4d-6084387e6d80" providerId="ADAL" clId="{1B073D0B-2379-40B1-A7DA-B276AF6623A0}" dt="2022-07-17T17:11:57.209" v="99" actId="478"/>
          <ac:picMkLst>
            <pc:docMk/>
            <pc:sldMk cId="3412657581" sldId="484"/>
            <ac:picMk id="3" creationId="{75966B69-52F1-4F41-9821-D736527D3049}"/>
          </ac:picMkLst>
        </pc:picChg>
        <pc:picChg chg="add mod">
          <ac:chgData name="CARLOS FÚNEZ GUERRA" userId="4065a15b-7f9a-44c2-af4d-6084387e6d80" providerId="ADAL" clId="{1B073D0B-2379-40B1-A7DA-B276AF6623A0}" dt="2022-07-17T17:13:10.636" v="104" actId="1036"/>
          <ac:picMkLst>
            <pc:docMk/>
            <pc:sldMk cId="3412657581" sldId="484"/>
            <ac:picMk id="4" creationId="{69F880F5-BCAF-4DE4-8EA5-0A459A6D0F4D}"/>
          </ac:picMkLst>
        </pc:picChg>
      </pc:sldChg>
      <pc:sldChg chg="add modTransition">
        <pc:chgData name="CARLOS FÚNEZ GUERRA" userId="4065a15b-7f9a-44c2-af4d-6084387e6d80" providerId="ADAL" clId="{1B073D0B-2379-40B1-A7DA-B276AF6623A0}" dt="2022-07-17T17:38:20.108" v="185"/>
        <pc:sldMkLst>
          <pc:docMk/>
          <pc:sldMk cId="0" sldId="485"/>
        </pc:sldMkLst>
      </pc:sldChg>
      <pc:sldChg chg="add modTransition">
        <pc:chgData name="CARLOS FÚNEZ GUERRA" userId="4065a15b-7f9a-44c2-af4d-6084387e6d80" providerId="ADAL" clId="{1B073D0B-2379-40B1-A7DA-B276AF6623A0}" dt="2022-07-17T17:38:20.108" v="185"/>
        <pc:sldMkLst>
          <pc:docMk/>
          <pc:sldMk cId="0" sldId="486"/>
        </pc:sldMkLst>
      </pc:sldChg>
      <pc:sldChg chg="add modTransition">
        <pc:chgData name="CARLOS FÚNEZ GUERRA" userId="4065a15b-7f9a-44c2-af4d-6084387e6d80" providerId="ADAL" clId="{1B073D0B-2379-40B1-A7DA-B276AF6623A0}" dt="2022-07-17T17:38:20.108" v="185"/>
        <pc:sldMkLst>
          <pc:docMk/>
          <pc:sldMk cId="0" sldId="487"/>
        </pc:sldMkLst>
      </pc:sldChg>
      <pc:sldChg chg="add modTransition">
        <pc:chgData name="CARLOS FÚNEZ GUERRA" userId="4065a15b-7f9a-44c2-af4d-6084387e6d80" providerId="ADAL" clId="{1B073D0B-2379-40B1-A7DA-B276AF6623A0}" dt="2022-07-17T17:38:20.108" v="185"/>
        <pc:sldMkLst>
          <pc:docMk/>
          <pc:sldMk cId="0" sldId="488"/>
        </pc:sldMkLst>
      </pc:sldChg>
      <pc:sldChg chg="modSp add mod">
        <pc:chgData name="CARLOS FÚNEZ GUERRA" userId="4065a15b-7f9a-44c2-af4d-6084387e6d80" providerId="ADAL" clId="{1B073D0B-2379-40B1-A7DA-B276AF6623A0}" dt="2022-07-17T17:47:48.201" v="335" actId="207"/>
        <pc:sldMkLst>
          <pc:docMk/>
          <pc:sldMk cId="2348727664" sldId="489"/>
        </pc:sldMkLst>
        <pc:spChg chg="mod">
          <ac:chgData name="CARLOS FÚNEZ GUERRA" userId="4065a15b-7f9a-44c2-af4d-6084387e6d80" providerId="ADAL" clId="{1B073D0B-2379-40B1-A7DA-B276AF6623A0}" dt="2022-07-17T17:47:48.201" v="335" actId="207"/>
          <ac:spMkLst>
            <pc:docMk/>
            <pc:sldMk cId="2348727664" sldId="489"/>
            <ac:spMk id="5" creationId="{00000000-0000-0000-0000-000000000000}"/>
          </ac:spMkLst>
        </pc:spChg>
      </pc:sldChg>
      <pc:sldChg chg="modSp add mod">
        <pc:chgData name="CARLOS FÚNEZ GUERRA" userId="4065a15b-7f9a-44c2-af4d-6084387e6d80" providerId="ADAL" clId="{1B073D0B-2379-40B1-A7DA-B276AF6623A0}" dt="2022-07-17T17:48:08.427" v="338" actId="207"/>
        <pc:sldMkLst>
          <pc:docMk/>
          <pc:sldMk cId="4078873512" sldId="490"/>
        </pc:sldMkLst>
        <pc:spChg chg="mod">
          <ac:chgData name="CARLOS FÚNEZ GUERRA" userId="4065a15b-7f9a-44c2-af4d-6084387e6d80" providerId="ADAL" clId="{1B073D0B-2379-40B1-A7DA-B276AF6623A0}" dt="2022-07-17T17:48:08.427" v="338" actId="207"/>
          <ac:spMkLst>
            <pc:docMk/>
            <pc:sldMk cId="4078873512" sldId="490"/>
            <ac:spMk id="5" creationId="{00000000-0000-0000-0000-000000000000}"/>
          </ac:spMkLst>
        </pc:spChg>
      </pc:sldChg>
      <pc:sldChg chg="modSp add mod">
        <pc:chgData name="CARLOS FÚNEZ GUERRA" userId="4065a15b-7f9a-44c2-af4d-6084387e6d80" providerId="ADAL" clId="{1B073D0B-2379-40B1-A7DA-B276AF6623A0}" dt="2022-07-17T17:48:33.876" v="341" actId="207"/>
        <pc:sldMkLst>
          <pc:docMk/>
          <pc:sldMk cId="2229636186" sldId="491"/>
        </pc:sldMkLst>
        <pc:spChg chg="mod">
          <ac:chgData name="CARLOS FÚNEZ GUERRA" userId="4065a15b-7f9a-44c2-af4d-6084387e6d80" providerId="ADAL" clId="{1B073D0B-2379-40B1-A7DA-B276AF6623A0}" dt="2022-07-17T17:48:33.876" v="341" actId="207"/>
          <ac:spMkLst>
            <pc:docMk/>
            <pc:sldMk cId="2229636186" sldId="491"/>
            <ac:spMk id="5" creationId="{00000000-0000-0000-0000-000000000000}"/>
          </ac:spMkLst>
        </pc:spChg>
      </pc:sldChg>
      <pc:sldChg chg="modSp add mod">
        <pc:chgData name="CARLOS FÚNEZ GUERRA" userId="4065a15b-7f9a-44c2-af4d-6084387e6d80" providerId="ADAL" clId="{1B073D0B-2379-40B1-A7DA-B276AF6623A0}" dt="2022-07-17T17:48:51.967" v="344" actId="207"/>
        <pc:sldMkLst>
          <pc:docMk/>
          <pc:sldMk cId="312609878" sldId="492"/>
        </pc:sldMkLst>
        <pc:spChg chg="mod">
          <ac:chgData name="CARLOS FÚNEZ GUERRA" userId="4065a15b-7f9a-44c2-af4d-6084387e6d80" providerId="ADAL" clId="{1B073D0B-2379-40B1-A7DA-B276AF6623A0}" dt="2022-07-17T17:48:51.967" v="344" actId="207"/>
          <ac:spMkLst>
            <pc:docMk/>
            <pc:sldMk cId="312609878" sldId="492"/>
            <ac:spMk id="5" creationId="{00000000-0000-0000-0000-000000000000}"/>
          </ac:spMkLst>
        </pc:spChg>
      </pc:sldChg>
      <pc:sldChg chg="modSp add mod">
        <pc:chgData name="CARLOS FÚNEZ GUERRA" userId="4065a15b-7f9a-44c2-af4d-6084387e6d80" providerId="ADAL" clId="{1B073D0B-2379-40B1-A7DA-B276AF6623A0}" dt="2022-07-17T17:49:09.305" v="347" actId="207"/>
        <pc:sldMkLst>
          <pc:docMk/>
          <pc:sldMk cId="4286353986" sldId="493"/>
        </pc:sldMkLst>
        <pc:spChg chg="mod">
          <ac:chgData name="CARLOS FÚNEZ GUERRA" userId="4065a15b-7f9a-44c2-af4d-6084387e6d80" providerId="ADAL" clId="{1B073D0B-2379-40B1-A7DA-B276AF6623A0}" dt="2022-07-17T17:49:09.305" v="347" actId="207"/>
          <ac:spMkLst>
            <pc:docMk/>
            <pc:sldMk cId="4286353986" sldId="493"/>
            <ac:spMk id="5" creationId="{00000000-0000-0000-0000-000000000000}"/>
          </ac:spMkLst>
        </pc:spChg>
      </pc:sldChg>
      <pc:sldChg chg="modSp add mod">
        <pc:chgData name="CARLOS FÚNEZ GUERRA" userId="4065a15b-7f9a-44c2-af4d-6084387e6d80" providerId="ADAL" clId="{1B073D0B-2379-40B1-A7DA-B276AF6623A0}" dt="2022-07-17T17:49:33.464" v="354" actId="207"/>
        <pc:sldMkLst>
          <pc:docMk/>
          <pc:sldMk cId="3803414764" sldId="494"/>
        </pc:sldMkLst>
        <pc:spChg chg="mod">
          <ac:chgData name="CARLOS FÚNEZ GUERRA" userId="4065a15b-7f9a-44c2-af4d-6084387e6d80" providerId="ADAL" clId="{1B073D0B-2379-40B1-A7DA-B276AF6623A0}" dt="2022-07-17T17:49:33.464" v="354" actId="207"/>
          <ac:spMkLst>
            <pc:docMk/>
            <pc:sldMk cId="3803414764" sldId="494"/>
            <ac:spMk id="5" creationId="{00000000-0000-0000-0000-000000000000}"/>
          </ac:spMkLst>
        </pc:spChg>
      </pc:sldChg>
      <pc:sldChg chg="modSp add mod">
        <pc:chgData name="CARLOS FÚNEZ GUERRA" userId="4065a15b-7f9a-44c2-af4d-6084387e6d80" providerId="ADAL" clId="{1B073D0B-2379-40B1-A7DA-B276AF6623A0}" dt="2022-07-17T17:49:57.413" v="357" actId="207"/>
        <pc:sldMkLst>
          <pc:docMk/>
          <pc:sldMk cId="3700986342" sldId="495"/>
        </pc:sldMkLst>
        <pc:spChg chg="mod">
          <ac:chgData name="CARLOS FÚNEZ GUERRA" userId="4065a15b-7f9a-44c2-af4d-6084387e6d80" providerId="ADAL" clId="{1B073D0B-2379-40B1-A7DA-B276AF6623A0}" dt="2022-07-17T17:49:57.413" v="357" actId="207"/>
          <ac:spMkLst>
            <pc:docMk/>
            <pc:sldMk cId="3700986342" sldId="495"/>
            <ac:spMk id="5" creationId="{00000000-0000-0000-0000-000000000000}"/>
          </ac:spMkLst>
        </pc:spChg>
      </pc:sldChg>
      <pc:sldChg chg="modSp add mod">
        <pc:chgData name="CARLOS FÚNEZ GUERRA" userId="4065a15b-7f9a-44c2-af4d-6084387e6d80" providerId="ADAL" clId="{1B073D0B-2379-40B1-A7DA-B276AF6623A0}" dt="2022-07-17T17:50:13.748" v="359" actId="207"/>
        <pc:sldMkLst>
          <pc:docMk/>
          <pc:sldMk cId="1275622814" sldId="496"/>
        </pc:sldMkLst>
        <pc:spChg chg="mod">
          <ac:chgData name="CARLOS FÚNEZ GUERRA" userId="4065a15b-7f9a-44c2-af4d-6084387e6d80" providerId="ADAL" clId="{1B073D0B-2379-40B1-A7DA-B276AF6623A0}" dt="2022-07-17T17:50:13.748" v="359" actId="207"/>
          <ac:spMkLst>
            <pc:docMk/>
            <pc:sldMk cId="1275622814" sldId="496"/>
            <ac:spMk id="5" creationId="{00000000-0000-0000-0000-000000000000}"/>
          </ac:spMkLst>
        </pc:spChg>
      </pc:sldChg>
      <pc:sldChg chg="add">
        <pc:chgData name="CARLOS FÚNEZ GUERRA" userId="4065a15b-7f9a-44c2-af4d-6084387e6d80" providerId="ADAL" clId="{1B073D0B-2379-40B1-A7DA-B276AF6623A0}" dt="2022-07-17T17:50:21.432" v="361"/>
        <pc:sldMkLst>
          <pc:docMk/>
          <pc:sldMk cId="1071691830" sldId="497"/>
        </pc:sldMkLst>
      </pc:sldChg>
      <pc:sldChg chg="addSp delSp modSp add mod">
        <pc:chgData name="CARLOS FÚNEZ GUERRA" userId="4065a15b-7f9a-44c2-af4d-6084387e6d80" providerId="ADAL" clId="{1B073D0B-2379-40B1-A7DA-B276AF6623A0}" dt="2022-07-17T17:53:13.554" v="374" actId="1036"/>
        <pc:sldMkLst>
          <pc:docMk/>
          <pc:sldMk cId="2757933293" sldId="498"/>
        </pc:sldMkLst>
        <pc:spChg chg="del">
          <ac:chgData name="CARLOS FÚNEZ GUERRA" userId="4065a15b-7f9a-44c2-af4d-6084387e6d80" providerId="ADAL" clId="{1B073D0B-2379-40B1-A7DA-B276AF6623A0}" dt="2022-07-17T17:51:51.545" v="363" actId="478"/>
          <ac:spMkLst>
            <pc:docMk/>
            <pc:sldMk cId="2757933293" sldId="498"/>
            <ac:spMk id="8194" creationId="{03E578F2-2CFD-4BB6-B509-15EE7E97E691}"/>
          </ac:spMkLst>
        </pc:spChg>
        <pc:spChg chg="del">
          <ac:chgData name="CARLOS FÚNEZ GUERRA" userId="4065a15b-7f9a-44c2-af4d-6084387e6d80" providerId="ADAL" clId="{1B073D0B-2379-40B1-A7DA-B276AF6623A0}" dt="2022-07-17T17:51:51.545" v="363" actId="478"/>
          <ac:spMkLst>
            <pc:docMk/>
            <pc:sldMk cId="2757933293" sldId="498"/>
            <ac:spMk id="8196" creationId="{4AD80157-4E3E-499F-B4D7-092F78AD23BB}"/>
          </ac:spMkLst>
        </pc:spChg>
        <pc:picChg chg="add del">
          <ac:chgData name="CARLOS FÚNEZ GUERRA" userId="4065a15b-7f9a-44c2-af4d-6084387e6d80" providerId="ADAL" clId="{1B073D0B-2379-40B1-A7DA-B276AF6623A0}" dt="2022-07-17T17:52:37.537" v="365" actId="22"/>
          <ac:picMkLst>
            <pc:docMk/>
            <pc:sldMk cId="2757933293" sldId="498"/>
            <ac:picMk id="3" creationId="{32F05258-049C-43D9-8109-7B9D9370F315}"/>
          </ac:picMkLst>
        </pc:picChg>
        <pc:picChg chg="add del">
          <ac:chgData name="CARLOS FÚNEZ GUERRA" userId="4065a15b-7f9a-44c2-af4d-6084387e6d80" providerId="ADAL" clId="{1B073D0B-2379-40B1-A7DA-B276AF6623A0}" dt="2022-07-17T17:52:45.135" v="367" actId="478"/>
          <ac:picMkLst>
            <pc:docMk/>
            <pc:sldMk cId="2757933293" sldId="498"/>
            <ac:picMk id="5" creationId="{9B7A53B3-02F8-47EF-854A-988833BA93A8}"/>
          </ac:picMkLst>
        </pc:picChg>
        <pc:picChg chg="add mod">
          <ac:chgData name="CARLOS FÚNEZ GUERRA" userId="4065a15b-7f9a-44c2-af4d-6084387e6d80" providerId="ADAL" clId="{1B073D0B-2379-40B1-A7DA-B276AF6623A0}" dt="2022-07-17T17:53:13.554" v="374" actId="1036"/>
          <ac:picMkLst>
            <pc:docMk/>
            <pc:sldMk cId="2757933293" sldId="498"/>
            <ac:picMk id="7" creationId="{085BBE84-F1B2-46C0-9931-9A66D80B12CF}"/>
          </ac:picMkLst>
        </pc:picChg>
        <pc:picChg chg="del">
          <ac:chgData name="CARLOS FÚNEZ GUERRA" userId="4065a15b-7f9a-44c2-af4d-6084387e6d80" providerId="ADAL" clId="{1B073D0B-2379-40B1-A7DA-B276AF6623A0}" dt="2022-07-17T17:51:51.545" v="363" actId="478"/>
          <ac:picMkLst>
            <pc:docMk/>
            <pc:sldMk cId="2757933293" sldId="498"/>
            <ac:picMk id="8197" creationId="{1D125A0D-C315-4E76-853C-5F71060672F1}"/>
          </ac:picMkLst>
        </pc:picChg>
        <pc:picChg chg="del">
          <ac:chgData name="CARLOS FÚNEZ GUERRA" userId="4065a15b-7f9a-44c2-af4d-6084387e6d80" providerId="ADAL" clId="{1B073D0B-2379-40B1-A7DA-B276AF6623A0}" dt="2022-07-17T17:51:51.545" v="363" actId="478"/>
          <ac:picMkLst>
            <pc:docMk/>
            <pc:sldMk cId="2757933293" sldId="498"/>
            <ac:picMk id="8198" creationId="{F0FD73EF-1A12-430E-A367-453B268E88B4}"/>
          </ac:picMkLst>
        </pc:picChg>
        <pc:picChg chg="del">
          <ac:chgData name="CARLOS FÚNEZ GUERRA" userId="4065a15b-7f9a-44c2-af4d-6084387e6d80" providerId="ADAL" clId="{1B073D0B-2379-40B1-A7DA-B276AF6623A0}" dt="2022-07-17T17:51:51.545" v="363" actId="478"/>
          <ac:picMkLst>
            <pc:docMk/>
            <pc:sldMk cId="2757933293" sldId="498"/>
            <ac:picMk id="8199" creationId="{42F9B4A0-929D-4C57-98B6-AB68E7032918}"/>
          </ac:picMkLst>
        </pc:picChg>
      </pc:sldChg>
      <pc:sldChg chg="addSp delSp modSp add mod">
        <pc:chgData name="CARLOS FÚNEZ GUERRA" userId="4065a15b-7f9a-44c2-af4d-6084387e6d80" providerId="ADAL" clId="{1B073D0B-2379-40B1-A7DA-B276AF6623A0}" dt="2022-07-17T17:55:35.010" v="381" actId="1036"/>
        <pc:sldMkLst>
          <pc:docMk/>
          <pc:sldMk cId="1111771750" sldId="499"/>
        </pc:sldMkLst>
        <pc:picChg chg="add mod">
          <ac:chgData name="CARLOS FÚNEZ GUERRA" userId="4065a15b-7f9a-44c2-af4d-6084387e6d80" providerId="ADAL" clId="{1B073D0B-2379-40B1-A7DA-B276AF6623A0}" dt="2022-07-17T17:55:35.010" v="381" actId="1036"/>
          <ac:picMkLst>
            <pc:docMk/>
            <pc:sldMk cId="1111771750" sldId="499"/>
            <ac:picMk id="3" creationId="{8FA36E2E-929B-47AF-936B-3AC638C04017}"/>
          </ac:picMkLst>
        </pc:picChg>
        <pc:picChg chg="del">
          <ac:chgData name="CARLOS FÚNEZ GUERRA" userId="4065a15b-7f9a-44c2-af4d-6084387e6d80" providerId="ADAL" clId="{1B073D0B-2379-40B1-A7DA-B276AF6623A0}" dt="2022-07-17T17:53:21.095" v="376" actId="478"/>
          <ac:picMkLst>
            <pc:docMk/>
            <pc:sldMk cId="1111771750" sldId="499"/>
            <ac:picMk id="7" creationId="{085BBE84-F1B2-46C0-9931-9A66D80B12CF}"/>
          </ac:picMkLst>
        </pc:picChg>
      </pc:sldChg>
      <pc:sldChg chg="addSp delSp modSp add mod">
        <pc:chgData name="CARLOS FÚNEZ GUERRA" userId="4065a15b-7f9a-44c2-af4d-6084387e6d80" providerId="ADAL" clId="{1B073D0B-2379-40B1-A7DA-B276AF6623A0}" dt="2022-07-17T17:57:12.245" v="390" actId="1036"/>
        <pc:sldMkLst>
          <pc:docMk/>
          <pc:sldMk cId="3051336587" sldId="500"/>
        </pc:sldMkLst>
        <pc:spChg chg="del">
          <ac:chgData name="CARLOS FÚNEZ GUERRA" userId="4065a15b-7f9a-44c2-af4d-6084387e6d80" providerId="ADAL" clId="{1B073D0B-2379-40B1-A7DA-B276AF6623A0}" dt="2022-07-17T17:55:58.305" v="383" actId="478"/>
          <ac:spMkLst>
            <pc:docMk/>
            <pc:sldMk cId="3051336587" sldId="500"/>
            <ac:spMk id="14"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16"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18"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19" creationId="{00000000-0000-0000-0000-000000000000}"/>
          </ac:spMkLst>
        </pc:spChg>
        <pc:spChg chg="del">
          <ac:chgData name="CARLOS FÚNEZ GUERRA" userId="4065a15b-7f9a-44c2-af4d-6084387e6d80" providerId="ADAL" clId="{1B073D0B-2379-40B1-A7DA-B276AF6623A0}" dt="2022-07-17T17:55:58.305" v="383" actId="478"/>
          <ac:spMkLst>
            <pc:docMk/>
            <pc:sldMk cId="3051336587" sldId="500"/>
            <ac:spMk id="22" creationId="{00000000-0000-0000-0000-000000000000}"/>
          </ac:spMkLst>
        </pc:spChg>
        <pc:picChg chg="add del">
          <ac:chgData name="CARLOS FÚNEZ GUERRA" userId="4065a15b-7f9a-44c2-af4d-6084387e6d80" providerId="ADAL" clId="{1B073D0B-2379-40B1-A7DA-B276AF6623A0}" dt="2022-07-17T17:56:53.190" v="385" actId="478"/>
          <ac:picMkLst>
            <pc:docMk/>
            <pc:sldMk cId="3051336587" sldId="500"/>
            <ac:picMk id="3" creationId="{147DBFD5-BAF3-434C-B957-59DDBD295C28}"/>
          </ac:picMkLst>
        </pc:picChg>
        <pc:picChg chg="add del">
          <ac:chgData name="CARLOS FÚNEZ GUERRA" userId="4065a15b-7f9a-44c2-af4d-6084387e6d80" providerId="ADAL" clId="{1B073D0B-2379-40B1-A7DA-B276AF6623A0}" dt="2022-07-17T17:57:00.451" v="387" actId="478"/>
          <ac:picMkLst>
            <pc:docMk/>
            <pc:sldMk cId="3051336587" sldId="500"/>
            <ac:picMk id="5" creationId="{111170D4-EE2F-4363-A66E-76A53D9EE0BE}"/>
          </ac:picMkLst>
        </pc:picChg>
        <pc:picChg chg="add mod">
          <ac:chgData name="CARLOS FÚNEZ GUERRA" userId="4065a15b-7f9a-44c2-af4d-6084387e6d80" providerId="ADAL" clId="{1B073D0B-2379-40B1-A7DA-B276AF6623A0}" dt="2022-07-17T17:57:12.245" v="390" actId="1036"/>
          <ac:picMkLst>
            <pc:docMk/>
            <pc:sldMk cId="3051336587" sldId="500"/>
            <ac:picMk id="7" creationId="{F9A8BD76-E731-4D7C-ABCF-A71677B22ACB}"/>
          </ac:picMkLst>
        </pc:picChg>
        <pc:picChg chg="del">
          <ac:chgData name="CARLOS FÚNEZ GUERRA" userId="4065a15b-7f9a-44c2-af4d-6084387e6d80" providerId="ADAL" clId="{1B073D0B-2379-40B1-A7DA-B276AF6623A0}" dt="2022-07-17T17:55:58.305" v="383" actId="478"/>
          <ac:picMkLst>
            <pc:docMk/>
            <pc:sldMk cId="3051336587" sldId="500"/>
            <ac:picMk id="15" creationId="{00000000-0000-0000-0000-000000000000}"/>
          </ac:picMkLst>
        </pc:picChg>
        <pc:picChg chg="del">
          <ac:chgData name="CARLOS FÚNEZ GUERRA" userId="4065a15b-7f9a-44c2-af4d-6084387e6d80" providerId="ADAL" clId="{1B073D0B-2379-40B1-A7DA-B276AF6623A0}" dt="2022-07-17T17:55:58.305" v="383" actId="478"/>
          <ac:picMkLst>
            <pc:docMk/>
            <pc:sldMk cId="3051336587" sldId="500"/>
            <ac:picMk id="2050" creationId="{00000000-0000-0000-0000-000000000000}"/>
          </ac:picMkLst>
        </pc:picChg>
      </pc:sldChg>
      <pc:sldChg chg="addSp delSp modSp add mod">
        <pc:chgData name="CARLOS FÚNEZ GUERRA" userId="4065a15b-7f9a-44c2-af4d-6084387e6d80" providerId="ADAL" clId="{1B073D0B-2379-40B1-A7DA-B276AF6623A0}" dt="2022-07-17T20:10:59.313" v="408" actId="1036"/>
        <pc:sldMkLst>
          <pc:docMk/>
          <pc:sldMk cId="411055725" sldId="501"/>
        </pc:sldMkLst>
        <pc:picChg chg="add mod">
          <ac:chgData name="CARLOS FÚNEZ GUERRA" userId="4065a15b-7f9a-44c2-af4d-6084387e6d80" providerId="ADAL" clId="{1B073D0B-2379-40B1-A7DA-B276AF6623A0}" dt="2022-07-17T20:10:59.313" v="408" actId="1036"/>
          <ac:picMkLst>
            <pc:docMk/>
            <pc:sldMk cId="411055725" sldId="501"/>
            <ac:picMk id="3" creationId="{4DC3AF52-414F-44CA-8D73-88238FE2DAA2}"/>
          </ac:picMkLst>
        </pc:picChg>
        <pc:picChg chg="del">
          <ac:chgData name="CARLOS FÚNEZ GUERRA" userId="4065a15b-7f9a-44c2-af4d-6084387e6d80" providerId="ADAL" clId="{1B073D0B-2379-40B1-A7DA-B276AF6623A0}" dt="2022-07-17T17:57:37.784" v="392" actId="478"/>
          <ac:picMkLst>
            <pc:docMk/>
            <pc:sldMk cId="411055725" sldId="501"/>
            <ac:picMk id="7" creationId="{F9A8BD76-E731-4D7C-ABCF-A71677B22ACB}"/>
          </ac:picMkLst>
        </pc:picChg>
      </pc:sldChg>
      <pc:sldChg chg="addSp delSp modSp add mod">
        <pc:chgData name="CARLOS FÚNEZ GUERRA" userId="4065a15b-7f9a-44c2-af4d-6084387e6d80" providerId="ADAL" clId="{1B073D0B-2379-40B1-A7DA-B276AF6623A0}" dt="2022-07-17T20:10:06.926" v="400" actId="1036"/>
        <pc:sldMkLst>
          <pc:docMk/>
          <pc:sldMk cId="301606465" sldId="502"/>
        </pc:sldMkLst>
        <pc:picChg chg="del">
          <ac:chgData name="CARLOS FÚNEZ GUERRA" userId="4065a15b-7f9a-44c2-af4d-6084387e6d80" providerId="ADAL" clId="{1B073D0B-2379-40B1-A7DA-B276AF6623A0}" dt="2022-07-17T20:09:50.279" v="394" actId="478"/>
          <ac:picMkLst>
            <pc:docMk/>
            <pc:sldMk cId="301606465" sldId="502"/>
            <ac:picMk id="3" creationId="{707714D5-1A82-45AE-A199-DE5B6924E387}"/>
          </ac:picMkLst>
        </pc:picChg>
        <pc:picChg chg="add mod">
          <ac:chgData name="CARLOS FÚNEZ GUERRA" userId="4065a15b-7f9a-44c2-af4d-6084387e6d80" providerId="ADAL" clId="{1B073D0B-2379-40B1-A7DA-B276AF6623A0}" dt="2022-07-17T20:10:06.926" v="400" actId="1036"/>
          <ac:picMkLst>
            <pc:docMk/>
            <pc:sldMk cId="301606465" sldId="502"/>
            <ac:picMk id="4" creationId="{1A2E9463-595B-4B2A-8AE1-5A52ABD3DF1F}"/>
          </ac:picMkLst>
        </pc:picChg>
      </pc:sldChg>
      <pc:sldChg chg="addSp delSp modSp add mod">
        <pc:chgData name="CARLOS FÚNEZ GUERRA" userId="4065a15b-7f9a-44c2-af4d-6084387e6d80" providerId="ADAL" clId="{1B073D0B-2379-40B1-A7DA-B276AF6623A0}" dt="2022-07-17T20:11:48.342" v="418" actId="1035"/>
        <pc:sldMkLst>
          <pc:docMk/>
          <pc:sldMk cId="3601104773" sldId="503"/>
        </pc:sldMkLst>
        <pc:picChg chg="del mod">
          <ac:chgData name="CARLOS FÚNEZ GUERRA" userId="4065a15b-7f9a-44c2-af4d-6084387e6d80" providerId="ADAL" clId="{1B073D0B-2379-40B1-A7DA-B276AF6623A0}" dt="2022-07-17T20:11:20.107" v="411" actId="478"/>
          <ac:picMkLst>
            <pc:docMk/>
            <pc:sldMk cId="3601104773" sldId="503"/>
            <ac:picMk id="3" creationId="{4DC3AF52-414F-44CA-8D73-88238FE2DAA2}"/>
          </ac:picMkLst>
        </pc:picChg>
        <pc:picChg chg="add mod">
          <ac:chgData name="CARLOS FÚNEZ GUERRA" userId="4065a15b-7f9a-44c2-af4d-6084387e6d80" providerId="ADAL" clId="{1B073D0B-2379-40B1-A7DA-B276AF6623A0}" dt="2022-07-17T20:11:48.342" v="418" actId="1035"/>
          <ac:picMkLst>
            <pc:docMk/>
            <pc:sldMk cId="3601104773" sldId="503"/>
            <ac:picMk id="4" creationId="{612D2D1E-5FAB-40EA-9DF9-FB9A0C1B4E39}"/>
          </ac:picMkLst>
        </pc:picChg>
      </pc:sldChg>
      <pc:sldChg chg="addSp delSp modSp add mod">
        <pc:chgData name="CARLOS FÚNEZ GUERRA" userId="4065a15b-7f9a-44c2-af4d-6084387e6d80" providerId="ADAL" clId="{1B073D0B-2379-40B1-A7DA-B276AF6623A0}" dt="2022-07-17T20:12:51.724" v="429" actId="1035"/>
        <pc:sldMkLst>
          <pc:docMk/>
          <pc:sldMk cId="1050005789" sldId="504"/>
        </pc:sldMkLst>
        <pc:picChg chg="add mod">
          <ac:chgData name="CARLOS FÚNEZ GUERRA" userId="4065a15b-7f9a-44c2-af4d-6084387e6d80" providerId="ADAL" clId="{1B073D0B-2379-40B1-A7DA-B276AF6623A0}" dt="2022-07-17T20:12:51.724" v="429" actId="1035"/>
          <ac:picMkLst>
            <pc:docMk/>
            <pc:sldMk cId="1050005789" sldId="504"/>
            <ac:picMk id="3" creationId="{AD7DFE0B-2A04-4553-A9E9-FAA54526D035}"/>
          </ac:picMkLst>
        </pc:picChg>
        <pc:picChg chg="del">
          <ac:chgData name="CARLOS FÚNEZ GUERRA" userId="4065a15b-7f9a-44c2-af4d-6084387e6d80" providerId="ADAL" clId="{1B073D0B-2379-40B1-A7DA-B276AF6623A0}" dt="2022-07-17T20:12:05.658" v="420" actId="478"/>
          <ac:picMkLst>
            <pc:docMk/>
            <pc:sldMk cId="1050005789" sldId="504"/>
            <ac:picMk id="4" creationId="{612D2D1E-5FAB-40EA-9DF9-FB9A0C1B4E39}"/>
          </ac:picMkLst>
        </pc:picChg>
      </pc:sldChg>
    </pc:docChg>
  </pc:docChgLst>
  <pc:docChgLst>
    <pc:chgData name="Carlos Fúnez Guerra" userId="4065a15b-7f9a-44c2-af4d-6084387e6d80" providerId="ADAL" clId="{6368FC26-4D19-45FB-804A-F18C246A621E}"/>
    <pc:docChg chg="addSld delSld modSld">
      <pc:chgData name="Carlos Fúnez Guerra" userId="4065a15b-7f9a-44c2-af4d-6084387e6d80" providerId="ADAL" clId="{6368FC26-4D19-45FB-804A-F18C246A621E}" dt="2019-12-15T23:59:36.033" v="37"/>
      <pc:docMkLst>
        <pc:docMk/>
      </pc:docMkLst>
      <pc:sldChg chg="addSp delSp modSp del">
        <pc:chgData name="Carlos Fúnez Guerra" userId="4065a15b-7f9a-44c2-af4d-6084387e6d80" providerId="ADAL" clId="{6368FC26-4D19-45FB-804A-F18C246A621E}" dt="2019-12-15T23:59:08.715" v="3" actId="47"/>
        <pc:sldMkLst>
          <pc:docMk/>
          <pc:sldMk cId="0" sldId="256"/>
        </pc:sldMkLst>
        <pc:graphicFrameChg chg="add del mod">
          <ac:chgData name="Carlos Fúnez Guerra" userId="4065a15b-7f9a-44c2-af4d-6084387e6d80" providerId="ADAL" clId="{6368FC26-4D19-45FB-804A-F18C246A621E}" dt="2019-12-15T23:58:55.185" v="1"/>
          <ac:graphicFrameMkLst>
            <pc:docMk/>
            <pc:sldMk cId="0" sldId="256"/>
            <ac:graphicFrameMk id="4" creationId="{4154D497-D2B7-4D87-B572-625B66EB5260}"/>
          </ac:graphicFrameMkLst>
        </pc:graphicFrameChg>
        <pc:graphicFrameChg chg="del">
          <ac:chgData name="Carlos Fúnez Guerra" userId="4065a15b-7f9a-44c2-af4d-6084387e6d80" providerId="ADAL" clId="{6368FC26-4D19-45FB-804A-F18C246A621E}" dt="2019-12-15T23:58:55.185" v="1"/>
          <ac:graphicFrameMkLst>
            <pc:docMk/>
            <pc:sldMk cId="0" sldId="256"/>
            <ac:graphicFrameMk id="6" creationId="{023FA882-D426-4A50-9CBF-914CAC344AB2}"/>
          </ac:graphicFrameMkLst>
        </pc:graphicFrameChg>
      </pc:sldChg>
      <pc:sldChg chg="modSp add modTransition">
        <pc:chgData name="Carlos Fúnez Guerra" userId="4065a15b-7f9a-44c2-af4d-6084387e6d80" providerId="ADAL" clId="{6368FC26-4D19-45FB-804A-F18C246A621E}" dt="2019-12-15T23:59:16.804" v="36" actId="20577"/>
        <pc:sldMkLst>
          <pc:docMk/>
          <pc:sldMk cId="2509842628" sldId="409"/>
        </pc:sldMkLst>
        <pc:spChg chg="mod">
          <ac:chgData name="Carlos Fúnez Guerra" userId="4065a15b-7f9a-44c2-af4d-6084387e6d80" providerId="ADAL" clId="{6368FC26-4D19-45FB-804A-F18C246A621E}" dt="2019-12-15T23:59:16.804" v="36" actId="20577"/>
          <ac:spMkLst>
            <pc:docMk/>
            <pc:sldMk cId="2509842628" sldId="409"/>
            <ac:spMk id="2" creationId="{00000000-0000-0000-0000-000000000000}"/>
          </ac:spMkLst>
        </pc:spChg>
      </pc:sldChg>
      <pc:sldChg chg="add modTransition">
        <pc:chgData name="Carlos Fúnez Guerra" userId="4065a15b-7f9a-44c2-af4d-6084387e6d80" providerId="ADAL" clId="{6368FC26-4D19-45FB-804A-F18C246A621E}" dt="2019-12-15T23:59:36.033" v="37"/>
        <pc:sldMkLst>
          <pc:docMk/>
          <pc:sldMk cId="0" sldId="48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3076363" cy="511731"/>
          </a:xfrm>
          <a:prstGeom prst="rect">
            <a:avLst/>
          </a:prstGeom>
        </p:spPr>
        <p:txBody>
          <a:bodyPr vert="horz" lIns="99038" tIns="49520" rIns="99038" bIns="49520" rtlCol="0"/>
          <a:lstStyle>
            <a:lvl1pPr algn="l">
              <a:defRPr sz="1300"/>
            </a:lvl1pPr>
          </a:lstStyle>
          <a:p>
            <a:endParaRPr lang="es-ES_tradnl"/>
          </a:p>
        </p:txBody>
      </p:sp>
      <p:sp>
        <p:nvSpPr>
          <p:cNvPr id="3" name="2 Marcador de fecha"/>
          <p:cNvSpPr>
            <a:spLocks noGrp="1"/>
          </p:cNvSpPr>
          <p:nvPr>
            <p:ph type="dt" sz="quarter" idx="1"/>
          </p:nvPr>
        </p:nvSpPr>
        <p:spPr>
          <a:xfrm>
            <a:off x="4021294" y="1"/>
            <a:ext cx="3076363" cy="511731"/>
          </a:xfrm>
          <a:prstGeom prst="rect">
            <a:avLst/>
          </a:prstGeom>
        </p:spPr>
        <p:txBody>
          <a:bodyPr vert="horz" lIns="99038" tIns="49520" rIns="99038" bIns="49520" rtlCol="0"/>
          <a:lstStyle>
            <a:lvl1pPr algn="r">
              <a:defRPr sz="1300"/>
            </a:lvl1pPr>
          </a:lstStyle>
          <a:p>
            <a:fld id="{FA5C360A-E3BF-497C-817C-8A2CA60ED659}" type="datetimeFigureOut">
              <a:rPr lang="es-ES_tradnl" smtClean="0"/>
              <a:pPr/>
              <a:t>25/07/2022</a:t>
            </a:fld>
            <a:endParaRPr lang="es-ES_tradnl"/>
          </a:p>
        </p:txBody>
      </p:sp>
      <p:sp>
        <p:nvSpPr>
          <p:cNvPr id="4" name="3 Marcador de pie de página"/>
          <p:cNvSpPr>
            <a:spLocks noGrp="1"/>
          </p:cNvSpPr>
          <p:nvPr>
            <p:ph type="ftr" sz="quarter" idx="2"/>
          </p:nvPr>
        </p:nvSpPr>
        <p:spPr>
          <a:xfrm>
            <a:off x="0" y="9721107"/>
            <a:ext cx="3076363" cy="511731"/>
          </a:xfrm>
          <a:prstGeom prst="rect">
            <a:avLst/>
          </a:prstGeom>
        </p:spPr>
        <p:txBody>
          <a:bodyPr vert="horz" lIns="99038" tIns="49520" rIns="99038" bIns="49520" rtlCol="0" anchor="b"/>
          <a:lstStyle>
            <a:lvl1pPr algn="l">
              <a:defRPr sz="1300"/>
            </a:lvl1pPr>
          </a:lstStyle>
          <a:p>
            <a:endParaRPr lang="es-ES_tradnl"/>
          </a:p>
        </p:txBody>
      </p:sp>
      <p:sp>
        <p:nvSpPr>
          <p:cNvPr id="5" name="4 Marcador de número de diapositiva"/>
          <p:cNvSpPr>
            <a:spLocks noGrp="1"/>
          </p:cNvSpPr>
          <p:nvPr>
            <p:ph type="sldNum" sz="quarter" idx="3"/>
          </p:nvPr>
        </p:nvSpPr>
        <p:spPr>
          <a:xfrm>
            <a:off x="4021294" y="9721107"/>
            <a:ext cx="3076363" cy="511731"/>
          </a:xfrm>
          <a:prstGeom prst="rect">
            <a:avLst/>
          </a:prstGeom>
        </p:spPr>
        <p:txBody>
          <a:bodyPr vert="horz" lIns="99038" tIns="49520" rIns="99038" bIns="49520" rtlCol="0" anchor="b"/>
          <a:lstStyle>
            <a:lvl1pPr algn="r">
              <a:defRPr sz="1300"/>
            </a:lvl1pPr>
          </a:lstStyle>
          <a:p>
            <a:fld id="{BA440E34-2C12-4C41-B7EA-B89CDB407FE3}" type="slidenum">
              <a:rPr lang="es-ES_tradnl" smtClean="0"/>
              <a:pPr/>
              <a:t>‹Nº›</a:t>
            </a:fld>
            <a:endParaRPr lang="es-ES_tradnl"/>
          </a:p>
        </p:txBody>
      </p:sp>
    </p:spTree>
    <p:extLst>
      <p:ext uri="{BB962C8B-B14F-4D97-AF65-F5344CB8AC3E}">
        <p14:creationId xmlns:p14="http://schemas.microsoft.com/office/powerpoint/2010/main" val="3888329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3076363" cy="511731"/>
          </a:xfrm>
          <a:prstGeom prst="rect">
            <a:avLst/>
          </a:prstGeom>
        </p:spPr>
        <p:txBody>
          <a:bodyPr vert="horz" lIns="99038" tIns="49520" rIns="99038" bIns="49520" rtlCol="0"/>
          <a:lstStyle>
            <a:lvl1pPr algn="l">
              <a:defRPr sz="1300"/>
            </a:lvl1pPr>
          </a:lstStyle>
          <a:p>
            <a:endParaRPr lang="es-ES_tradnl"/>
          </a:p>
        </p:txBody>
      </p:sp>
      <p:sp>
        <p:nvSpPr>
          <p:cNvPr id="3" name="2 Marcador de fecha"/>
          <p:cNvSpPr>
            <a:spLocks noGrp="1"/>
          </p:cNvSpPr>
          <p:nvPr>
            <p:ph type="dt" idx="1"/>
          </p:nvPr>
        </p:nvSpPr>
        <p:spPr>
          <a:xfrm>
            <a:off x="4021294" y="1"/>
            <a:ext cx="3076363" cy="511731"/>
          </a:xfrm>
          <a:prstGeom prst="rect">
            <a:avLst/>
          </a:prstGeom>
        </p:spPr>
        <p:txBody>
          <a:bodyPr vert="horz" lIns="99038" tIns="49520" rIns="99038" bIns="49520" rtlCol="0"/>
          <a:lstStyle>
            <a:lvl1pPr algn="r">
              <a:defRPr sz="1300"/>
            </a:lvl1pPr>
          </a:lstStyle>
          <a:p>
            <a:fld id="{0F48F7A8-294F-40B8-ABE9-49A33B8F357D}" type="datetimeFigureOut">
              <a:rPr lang="es-ES_tradnl" smtClean="0"/>
              <a:pPr/>
              <a:t>25/07/2022</a:t>
            </a:fld>
            <a:endParaRPr lang="es-ES_tradnl"/>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38" tIns="49520" rIns="99038" bIns="49520" rtlCol="0" anchor="ctr"/>
          <a:lstStyle/>
          <a:p>
            <a:endParaRPr lang="es-ES_tradnl"/>
          </a:p>
        </p:txBody>
      </p:sp>
      <p:sp>
        <p:nvSpPr>
          <p:cNvPr id="5" name="4 Marcador de notas"/>
          <p:cNvSpPr>
            <a:spLocks noGrp="1"/>
          </p:cNvSpPr>
          <p:nvPr>
            <p:ph type="body" sz="quarter" idx="3"/>
          </p:nvPr>
        </p:nvSpPr>
        <p:spPr>
          <a:xfrm>
            <a:off x="709930" y="4861441"/>
            <a:ext cx="5679440" cy="4605576"/>
          </a:xfrm>
          <a:prstGeom prst="rect">
            <a:avLst/>
          </a:prstGeom>
        </p:spPr>
        <p:txBody>
          <a:bodyPr vert="horz" lIns="99038" tIns="49520" rIns="99038" bIns="495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5 Marcador de pie de página"/>
          <p:cNvSpPr>
            <a:spLocks noGrp="1"/>
          </p:cNvSpPr>
          <p:nvPr>
            <p:ph type="ftr" sz="quarter" idx="4"/>
          </p:nvPr>
        </p:nvSpPr>
        <p:spPr>
          <a:xfrm>
            <a:off x="0" y="9721107"/>
            <a:ext cx="3076363" cy="511731"/>
          </a:xfrm>
          <a:prstGeom prst="rect">
            <a:avLst/>
          </a:prstGeom>
        </p:spPr>
        <p:txBody>
          <a:bodyPr vert="horz" lIns="99038" tIns="49520" rIns="99038" bIns="49520" rtlCol="0" anchor="b"/>
          <a:lstStyle>
            <a:lvl1pPr algn="l">
              <a:defRPr sz="1300"/>
            </a:lvl1pPr>
          </a:lstStyle>
          <a:p>
            <a:endParaRPr lang="es-ES_tradnl"/>
          </a:p>
        </p:txBody>
      </p:sp>
      <p:sp>
        <p:nvSpPr>
          <p:cNvPr id="7" name="6 Marcador de número de diapositiva"/>
          <p:cNvSpPr>
            <a:spLocks noGrp="1"/>
          </p:cNvSpPr>
          <p:nvPr>
            <p:ph type="sldNum" sz="quarter" idx="5"/>
          </p:nvPr>
        </p:nvSpPr>
        <p:spPr>
          <a:xfrm>
            <a:off x="4021294" y="9721107"/>
            <a:ext cx="3076363" cy="511731"/>
          </a:xfrm>
          <a:prstGeom prst="rect">
            <a:avLst/>
          </a:prstGeom>
        </p:spPr>
        <p:txBody>
          <a:bodyPr vert="horz" lIns="99038" tIns="49520" rIns="99038" bIns="49520" rtlCol="0" anchor="b"/>
          <a:lstStyle>
            <a:lvl1pPr algn="r">
              <a:defRPr sz="1300"/>
            </a:lvl1pPr>
          </a:lstStyle>
          <a:p>
            <a:fld id="{89BB65CC-3A48-441E-A8FB-FC4D0CFC44BA}" type="slidenum">
              <a:rPr lang="es-ES_tradnl" smtClean="0"/>
              <a:pPr/>
              <a:t>‹Nº›</a:t>
            </a:fld>
            <a:endParaRPr lang="es-ES_tradnl"/>
          </a:p>
        </p:txBody>
      </p:sp>
    </p:spTree>
    <p:extLst>
      <p:ext uri="{BB962C8B-B14F-4D97-AF65-F5344CB8AC3E}">
        <p14:creationId xmlns:p14="http://schemas.microsoft.com/office/powerpoint/2010/main" val="114884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E247939D-DF88-4545-B6D4-728751E4BC43}" type="slidenum">
              <a:rPr lang="es-ES" smtClean="0"/>
              <a:pPr/>
              <a:t>1</a:t>
            </a:fld>
            <a:endParaRPr lang="es-ES"/>
          </a:p>
        </p:txBody>
      </p:sp>
    </p:spTree>
    <p:extLst>
      <p:ext uri="{BB962C8B-B14F-4D97-AF65-F5344CB8AC3E}">
        <p14:creationId xmlns:p14="http://schemas.microsoft.com/office/powerpoint/2010/main" val="4226498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39</a:t>
            </a:fld>
            <a:endParaRPr lang="es-ES_tradnl"/>
          </a:p>
        </p:txBody>
      </p:sp>
    </p:spTree>
    <p:extLst>
      <p:ext uri="{BB962C8B-B14F-4D97-AF65-F5344CB8AC3E}">
        <p14:creationId xmlns:p14="http://schemas.microsoft.com/office/powerpoint/2010/main" val="3080155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40</a:t>
            </a:fld>
            <a:endParaRPr lang="es-ES_tradnl"/>
          </a:p>
        </p:txBody>
      </p:sp>
    </p:spTree>
    <p:extLst>
      <p:ext uri="{BB962C8B-B14F-4D97-AF65-F5344CB8AC3E}">
        <p14:creationId xmlns:p14="http://schemas.microsoft.com/office/powerpoint/2010/main" val="1498412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41</a:t>
            </a:fld>
            <a:endParaRPr lang="es-ES_tradnl"/>
          </a:p>
        </p:txBody>
      </p:sp>
    </p:spTree>
    <p:extLst>
      <p:ext uri="{BB962C8B-B14F-4D97-AF65-F5344CB8AC3E}">
        <p14:creationId xmlns:p14="http://schemas.microsoft.com/office/powerpoint/2010/main" val="3296836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42</a:t>
            </a:fld>
            <a:endParaRPr lang="es-ES_tradnl"/>
          </a:p>
        </p:txBody>
      </p:sp>
    </p:spTree>
    <p:extLst>
      <p:ext uri="{BB962C8B-B14F-4D97-AF65-F5344CB8AC3E}">
        <p14:creationId xmlns:p14="http://schemas.microsoft.com/office/powerpoint/2010/main" val="4099498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43</a:t>
            </a:fld>
            <a:endParaRPr lang="es-ES_tradnl"/>
          </a:p>
        </p:txBody>
      </p:sp>
    </p:spTree>
    <p:extLst>
      <p:ext uri="{BB962C8B-B14F-4D97-AF65-F5344CB8AC3E}">
        <p14:creationId xmlns:p14="http://schemas.microsoft.com/office/powerpoint/2010/main" val="132625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44</a:t>
            </a:fld>
            <a:endParaRPr lang="es-ES_tradnl"/>
          </a:p>
        </p:txBody>
      </p:sp>
    </p:spTree>
    <p:extLst>
      <p:ext uri="{BB962C8B-B14F-4D97-AF65-F5344CB8AC3E}">
        <p14:creationId xmlns:p14="http://schemas.microsoft.com/office/powerpoint/2010/main" val="729771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45</a:t>
            </a:fld>
            <a:endParaRPr lang="es-ES_tradnl"/>
          </a:p>
        </p:txBody>
      </p:sp>
    </p:spTree>
    <p:extLst>
      <p:ext uri="{BB962C8B-B14F-4D97-AF65-F5344CB8AC3E}">
        <p14:creationId xmlns:p14="http://schemas.microsoft.com/office/powerpoint/2010/main" val="4292217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46</a:t>
            </a:fld>
            <a:endParaRPr lang="es-ES_tradnl"/>
          </a:p>
        </p:txBody>
      </p:sp>
    </p:spTree>
    <p:extLst>
      <p:ext uri="{BB962C8B-B14F-4D97-AF65-F5344CB8AC3E}">
        <p14:creationId xmlns:p14="http://schemas.microsoft.com/office/powerpoint/2010/main" val="356680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47</a:t>
            </a:fld>
            <a:endParaRPr lang="es-ES_tradnl"/>
          </a:p>
        </p:txBody>
      </p:sp>
    </p:spTree>
    <p:extLst>
      <p:ext uri="{BB962C8B-B14F-4D97-AF65-F5344CB8AC3E}">
        <p14:creationId xmlns:p14="http://schemas.microsoft.com/office/powerpoint/2010/main" val="207999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48</a:t>
            </a:fld>
            <a:endParaRPr lang="es-ES_tradnl"/>
          </a:p>
        </p:txBody>
      </p:sp>
    </p:spTree>
    <p:extLst>
      <p:ext uri="{BB962C8B-B14F-4D97-AF65-F5344CB8AC3E}">
        <p14:creationId xmlns:p14="http://schemas.microsoft.com/office/powerpoint/2010/main" val="343889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2</a:t>
            </a:fld>
            <a:endParaRPr lang="es-ES_tradnl"/>
          </a:p>
        </p:txBody>
      </p:sp>
    </p:spTree>
    <p:extLst>
      <p:ext uri="{BB962C8B-B14F-4D97-AF65-F5344CB8AC3E}">
        <p14:creationId xmlns:p14="http://schemas.microsoft.com/office/powerpoint/2010/main" val="1759370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49</a:t>
            </a:fld>
            <a:endParaRPr lang="es-ES_tradnl"/>
          </a:p>
        </p:txBody>
      </p:sp>
    </p:spTree>
    <p:extLst>
      <p:ext uri="{BB962C8B-B14F-4D97-AF65-F5344CB8AC3E}">
        <p14:creationId xmlns:p14="http://schemas.microsoft.com/office/powerpoint/2010/main" val="3908938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50</a:t>
            </a:fld>
            <a:endParaRPr lang="es-ES_tradnl"/>
          </a:p>
        </p:txBody>
      </p:sp>
    </p:spTree>
    <p:extLst>
      <p:ext uri="{BB962C8B-B14F-4D97-AF65-F5344CB8AC3E}">
        <p14:creationId xmlns:p14="http://schemas.microsoft.com/office/powerpoint/2010/main" val="475333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51</a:t>
            </a:fld>
            <a:endParaRPr lang="es-ES_tradnl"/>
          </a:p>
        </p:txBody>
      </p:sp>
    </p:spTree>
    <p:extLst>
      <p:ext uri="{BB962C8B-B14F-4D97-AF65-F5344CB8AC3E}">
        <p14:creationId xmlns:p14="http://schemas.microsoft.com/office/powerpoint/2010/main" val="18691477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52</a:t>
            </a:fld>
            <a:endParaRPr lang="es-ES_tradnl"/>
          </a:p>
        </p:txBody>
      </p:sp>
    </p:spTree>
    <p:extLst>
      <p:ext uri="{BB962C8B-B14F-4D97-AF65-F5344CB8AC3E}">
        <p14:creationId xmlns:p14="http://schemas.microsoft.com/office/powerpoint/2010/main" val="2788950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53</a:t>
            </a:fld>
            <a:endParaRPr lang="es-ES_tradnl"/>
          </a:p>
        </p:txBody>
      </p:sp>
    </p:spTree>
    <p:extLst>
      <p:ext uri="{BB962C8B-B14F-4D97-AF65-F5344CB8AC3E}">
        <p14:creationId xmlns:p14="http://schemas.microsoft.com/office/powerpoint/2010/main" val="1502878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54</a:t>
            </a:fld>
            <a:endParaRPr lang="es-ES_tradnl"/>
          </a:p>
        </p:txBody>
      </p:sp>
    </p:spTree>
    <p:extLst>
      <p:ext uri="{BB962C8B-B14F-4D97-AF65-F5344CB8AC3E}">
        <p14:creationId xmlns:p14="http://schemas.microsoft.com/office/powerpoint/2010/main" val="2270358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55</a:t>
            </a:fld>
            <a:endParaRPr lang="es-ES_tradnl"/>
          </a:p>
        </p:txBody>
      </p:sp>
    </p:spTree>
    <p:extLst>
      <p:ext uri="{BB962C8B-B14F-4D97-AF65-F5344CB8AC3E}">
        <p14:creationId xmlns:p14="http://schemas.microsoft.com/office/powerpoint/2010/main" val="41090279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56</a:t>
            </a:fld>
            <a:endParaRPr lang="es-ES_tradnl"/>
          </a:p>
        </p:txBody>
      </p:sp>
    </p:spTree>
    <p:extLst>
      <p:ext uri="{BB962C8B-B14F-4D97-AF65-F5344CB8AC3E}">
        <p14:creationId xmlns:p14="http://schemas.microsoft.com/office/powerpoint/2010/main" val="460649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57</a:t>
            </a:fld>
            <a:endParaRPr lang="es-ES_tradnl"/>
          </a:p>
        </p:txBody>
      </p:sp>
    </p:spTree>
    <p:extLst>
      <p:ext uri="{BB962C8B-B14F-4D97-AF65-F5344CB8AC3E}">
        <p14:creationId xmlns:p14="http://schemas.microsoft.com/office/powerpoint/2010/main" val="24918257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58</a:t>
            </a:fld>
            <a:endParaRPr lang="es-ES_tradnl"/>
          </a:p>
        </p:txBody>
      </p:sp>
    </p:spTree>
    <p:extLst>
      <p:ext uri="{BB962C8B-B14F-4D97-AF65-F5344CB8AC3E}">
        <p14:creationId xmlns:p14="http://schemas.microsoft.com/office/powerpoint/2010/main" val="2012072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a:t>
            </a:fld>
            <a:endParaRPr lang="es-ES_tradnl"/>
          </a:p>
        </p:txBody>
      </p:sp>
    </p:spTree>
    <p:extLst>
      <p:ext uri="{BB962C8B-B14F-4D97-AF65-F5344CB8AC3E}">
        <p14:creationId xmlns:p14="http://schemas.microsoft.com/office/powerpoint/2010/main" val="22819967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59</a:t>
            </a:fld>
            <a:endParaRPr lang="es-ES_tradnl"/>
          </a:p>
        </p:txBody>
      </p:sp>
    </p:spTree>
    <p:extLst>
      <p:ext uri="{BB962C8B-B14F-4D97-AF65-F5344CB8AC3E}">
        <p14:creationId xmlns:p14="http://schemas.microsoft.com/office/powerpoint/2010/main" val="587123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33</a:t>
            </a:fld>
            <a:endParaRPr lang="es-ES_tradnl"/>
          </a:p>
        </p:txBody>
      </p:sp>
    </p:spTree>
    <p:extLst>
      <p:ext uri="{BB962C8B-B14F-4D97-AF65-F5344CB8AC3E}">
        <p14:creationId xmlns:p14="http://schemas.microsoft.com/office/powerpoint/2010/main" val="2169939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34</a:t>
            </a:fld>
            <a:endParaRPr lang="es-ES_tradnl"/>
          </a:p>
        </p:txBody>
      </p:sp>
    </p:spTree>
    <p:extLst>
      <p:ext uri="{BB962C8B-B14F-4D97-AF65-F5344CB8AC3E}">
        <p14:creationId xmlns:p14="http://schemas.microsoft.com/office/powerpoint/2010/main" val="4182728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35</a:t>
            </a:fld>
            <a:endParaRPr lang="es-ES_tradnl"/>
          </a:p>
        </p:txBody>
      </p:sp>
    </p:spTree>
    <p:extLst>
      <p:ext uri="{BB962C8B-B14F-4D97-AF65-F5344CB8AC3E}">
        <p14:creationId xmlns:p14="http://schemas.microsoft.com/office/powerpoint/2010/main" val="2005408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36</a:t>
            </a:fld>
            <a:endParaRPr lang="es-ES_tradnl"/>
          </a:p>
        </p:txBody>
      </p:sp>
    </p:spTree>
    <p:extLst>
      <p:ext uri="{BB962C8B-B14F-4D97-AF65-F5344CB8AC3E}">
        <p14:creationId xmlns:p14="http://schemas.microsoft.com/office/powerpoint/2010/main" val="2698080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37</a:t>
            </a:fld>
            <a:endParaRPr lang="es-ES_tradnl"/>
          </a:p>
        </p:txBody>
      </p:sp>
    </p:spTree>
    <p:extLst>
      <p:ext uri="{BB962C8B-B14F-4D97-AF65-F5344CB8AC3E}">
        <p14:creationId xmlns:p14="http://schemas.microsoft.com/office/powerpoint/2010/main" val="1609150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4" name="3 Marcador de número de diapositiva"/>
          <p:cNvSpPr>
            <a:spLocks noGrp="1"/>
          </p:cNvSpPr>
          <p:nvPr>
            <p:ph type="sldNum" sz="quarter" idx="10"/>
          </p:nvPr>
        </p:nvSpPr>
        <p:spPr/>
        <p:txBody>
          <a:bodyPr/>
          <a:lstStyle/>
          <a:p>
            <a:fld id="{89BB65CC-3A48-441E-A8FB-FC4D0CFC44BA}" type="slidenum">
              <a:rPr lang="es-ES_tradnl" smtClean="0"/>
              <a:pPr/>
              <a:t>38</a:t>
            </a:fld>
            <a:endParaRPr lang="es-ES_tradnl"/>
          </a:p>
        </p:txBody>
      </p:sp>
    </p:spTree>
    <p:extLst>
      <p:ext uri="{BB962C8B-B14F-4D97-AF65-F5344CB8AC3E}">
        <p14:creationId xmlns:p14="http://schemas.microsoft.com/office/powerpoint/2010/main" val="468544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22B449-0781-408E-97CF-81FDFE357564}"/>
              </a:ext>
            </a:extLst>
          </p:cNvPr>
          <p:cNvSpPr>
            <a:spLocks noGrp="1"/>
          </p:cNvSpPr>
          <p:nvPr>
            <p:ph type="ctrTitle"/>
          </p:nvPr>
        </p:nvSpPr>
        <p:spPr>
          <a:xfrm>
            <a:off x="1143000" y="1122363"/>
            <a:ext cx="6858000" cy="2387600"/>
          </a:xfrm>
        </p:spPr>
        <p:txBody>
          <a:bodyPr anchor="b"/>
          <a:lstStyle>
            <a:lvl1pPr algn="ctr">
              <a:defRPr sz="45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F27418CA-047B-4D53-A2EC-5CDDFE44E65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CA925FF-5F38-4E2F-88B6-122BE12CCC86}"/>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82D86F07-2CAD-47C8-9CB4-95D0335839F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41E33E9-EFCC-4FFF-AE0F-A95AF337537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296575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8187E7-6A7A-44C7-999C-01680E6D3793}"/>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3CEB493-41D3-4E6F-9AD7-790B422C084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6B6E3DD-521A-4C6D-951A-13D49AF1CD59}"/>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37153717-460B-461F-B033-17568E11387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50FA75E-9A2B-4F98-96A2-5933F2891A84}"/>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098319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CE5AE90-D613-4740-B1C7-3FA19AABC60F}"/>
              </a:ext>
            </a:extLst>
          </p:cNvPr>
          <p:cNvSpPr>
            <a:spLocks noGrp="1"/>
          </p:cNvSpPr>
          <p:nvPr>
            <p:ph type="title" orient="vert"/>
          </p:nvPr>
        </p:nvSpPr>
        <p:spPr>
          <a:xfrm>
            <a:off x="6543675" y="365125"/>
            <a:ext cx="1971675"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55C52CF5-A970-48B0-AEB7-F1749FBEDC28}"/>
              </a:ext>
            </a:extLst>
          </p:cNvPr>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3FACDA5-5E66-4F56-820D-B1FA2F196E90}"/>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B3E74634-4A5E-44B0-A602-9F386C06E75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4667F54-3A06-4823-9019-B19D90C274D2}"/>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79235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A13AEB-3C8C-4D85-9307-0EF562E553DA}"/>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1BAA02A-A14A-49BA-8FC4-34E49BC9BF8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D5D89EC-EDC8-46EC-9041-00D48AABA205}"/>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C14958B9-54ED-49CD-800E-1ED1112791F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6DD45A4-C333-406F-A56B-4E7B883EA70E}"/>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994660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31BEB4-E9C3-4B34-9C2D-9A3EFC45C2DE}"/>
              </a:ext>
            </a:extLst>
          </p:cNvPr>
          <p:cNvSpPr>
            <a:spLocks noGrp="1"/>
          </p:cNvSpPr>
          <p:nvPr>
            <p:ph type="title"/>
          </p:nvPr>
        </p:nvSpPr>
        <p:spPr>
          <a:xfrm>
            <a:off x="623888" y="1709739"/>
            <a:ext cx="7886700" cy="2852737"/>
          </a:xfrm>
        </p:spPr>
        <p:txBody>
          <a:bodyPr anchor="b"/>
          <a:lstStyle>
            <a:lvl1pPr>
              <a:defRPr sz="45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E117890F-7406-4930-A73B-3A93AA8E5C5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85A0E3C-4500-4632-991F-51363597C685}"/>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D1946B09-B33F-4F8C-8AF0-8C80FC72A60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78548AA-7C83-40D1-A2F0-27F333AD1F51}"/>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4182431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1FB534-6ACD-4390-BE06-23A2959FB96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13ABF1A-3E8D-4CC7-97CD-30154F3FFB19}"/>
              </a:ext>
            </a:extLst>
          </p:cNvPr>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6D08FC2E-B738-47F0-B52B-01F07A94D73F}"/>
              </a:ext>
            </a:extLst>
          </p:cNvPr>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17BF09B-20A8-4E8F-AB71-2EF39113816D}"/>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6" name="Marcador de pie de página 5">
            <a:extLst>
              <a:ext uri="{FF2B5EF4-FFF2-40B4-BE49-F238E27FC236}">
                <a16:creationId xmlns:a16="http://schemas.microsoft.com/office/drawing/2014/main" id="{A0E8D489-6022-41D9-B30F-89100026600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E8A75F0-7949-452C-A166-7D66100502D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768845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280720-A7FA-43C0-9962-2B55B15AD566}"/>
              </a:ext>
            </a:extLst>
          </p:cNvPr>
          <p:cNvSpPr>
            <a:spLocks noGrp="1"/>
          </p:cNvSpPr>
          <p:nvPr>
            <p:ph type="title"/>
          </p:nvPr>
        </p:nvSpPr>
        <p:spPr>
          <a:xfrm>
            <a:off x="629841" y="365126"/>
            <a:ext cx="78867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0A037C63-5674-499F-9852-EC35BC358001}"/>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4AA1996-D479-46A4-8D58-A4743B9780CD}"/>
              </a:ext>
            </a:extLst>
          </p:cNvPr>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94F25A51-07F8-4F27-8016-73B5162708A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39025235-0F29-4557-9002-B608376DD03F}"/>
              </a:ext>
            </a:extLst>
          </p:cNvPr>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0EB4C98C-C996-4A61-A92C-973C741D60DD}"/>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8" name="Marcador de pie de página 7">
            <a:extLst>
              <a:ext uri="{FF2B5EF4-FFF2-40B4-BE49-F238E27FC236}">
                <a16:creationId xmlns:a16="http://schemas.microsoft.com/office/drawing/2014/main" id="{49635A1B-BB46-4C46-ADE0-23FF44567A49}"/>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63FE1974-BBF6-4F62-B7FE-EDD2DD3DB72B}"/>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3147720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696CE9-9E0E-4EE6-ADBA-A422E811565F}"/>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05F9BBF7-3ED0-4B47-8027-32EAEC6DDBB8}"/>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4" name="Marcador de pie de página 3">
            <a:extLst>
              <a:ext uri="{FF2B5EF4-FFF2-40B4-BE49-F238E27FC236}">
                <a16:creationId xmlns:a16="http://schemas.microsoft.com/office/drawing/2014/main" id="{5358BC3D-CE1E-435E-83D9-1698224D4FE5}"/>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395C6D33-B23F-407C-BF44-803ED608C01D}"/>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69298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9B60F4E-01E5-480E-A9FA-74B9BA2D49D8}"/>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3" name="Marcador de pie de página 2">
            <a:extLst>
              <a:ext uri="{FF2B5EF4-FFF2-40B4-BE49-F238E27FC236}">
                <a16:creationId xmlns:a16="http://schemas.microsoft.com/office/drawing/2014/main" id="{2E8DA896-D8E8-4AAB-9034-FCB82C6771F6}"/>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5022EF4-868C-40B2-BB2D-0383007DDE7B}"/>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350922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5FCB72-C449-4B90-BB98-74019CB999AE}"/>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307B459-8B6E-4B2A-9535-8EB7DE9D08B3}"/>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526AE1EE-80EB-487E-A2E1-09B525485EC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1188E12-2E11-4FC3-BE12-29A25B4AB31D}"/>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6" name="Marcador de pie de página 5">
            <a:extLst>
              <a:ext uri="{FF2B5EF4-FFF2-40B4-BE49-F238E27FC236}">
                <a16:creationId xmlns:a16="http://schemas.microsoft.com/office/drawing/2014/main" id="{E9A3BD75-64E7-4C16-92F9-267E9819656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FF381A95-F3A8-480F-AE5E-963BDDBDCEA5}"/>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1756692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C87A9E-5A81-413F-8F94-3F58F11F7CBF}"/>
              </a:ext>
            </a:extLst>
          </p:cNvPr>
          <p:cNvSpPr>
            <a:spLocks noGrp="1"/>
          </p:cNvSpPr>
          <p:nvPr>
            <p:ph type="title"/>
          </p:nvPr>
        </p:nvSpPr>
        <p:spPr>
          <a:xfrm>
            <a:off x="629841" y="457200"/>
            <a:ext cx="2949178" cy="1600200"/>
          </a:xfrm>
        </p:spPr>
        <p:txBody>
          <a:bodyPr anchor="b"/>
          <a:lstStyle>
            <a:lvl1pPr>
              <a:defRPr sz="24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85770302-4DC7-4A94-8179-F3178B7818D9}"/>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ES"/>
          </a:p>
        </p:txBody>
      </p:sp>
      <p:sp>
        <p:nvSpPr>
          <p:cNvPr id="4" name="Marcador de texto 3">
            <a:extLst>
              <a:ext uri="{FF2B5EF4-FFF2-40B4-BE49-F238E27FC236}">
                <a16:creationId xmlns:a16="http://schemas.microsoft.com/office/drawing/2014/main" id="{13D163E2-6455-4406-AE68-CA70AC987A5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F9EF8D6-C014-4846-AE87-0CB4CFB2A459}"/>
              </a:ext>
            </a:extLst>
          </p:cNvPr>
          <p:cNvSpPr>
            <a:spLocks noGrp="1"/>
          </p:cNvSpPr>
          <p:nvPr>
            <p:ph type="dt" sz="half" idx="10"/>
          </p:nvPr>
        </p:nvSpPr>
        <p:spPr/>
        <p:txBody>
          <a:bodyPr/>
          <a:lstStyle/>
          <a:p>
            <a:fld id="{ABF232A7-AB97-4D64-AD3E-DF6E6F6033CA}" type="datetimeFigureOut">
              <a:rPr lang="es-ES" smtClean="0"/>
              <a:pPr/>
              <a:t>25/07/2022</a:t>
            </a:fld>
            <a:endParaRPr lang="es-ES"/>
          </a:p>
        </p:txBody>
      </p:sp>
      <p:sp>
        <p:nvSpPr>
          <p:cNvPr id="6" name="Marcador de pie de página 5">
            <a:extLst>
              <a:ext uri="{FF2B5EF4-FFF2-40B4-BE49-F238E27FC236}">
                <a16:creationId xmlns:a16="http://schemas.microsoft.com/office/drawing/2014/main" id="{5FB6E2D6-F770-4328-A51C-08464ED9CE2C}"/>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8443F81-55E3-48AC-BBEE-1C932166B7F0}"/>
              </a:ext>
            </a:extLst>
          </p:cNvPr>
          <p:cNvSpPr>
            <a:spLocks noGrp="1"/>
          </p:cNvSpPr>
          <p:nvPr>
            <p:ph type="sldNum" sz="quarter" idx="12"/>
          </p:nvPr>
        </p:nvSpPr>
        <p:spPr/>
        <p:txBody>
          <a:bodyPr/>
          <a:lstStyle/>
          <a:p>
            <a:fld id="{097D80E7-8DAC-4BA5-B074-EAA36A9A597A}" type="slidenum">
              <a:rPr lang="es-ES" smtClean="0"/>
              <a:pPr/>
              <a:t>‹Nº›</a:t>
            </a:fld>
            <a:endParaRPr lang="es-ES"/>
          </a:p>
        </p:txBody>
      </p:sp>
    </p:spTree>
    <p:extLst>
      <p:ext uri="{BB962C8B-B14F-4D97-AF65-F5344CB8AC3E}">
        <p14:creationId xmlns:p14="http://schemas.microsoft.com/office/powerpoint/2010/main" val="230108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485D96-C0B2-4033-AF8D-992A26C8CE25}"/>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2718D7DC-16A3-491C-B107-3AE1B9DB7E5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1800124-C286-45D5-BF81-5BE61E1CD94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BF232A7-AB97-4D64-AD3E-DF6E6F6033CA}" type="datetimeFigureOut">
              <a:rPr lang="es-ES" smtClean="0"/>
              <a:pPr/>
              <a:t>25/07/2022</a:t>
            </a:fld>
            <a:endParaRPr lang="es-ES"/>
          </a:p>
        </p:txBody>
      </p:sp>
      <p:sp>
        <p:nvSpPr>
          <p:cNvPr id="5" name="Marcador de pie de página 4">
            <a:extLst>
              <a:ext uri="{FF2B5EF4-FFF2-40B4-BE49-F238E27FC236}">
                <a16:creationId xmlns:a16="http://schemas.microsoft.com/office/drawing/2014/main" id="{D16842B7-3C00-4780-8418-95328E24B395}"/>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D98CC20B-35DC-49B2-B750-96E80451530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97D80E7-8DAC-4BA5-B074-EAA36A9A597A}" type="slidenum">
              <a:rPr lang="es-ES" smtClean="0"/>
              <a:pPr/>
              <a:t>‹Nº›</a:t>
            </a:fld>
            <a:endParaRPr lang="es-ES"/>
          </a:p>
        </p:txBody>
      </p:sp>
    </p:spTree>
    <p:extLst>
      <p:ext uri="{BB962C8B-B14F-4D97-AF65-F5344CB8AC3E}">
        <p14:creationId xmlns:p14="http://schemas.microsoft.com/office/powerpoint/2010/main" val="1302733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E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gZOMCYbcmpM" TargetMode="External"/><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2319015"/>
            <a:ext cx="9144000" cy="1470025"/>
          </a:xfrm>
        </p:spPr>
        <p:txBody>
          <a:bodyPr>
            <a:noAutofit/>
          </a:bodyPr>
          <a:lstStyle/>
          <a:p>
            <a:r>
              <a:rPr lang="en-US" sz="5400" dirty="0">
                <a:solidFill>
                  <a:srgbClr val="2F9E37"/>
                </a:solidFill>
                <a:latin typeface="Myriad Pro"/>
              </a:rPr>
              <a:t>MERCADOS ACTUALES Y FUTUROS DE HIDRÓGENO</a:t>
            </a:r>
            <a:r>
              <a:rPr lang="en-GB" sz="5400" dirty="0">
                <a:solidFill>
                  <a:srgbClr val="2F9E37"/>
                </a:solidFill>
                <a:latin typeface="Myriad Pro"/>
              </a:rPr>
              <a:t>.</a:t>
            </a:r>
            <a:r>
              <a:rPr lang="es-ES" dirty="0"/>
              <a:t/>
            </a:r>
            <a:br>
              <a:rPr lang="es-ES" dirty="0"/>
            </a:br>
            <a:endParaRPr lang="en-US" sz="2800" dirty="0">
              <a:solidFill>
                <a:srgbClr val="2F9E37"/>
              </a:solidFill>
              <a:latin typeface="Myriad Pro"/>
              <a:cs typeface="TitilliumText22L Regular"/>
            </a:endParaRPr>
          </a:p>
        </p:txBody>
      </p:sp>
      <p:sp>
        <p:nvSpPr>
          <p:cNvPr id="6" name="5 Marcador de número de diapositiva"/>
          <p:cNvSpPr>
            <a:spLocks noGrp="1"/>
          </p:cNvSpPr>
          <p:nvPr>
            <p:ph type="sldNum" sz="quarter" idx="12"/>
          </p:nvPr>
        </p:nvSpPr>
        <p:spPr>
          <a:xfrm>
            <a:off x="7010400" y="6492875"/>
            <a:ext cx="2133600" cy="365125"/>
          </a:xfrm>
        </p:spPr>
        <p:txBody>
          <a:bodyPr/>
          <a:lstStyle/>
          <a:p>
            <a:fld id="{1431D7DA-2AF6-444C-8B26-F86877117E55}" type="slidenum">
              <a:rPr lang="es-ES" smtClean="0">
                <a:solidFill>
                  <a:schemeClr val="bg1"/>
                </a:solidFill>
              </a:rPr>
              <a:pPr/>
              <a:t>1</a:t>
            </a:fld>
            <a:endParaRPr lang="es-ES" dirty="0">
              <a:solidFill>
                <a:schemeClr val="bg1"/>
              </a:solidFill>
            </a:endParaRPr>
          </a:p>
        </p:txBody>
      </p:sp>
      <p:sp>
        <p:nvSpPr>
          <p:cNvPr id="4" name="Rectangle 2">
            <a:extLst>
              <a:ext uri="{FF2B5EF4-FFF2-40B4-BE49-F238E27FC236}">
                <a16:creationId xmlns:a16="http://schemas.microsoft.com/office/drawing/2014/main" id="{964CC53A-265A-4944-A871-28A2AB701F85}"/>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Tree>
    <p:extLst>
      <p:ext uri="{BB962C8B-B14F-4D97-AF65-F5344CB8AC3E}">
        <p14:creationId xmlns:p14="http://schemas.microsoft.com/office/powerpoint/2010/main" val="2509842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4" name="Imagen 3">
            <a:extLst>
              <a:ext uri="{FF2B5EF4-FFF2-40B4-BE49-F238E27FC236}">
                <a16:creationId xmlns:a16="http://schemas.microsoft.com/office/drawing/2014/main" id="{6B71C489-9DE5-4CCB-A598-3DD2D3FA92EA}"/>
              </a:ext>
            </a:extLst>
          </p:cNvPr>
          <p:cNvPicPr>
            <a:picLocks noChangeAspect="1"/>
          </p:cNvPicPr>
          <p:nvPr/>
        </p:nvPicPr>
        <p:blipFill>
          <a:blip r:embed="rId2"/>
          <a:stretch>
            <a:fillRect/>
          </a:stretch>
        </p:blipFill>
        <p:spPr>
          <a:xfrm>
            <a:off x="0" y="1212153"/>
            <a:ext cx="9144000" cy="4433694"/>
          </a:xfrm>
          <a:prstGeom prst="rect">
            <a:avLst/>
          </a:prstGeom>
        </p:spPr>
      </p:pic>
    </p:spTree>
    <p:extLst>
      <p:ext uri="{BB962C8B-B14F-4D97-AF65-F5344CB8AC3E}">
        <p14:creationId xmlns:p14="http://schemas.microsoft.com/office/powerpoint/2010/main" val="11292121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980728"/>
            <a:ext cx="9017000" cy="4401205"/>
          </a:xfrm>
          <a:prstGeom prst="rect">
            <a:avLst/>
          </a:prstGeom>
          <a:noFill/>
        </p:spPr>
        <p:txBody>
          <a:bodyPr wrap="square">
            <a:spAutoFit/>
          </a:bodyPr>
          <a:lstStyle/>
          <a:p>
            <a:pPr algn="just"/>
            <a:r>
              <a:rPr lang="en-US" sz="2000" b="0" i="0" u="none" strike="noStrike" baseline="0" dirty="0">
                <a:solidFill>
                  <a:srgbClr val="000000"/>
                </a:solidFill>
                <a:latin typeface="Calibri" panose="020F0502020204030204" pitchFamily="34" charset="0"/>
              </a:rPr>
              <a:t>The oil refining sector is the biggest hydrogen producer and consumer in the EU. Hydrogen in refineries is used for the purpose of hydrotreating and hydrocracking processes. </a:t>
            </a:r>
          </a:p>
          <a:p>
            <a:pPr marL="342900" indent="-342900" algn="just">
              <a:buFont typeface="Arial" panose="020B0604020202020204" pitchFamily="34" charset="0"/>
              <a:buChar char="•"/>
            </a:pPr>
            <a:r>
              <a:rPr lang="en-US" sz="2000" b="0" i="0" u="none" strike="noStrike" baseline="0" dirty="0">
                <a:solidFill>
                  <a:srgbClr val="000000"/>
                </a:solidFill>
                <a:latin typeface="Calibri" panose="020F0502020204030204" pitchFamily="34" charset="0"/>
              </a:rPr>
              <a:t>Hydrotreatment is one of the key stages of the diesel refining process and relates to several processes such as hydrogenation, hydrodesulphurization, </a:t>
            </a:r>
            <a:r>
              <a:rPr lang="en-US" sz="2000" b="0" i="0" u="none" strike="noStrike" baseline="0" dirty="0" err="1">
                <a:solidFill>
                  <a:srgbClr val="000000"/>
                </a:solidFill>
                <a:latin typeface="Calibri" panose="020F0502020204030204" pitchFamily="34" charset="0"/>
              </a:rPr>
              <a:t>hydrodenitrification</a:t>
            </a:r>
            <a:r>
              <a:rPr lang="en-US" sz="2000" b="0" i="0" u="none" strike="noStrike" baseline="0" dirty="0">
                <a:solidFill>
                  <a:srgbClr val="000000"/>
                </a:solidFill>
                <a:latin typeface="Calibri" panose="020F0502020204030204" pitchFamily="34" charset="0"/>
              </a:rPr>
              <a:t> and </a:t>
            </a:r>
            <a:r>
              <a:rPr lang="en-US" sz="2000" b="0" i="0" u="none" strike="noStrike" baseline="0" dirty="0" err="1">
                <a:solidFill>
                  <a:srgbClr val="000000"/>
                </a:solidFill>
                <a:latin typeface="Calibri" panose="020F0502020204030204" pitchFamily="34" charset="0"/>
              </a:rPr>
              <a:t>hydrodemetalization</a:t>
            </a:r>
            <a:r>
              <a:rPr lang="en-US" sz="2000" b="0" i="0" u="none" strike="noStrike" baseline="0" dirty="0">
                <a:solidFill>
                  <a:srgbClr val="000000"/>
                </a:solidFill>
                <a:latin typeface="Calibri" panose="020F0502020204030204" pitchFamily="34" charset="0"/>
              </a:rPr>
              <a:t>. Hydrocracking involves the transformation of long and unsaturated products into products with a lower molecular weight than the feed.</a:t>
            </a:r>
          </a:p>
          <a:p>
            <a:pPr marL="342900" indent="-342900" algn="just">
              <a:buFont typeface="Arial" panose="020B0604020202020204" pitchFamily="34" charset="0"/>
              <a:buChar char="•"/>
            </a:pPr>
            <a:r>
              <a:rPr lang="en-US" sz="2000" b="0" i="0" u="none" strike="noStrike" baseline="0" dirty="0">
                <a:solidFill>
                  <a:srgbClr val="000000"/>
                </a:solidFill>
                <a:latin typeface="Calibri" panose="020F0502020204030204" pitchFamily="34" charset="0"/>
              </a:rPr>
              <a:t>Hydrocracking is by far the most common hydrogen consuming process, needing around 300 Nm3 H2/t of product. Hydrotreating processes usually require only around 20-50 Nm3 H2/t of product. It is also important to note that refineries not only consume but also produce hydrogen at various stages of crude oil refining, with the most hydrogen yield being generated during catalytic reformulation which produces hydrogen at a rate of 200 Nm3 H2/t crude oil. </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30161103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5" name="Imagen 4">
            <a:extLst>
              <a:ext uri="{FF2B5EF4-FFF2-40B4-BE49-F238E27FC236}">
                <a16:creationId xmlns:a16="http://schemas.microsoft.com/office/drawing/2014/main" id="{85BF7014-547E-4F13-A340-8706761BC66E}"/>
              </a:ext>
            </a:extLst>
          </p:cNvPr>
          <p:cNvPicPr>
            <a:picLocks noChangeAspect="1"/>
          </p:cNvPicPr>
          <p:nvPr/>
        </p:nvPicPr>
        <p:blipFill>
          <a:blip r:embed="rId2"/>
          <a:stretch>
            <a:fillRect/>
          </a:stretch>
        </p:blipFill>
        <p:spPr>
          <a:xfrm>
            <a:off x="467544" y="1052736"/>
            <a:ext cx="8197862" cy="5753865"/>
          </a:xfrm>
          <a:prstGeom prst="rect">
            <a:avLst/>
          </a:prstGeom>
        </p:spPr>
      </p:pic>
      <p:sp>
        <p:nvSpPr>
          <p:cNvPr id="13" name="Título 1">
            <a:extLst>
              <a:ext uri="{FF2B5EF4-FFF2-40B4-BE49-F238E27FC236}">
                <a16:creationId xmlns:a16="http://schemas.microsoft.com/office/drawing/2014/main" id="{4771640F-9DBA-452F-B8F4-F165DED4F4D7}"/>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30101534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3" name="Título 1">
            <a:extLst>
              <a:ext uri="{FF2B5EF4-FFF2-40B4-BE49-F238E27FC236}">
                <a16:creationId xmlns:a16="http://schemas.microsoft.com/office/drawing/2014/main" id="{4771640F-9DBA-452F-B8F4-F165DED4F4D7}"/>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CB00AB9E-30B3-4FE5-9E02-5F92E9EB5401}"/>
              </a:ext>
            </a:extLst>
          </p:cNvPr>
          <p:cNvPicPr>
            <a:picLocks noChangeAspect="1"/>
          </p:cNvPicPr>
          <p:nvPr/>
        </p:nvPicPr>
        <p:blipFill>
          <a:blip r:embed="rId2"/>
          <a:stretch>
            <a:fillRect/>
          </a:stretch>
        </p:blipFill>
        <p:spPr>
          <a:xfrm>
            <a:off x="0" y="1340768"/>
            <a:ext cx="9144000" cy="4159250"/>
          </a:xfrm>
          <a:prstGeom prst="rect">
            <a:avLst/>
          </a:prstGeom>
        </p:spPr>
      </p:pic>
    </p:spTree>
    <p:extLst>
      <p:ext uri="{BB962C8B-B14F-4D97-AF65-F5344CB8AC3E}">
        <p14:creationId xmlns:p14="http://schemas.microsoft.com/office/powerpoint/2010/main" val="16819654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B73C524C-BFB2-4EBD-8FF1-DA1933F510C7}"/>
              </a:ext>
            </a:extLst>
          </p:cNvPr>
          <p:cNvPicPr>
            <a:picLocks noChangeAspect="1"/>
          </p:cNvPicPr>
          <p:nvPr/>
        </p:nvPicPr>
        <p:blipFill>
          <a:blip r:embed="rId2"/>
          <a:stretch>
            <a:fillRect/>
          </a:stretch>
        </p:blipFill>
        <p:spPr>
          <a:xfrm>
            <a:off x="1763688" y="1100781"/>
            <a:ext cx="5242434" cy="5699161"/>
          </a:xfrm>
          <a:prstGeom prst="rect">
            <a:avLst/>
          </a:prstGeom>
        </p:spPr>
      </p:pic>
    </p:spTree>
    <p:extLst>
      <p:ext uri="{BB962C8B-B14F-4D97-AF65-F5344CB8AC3E}">
        <p14:creationId xmlns:p14="http://schemas.microsoft.com/office/powerpoint/2010/main" val="32552098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1096283"/>
            <a:ext cx="9017000" cy="4708981"/>
          </a:xfrm>
          <a:prstGeom prst="rect">
            <a:avLst/>
          </a:prstGeom>
          <a:noFill/>
        </p:spPr>
        <p:txBody>
          <a:bodyPr wrap="square">
            <a:spAutoFit/>
          </a:bodyPr>
          <a:lstStyle/>
          <a:p>
            <a:pPr algn="just"/>
            <a:r>
              <a:rPr lang="en-US" sz="2000" b="0" i="0" u="none" strike="noStrike" baseline="0" dirty="0">
                <a:solidFill>
                  <a:srgbClr val="000000"/>
                </a:solidFill>
                <a:latin typeface="Calibri" panose="020F0502020204030204" pitchFamily="34" charset="0"/>
              </a:rPr>
              <a:t>Next to refineries, the ammonia industry is the second largest hydrogen consuming sector in the EU. The ammonia production process involves a synthesis of hydrogen with nitrogen according to the following formula:</a:t>
            </a:r>
          </a:p>
          <a:p>
            <a:pPr algn="just"/>
            <a:endParaRPr lang="en-US" sz="2000" b="0" i="0" u="none" strike="noStrike" baseline="0" dirty="0">
              <a:solidFill>
                <a:srgbClr val="000000"/>
              </a:solidFill>
              <a:latin typeface="Calibri" panose="020F0502020204030204" pitchFamily="34" charset="0"/>
            </a:endParaRPr>
          </a:p>
          <a:p>
            <a:pPr algn="ctr"/>
            <a:r>
              <a:rPr lang="en-US" sz="2000" b="0" i="0" u="none" strike="noStrike" baseline="0" dirty="0">
                <a:solidFill>
                  <a:srgbClr val="000000"/>
                </a:solidFill>
                <a:latin typeface="Calibri" panose="020F0502020204030204" pitchFamily="34" charset="0"/>
              </a:rPr>
              <a:t>N2 + 3 H2 → 2 NH3</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This process consumes about 175-180 kg of hydrogen per t of ammonia.</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Total ammonia-related hydrogen production capacity in Europe was approximately 9,489 t per day split between 36 facilities. All of them were using either steam methane reforming or partial oxidation (POX) to generate hydrogen.</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Similar to refining, Germany had the largest share with 16% of all Europe’s hydrogen production capacity dedicated to ammonia production, closely followed by the Netherlands (15%), Poland (15%), France (8%), and the United Kingdom (6%).</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34853350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33412953-16E8-4074-821E-0E66EECCB1AA}"/>
              </a:ext>
            </a:extLst>
          </p:cNvPr>
          <p:cNvPicPr>
            <a:picLocks noChangeAspect="1"/>
          </p:cNvPicPr>
          <p:nvPr/>
        </p:nvPicPr>
        <p:blipFill>
          <a:blip r:embed="rId2"/>
          <a:stretch>
            <a:fillRect/>
          </a:stretch>
        </p:blipFill>
        <p:spPr>
          <a:xfrm>
            <a:off x="0" y="1556792"/>
            <a:ext cx="9144000" cy="4737824"/>
          </a:xfrm>
          <a:prstGeom prst="rect">
            <a:avLst/>
          </a:prstGeom>
        </p:spPr>
      </p:pic>
    </p:spTree>
    <p:extLst>
      <p:ext uri="{BB962C8B-B14F-4D97-AF65-F5344CB8AC3E}">
        <p14:creationId xmlns:p14="http://schemas.microsoft.com/office/powerpoint/2010/main" val="42066399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4" name="Imagen 3">
            <a:extLst>
              <a:ext uri="{FF2B5EF4-FFF2-40B4-BE49-F238E27FC236}">
                <a16:creationId xmlns:a16="http://schemas.microsoft.com/office/drawing/2014/main" id="{4D6B8D73-50D1-4EBC-BF09-15CAF66A9CA0}"/>
              </a:ext>
            </a:extLst>
          </p:cNvPr>
          <p:cNvPicPr>
            <a:picLocks noChangeAspect="1"/>
          </p:cNvPicPr>
          <p:nvPr/>
        </p:nvPicPr>
        <p:blipFill>
          <a:blip r:embed="rId2"/>
          <a:stretch>
            <a:fillRect/>
          </a:stretch>
        </p:blipFill>
        <p:spPr>
          <a:xfrm>
            <a:off x="1187624" y="1084989"/>
            <a:ext cx="6552728" cy="5716920"/>
          </a:xfrm>
          <a:prstGeom prst="rect">
            <a:avLst/>
          </a:prstGeom>
        </p:spPr>
      </p:pic>
    </p:spTree>
    <p:extLst>
      <p:ext uri="{BB962C8B-B14F-4D97-AF65-F5344CB8AC3E}">
        <p14:creationId xmlns:p14="http://schemas.microsoft.com/office/powerpoint/2010/main" val="21223126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1017304"/>
            <a:ext cx="9017000" cy="5940088"/>
          </a:xfrm>
          <a:prstGeom prst="rect">
            <a:avLst/>
          </a:prstGeom>
          <a:noFill/>
        </p:spPr>
        <p:txBody>
          <a:bodyPr wrap="square">
            <a:spAutoFit/>
          </a:bodyPr>
          <a:lstStyle/>
          <a:p>
            <a:pPr algn="just"/>
            <a:r>
              <a:rPr lang="en-US" sz="2000" dirty="0">
                <a:solidFill>
                  <a:srgbClr val="000000"/>
                </a:solidFill>
                <a:latin typeface="Calibri" panose="020F0502020204030204" pitchFamily="34" charset="0"/>
              </a:rPr>
              <a:t>R</a:t>
            </a:r>
            <a:r>
              <a:rPr lang="en-US" sz="2000" b="0" i="0" u="none" strike="noStrike" baseline="0" dirty="0">
                <a:solidFill>
                  <a:srgbClr val="000000"/>
                </a:solidFill>
                <a:latin typeface="Calibri" panose="020F0502020204030204" pitchFamily="34" charset="0"/>
              </a:rPr>
              <a:t>efineries or ammonia plants comprise around 91% of total captive hydrogen production. Other than these processes, hydrogen is produced at scale also for the production of other chemicals, including methanol and hydrogen peroxide. The most common methanol production method is steam reforming of methane</a:t>
            </a:r>
          </a:p>
          <a:p>
            <a:pPr algn="just"/>
            <a:endParaRPr lang="en-US" sz="2000" b="0" i="0" u="none" strike="noStrike" baseline="0" dirty="0">
              <a:solidFill>
                <a:srgbClr val="000000"/>
              </a:solidFill>
              <a:latin typeface="Calibri" panose="020F0502020204030204" pitchFamily="34" charset="0"/>
            </a:endParaRPr>
          </a:p>
          <a:p>
            <a:pPr algn="ctr"/>
            <a:r>
              <a:rPr lang="en-US" sz="2000" b="0" i="0" u="none" strike="noStrike" baseline="0" dirty="0">
                <a:solidFill>
                  <a:srgbClr val="000000"/>
                </a:solidFill>
                <a:latin typeface="Calibri" panose="020F0502020204030204" pitchFamily="34" charset="0"/>
              </a:rPr>
              <a:t>1st step: CH4 + H2O → CO + 3 H2 and CO + H2O → CO2 + H2</a:t>
            </a:r>
          </a:p>
          <a:p>
            <a:pPr algn="ctr"/>
            <a:r>
              <a:rPr lang="en-US" sz="2000" b="0" i="0" u="none" strike="noStrike" baseline="0" dirty="0">
                <a:solidFill>
                  <a:srgbClr val="000000"/>
                </a:solidFill>
                <a:latin typeface="Calibri" panose="020F0502020204030204" pitchFamily="34" charset="0"/>
              </a:rPr>
              <a:t>2nd step: 3 H2 + CO2 → CH3OH + H20</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This production consumes about 1,400 Nm3 H2/t of methanol. Methanol is an important chemical raw material used for the production of formaldehyde, acetic acid and MTBE or fatty acid methyl esters (FAME), adhesives and solvents.</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Other uses of hydrogen include the production of such high-volume chemical products as hydrogen peroxide, for which hydrogen consumption is approx. 735 Nm3 H2/t, hydrogen chloride, aniline, cyclohexane, TDI and oxo-alcohols. </a:t>
            </a:r>
            <a:r>
              <a:rPr lang="en-US" sz="2000" dirty="0">
                <a:solidFill>
                  <a:srgbClr val="000000"/>
                </a:solidFill>
                <a:latin typeface="Calibri" panose="020F0502020204030204" pitchFamily="34" charset="0"/>
              </a:rPr>
              <a:t>P</a:t>
            </a:r>
            <a:r>
              <a:rPr lang="en-US" sz="2000" b="0" i="0" u="none" strike="noStrike" baseline="0" dirty="0">
                <a:solidFill>
                  <a:srgbClr val="000000"/>
                </a:solidFill>
                <a:latin typeface="Calibri" panose="020F0502020204030204" pitchFamily="34" charset="0"/>
              </a:rPr>
              <a:t>roduction of those chemicals takes place at large integrated chemical or petrochemical plants.</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Total captive hydrogen production capacity in Europe dedicated to methanol and other chemicals is approximately 1,707 t per day split between 23 facilities.</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5492699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4" name="Imagen 3">
            <a:extLst>
              <a:ext uri="{FF2B5EF4-FFF2-40B4-BE49-F238E27FC236}">
                <a16:creationId xmlns:a16="http://schemas.microsoft.com/office/drawing/2014/main" id="{99D51FED-B236-40F0-B460-4A3465961E4C}"/>
              </a:ext>
            </a:extLst>
          </p:cNvPr>
          <p:cNvPicPr>
            <a:picLocks noChangeAspect="1"/>
          </p:cNvPicPr>
          <p:nvPr/>
        </p:nvPicPr>
        <p:blipFill>
          <a:blip r:embed="rId2"/>
          <a:stretch>
            <a:fillRect/>
          </a:stretch>
        </p:blipFill>
        <p:spPr>
          <a:xfrm>
            <a:off x="1475656" y="1120006"/>
            <a:ext cx="6120680" cy="5718003"/>
          </a:xfrm>
          <a:prstGeom prst="rect">
            <a:avLst/>
          </a:prstGeom>
        </p:spPr>
      </p:pic>
    </p:spTree>
    <p:extLst>
      <p:ext uri="{BB962C8B-B14F-4D97-AF65-F5344CB8AC3E}">
        <p14:creationId xmlns:p14="http://schemas.microsoft.com/office/powerpoint/2010/main" val="18432627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MERCADOS ACTUALES DEL HIDRÓGENO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8" name="Imagen 7">
            <a:extLst>
              <a:ext uri="{FF2B5EF4-FFF2-40B4-BE49-F238E27FC236}">
                <a16:creationId xmlns:a16="http://schemas.microsoft.com/office/drawing/2014/main" id="{1A143CAB-ACFC-432E-B162-C02CE104B3EF}"/>
              </a:ext>
            </a:extLst>
          </p:cNvPr>
          <p:cNvPicPr>
            <a:picLocks noChangeAspect="1"/>
          </p:cNvPicPr>
          <p:nvPr/>
        </p:nvPicPr>
        <p:blipFill>
          <a:blip r:embed="rId2"/>
          <a:stretch>
            <a:fillRect/>
          </a:stretch>
        </p:blipFill>
        <p:spPr>
          <a:xfrm>
            <a:off x="0" y="1313448"/>
            <a:ext cx="9144000" cy="4635832"/>
          </a:xfrm>
          <a:prstGeom prst="rect">
            <a:avLst/>
          </a:prstGeom>
        </p:spPr>
      </p:pic>
    </p:spTree>
    <p:extLst>
      <p:ext uri="{BB962C8B-B14F-4D97-AF65-F5344CB8AC3E}">
        <p14:creationId xmlns:p14="http://schemas.microsoft.com/office/powerpoint/2010/main" val="21794101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1128801"/>
            <a:ext cx="9017000" cy="5324535"/>
          </a:xfrm>
          <a:prstGeom prst="rect">
            <a:avLst/>
          </a:prstGeom>
          <a:noFill/>
        </p:spPr>
        <p:txBody>
          <a:bodyPr wrap="square">
            <a:spAutoFit/>
          </a:bodyPr>
          <a:lstStyle/>
          <a:p>
            <a:pPr algn="just"/>
            <a:r>
              <a:rPr lang="en-US" sz="2000" dirty="0">
                <a:solidFill>
                  <a:srgbClr val="000000"/>
                </a:solidFill>
                <a:latin typeface="Calibri" panose="020F0502020204030204" pitchFamily="34" charset="0"/>
              </a:rPr>
              <a:t>The merchant hydrogen plants can be divided into two main categories:</a:t>
            </a:r>
          </a:p>
          <a:p>
            <a:pPr algn="just"/>
            <a:endParaRPr lang="en-US" sz="2000" dirty="0">
              <a:solidFill>
                <a:srgbClr val="000000"/>
              </a:solidFill>
              <a:latin typeface="Calibri" panose="020F0502020204030204" pitchFamily="34" charset="0"/>
            </a:endParaRPr>
          </a:p>
          <a:p>
            <a:pPr marL="800100" lvl="1" indent="-342900" algn="just">
              <a:buFont typeface="Arial" panose="020B0604020202020204" pitchFamily="34" charset="0"/>
              <a:buChar char="•"/>
            </a:pPr>
            <a:r>
              <a:rPr lang="en-US" sz="2000" dirty="0">
                <a:solidFill>
                  <a:srgbClr val="000000"/>
                </a:solidFill>
                <a:latin typeface="Calibri" panose="020F0502020204030204" pitchFamily="34" charset="0"/>
              </a:rPr>
              <a:t>Plants dedicated to supply a single large-scale consumer with only excess capacity available to supply the retail hydrogen market; and</a:t>
            </a:r>
          </a:p>
          <a:p>
            <a:pPr marL="800100" lvl="1" indent="-342900" algn="just">
              <a:buFont typeface="Arial" panose="020B0604020202020204" pitchFamily="34" charset="0"/>
              <a:buChar char="•"/>
            </a:pPr>
            <a:r>
              <a:rPr lang="en-US" sz="2000" dirty="0">
                <a:solidFill>
                  <a:srgbClr val="000000"/>
                </a:solidFill>
                <a:latin typeface="Calibri" panose="020F0502020204030204" pitchFamily="34" charset="0"/>
              </a:rPr>
              <a:t>Small and medium scale hydrogen production sites designed for the purpose of supplying mostly retail customers.</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While the first type can be comparable in scale to the largest captive hydrogen production facilities, the installations designed with the hydrogen retail market in mind are an order of magnitude smaller in terms of their maximum capacity. </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The report identified 108 merchant hydrogen plants operational in Europe in 2019. Total capacity of those plants has been estimated at 3,865 t per day.</a:t>
            </a:r>
          </a:p>
          <a:p>
            <a:pPr algn="just"/>
            <a:endParaRPr lang="en-US" sz="2000" dirty="0">
              <a:solidFill>
                <a:srgbClr val="000000"/>
              </a:solidFill>
              <a:latin typeface="Calibri" panose="020F0502020204030204" pitchFamily="34" charset="0"/>
            </a:endParaRPr>
          </a:p>
          <a:p>
            <a:pPr algn="just"/>
            <a:r>
              <a:rPr lang="en-US" sz="2000" dirty="0"/>
              <a:t>The merchant hydrogen market in Europe is dominated by 4 groups: Linde Gas, Air Liquide, Air Products and Messer, that own a combined 81% of plants and 90% of total merchant hydrogen production capacity.</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42092811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B685D410-9845-4392-9895-3E1DE6DACCE0}"/>
              </a:ext>
            </a:extLst>
          </p:cNvPr>
          <p:cNvPicPr>
            <a:picLocks noChangeAspect="1"/>
          </p:cNvPicPr>
          <p:nvPr/>
        </p:nvPicPr>
        <p:blipFill>
          <a:blip r:embed="rId2"/>
          <a:stretch>
            <a:fillRect/>
          </a:stretch>
        </p:blipFill>
        <p:spPr>
          <a:xfrm>
            <a:off x="1891173" y="1129518"/>
            <a:ext cx="4985083" cy="5683858"/>
          </a:xfrm>
          <a:prstGeom prst="rect">
            <a:avLst/>
          </a:prstGeom>
        </p:spPr>
      </p:pic>
    </p:spTree>
    <p:extLst>
      <p:ext uri="{BB962C8B-B14F-4D97-AF65-F5344CB8AC3E}">
        <p14:creationId xmlns:p14="http://schemas.microsoft.com/office/powerpoint/2010/main" val="97392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4" name="Imagen 3">
            <a:extLst>
              <a:ext uri="{FF2B5EF4-FFF2-40B4-BE49-F238E27FC236}">
                <a16:creationId xmlns:a16="http://schemas.microsoft.com/office/drawing/2014/main" id="{7AE2FDE4-10A7-48A1-AC74-0BCDE4A0F844}"/>
              </a:ext>
            </a:extLst>
          </p:cNvPr>
          <p:cNvPicPr>
            <a:picLocks noChangeAspect="1"/>
          </p:cNvPicPr>
          <p:nvPr/>
        </p:nvPicPr>
        <p:blipFill>
          <a:blip r:embed="rId2"/>
          <a:stretch>
            <a:fillRect/>
          </a:stretch>
        </p:blipFill>
        <p:spPr>
          <a:xfrm>
            <a:off x="0" y="1337523"/>
            <a:ext cx="9144000" cy="4611757"/>
          </a:xfrm>
          <a:prstGeom prst="rect">
            <a:avLst/>
          </a:prstGeom>
        </p:spPr>
      </p:pic>
    </p:spTree>
    <p:extLst>
      <p:ext uri="{BB962C8B-B14F-4D97-AF65-F5344CB8AC3E}">
        <p14:creationId xmlns:p14="http://schemas.microsoft.com/office/powerpoint/2010/main" val="17193672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1128801"/>
            <a:ext cx="9017000" cy="5632311"/>
          </a:xfrm>
          <a:prstGeom prst="rect">
            <a:avLst/>
          </a:prstGeom>
          <a:noFill/>
        </p:spPr>
        <p:txBody>
          <a:bodyPr wrap="square">
            <a:spAutoFit/>
          </a:bodyPr>
          <a:lstStyle/>
          <a:p>
            <a:pPr algn="just"/>
            <a:r>
              <a:rPr lang="en-US" sz="2000" dirty="0">
                <a:solidFill>
                  <a:srgbClr val="000000"/>
                </a:solidFill>
                <a:latin typeface="Calibri" panose="020F0502020204030204" pitchFamily="34" charset="0"/>
              </a:rPr>
              <a:t>By-product hydrogen production capacity, by which we mean hydrogen produced as a by-product of other processes, has been estimated at 8,523 t per day, including:</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4,541 t per day of hydrogen mixed in coke oven gas,</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1,777 t per day of hydrogen as by-product from refining operations7,</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581 t per day of hydrogen produced by the chlor-alkali process,</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108 t per day of hydrogen produced by the sodium chlorate process,</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1,105 t per day of hydrogen produced during ethylene production,</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412 t per day of hydrogen produced during styrene production. </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The hydrogen production rate for ethylene and styrene production processes is around 190 Nm3 H2/t ethylene and 220 Nm3 H2/t of styrene. By-product hydrogen from those industries is almost universally used on site as a feedstock for other chemical or petrochemical processes further downstream.</a:t>
            </a:r>
          </a:p>
          <a:p>
            <a:pPr algn="just"/>
            <a:endParaRPr lang="en-US" sz="2000" dirty="0">
              <a:solidFill>
                <a:srgbClr val="000000"/>
              </a:solidFill>
              <a:latin typeface="Calibri" panose="020F0502020204030204" pitchFamily="34" charset="0"/>
            </a:endParaRPr>
          </a:p>
          <a:p>
            <a:pPr algn="just"/>
            <a:r>
              <a:rPr lang="en-US" sz="2000" dirty="0"/>
              <a:t>The by-product production rate from the chlor-alkali industry is around 300 to 270 Nm3 H2/t chlorine. On average, the industry vents around 15% of produced hydrogen into the atmosphere with the remaining 85% usually burned for heat or used in a CHP unit to generate both heat and power.</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29341083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1128801"/>
            <a:ext cx="9017000" cy="5016758"/>
          </a:xfrm>
          <a:prstGeom prst="rect">
            <a:avLst/>
          </a:prstGeom>
          <a:noFill/>
        </p:spPr>
        <p:txBody>
          <a:bodyPr wrap="square">
            <a:spAutoFit/>
          </a:bodyPr>
          <a:lstStyle/>
          <a:p>
            <a:pPr algn="just"/>
            <a:r>
              <a:rPr lang="en-US" sz="2000" dirty="0">
                <a:solidFill>
                  <a:srgbClr val="000000"/>
                </a:solidFill>
                <a:latin typeface="Calibri" panose="020F0502020204030204" pitchFamily="34" charset="0"/>
              </a:rPr>
              <a:t>The biggest potential source of by-product hydrogen is coke oven gas (COG), where the hydrogen production rate is about 450 Nm3 H2/t of product. In this case though, the output gas is not pure hydrogen but rather a mixture of hydrogen (55%-65%) and methane, carbon monoxide, CO2 and nitrogen. </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Coke oven gas is used to enrich the calorific value of the other process gases for use in blast furnace stoves, the reheating furnaces of hot strip mills, for other high temperature processes, or for the under-firing of coke ovens. </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The surplus COG may be </a:t>
            </a:r>
            <a:r>
              <a:rPr lang="en-US" sz="2000" dirty="0" err="1">
                <a:solidFill>
                  <a:srgbClr val="000000"/>
                </a:solidFill>
                <a:latin typeface="Calibri" panose="020F0502020204030204" pitchFamily="34" charset="0"/>
              </a:rPr>
              <a:t>utilised</a:t>
            </a:r>
            <a:r>
              <a:rPr lang="en-US" sz="2000" dirty="0">
                <a:solidFill>
                  <a:srgbClr val="000000"/>
                </a:solidFill>
                <a:latin typeface="Calibri" panose="020F0502020204030204" pitchFamily="34" charset="0"/>
              </a:rPr>
              <a:t> at the blast furnace as an alternative reducing agent and is also used in power plants.</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Other, smaller by-product hydrogen sources include:</a:t>
            </a:r>
          </a:p>
          <a:p>
            <a:pPr algn="just"/>
            <a:endParaRPr lang="en-US" sz="2000" dirty="0">
              <a:solidFill>
                <a:srgbClr val="000000"/>
              </a:solidFill>
              <a:latin typeface="Calibri" panose="020F0502020204030204" pitchFamily="34" charset="0"/>
            </a:endParaRP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Acetylene production: 3,400 – 3,740 Nm3 H2/t product.</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Cyanide production: 2,470 Nm3 H2/t of product.</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35227650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34B3C0B3-AA67-4B36-811B-2C6C51256431}"/>
              </a:ext>
            </a:extLst>
          </p:cNvPr>
          <p:cNvPicPr>
            <a:picLocks noChangeAspect="1"/>
          </p:cNvPicPr>
          <p:nvPr/>
        </p:nvPicPr>
        <p:blipFill>
          <a:blip r:embed="rId2"/>
          <a:stretch>
            <a:fillRect/>
          </a:stretch>
        </p:blipFill>
        <p:spPr>
          <a:xfrm>
            <a:off x="107504" y="1124744"/>
            <a:ext cx="8968956" cy="5616624"/>
          </a:xfrm>
          <a:prstGeom prst="rect">
            <a:avLst/>
          </a:prstGeom>
        </p:spPr>
      </p:pic>
    </p:spTree>
    <p:extLst>
      <p:ext uri="{BB962C8B-B14F-4D97-AF65-F5344CB8AC3E}">
        <p14:creationId xmlns:p14="http://schemas.microsoft.com/office/powerpoint/2010/main" val="3578703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4" name="Imagen 3">
            <a:extLst>
              <a:ext uri="{FF2B5EF4-FFF2-40B4-BE49-F238E27FC236}">
                <a16:creationId xmlns:a16="http://schemas.microsoft.com/office/drawing/2014/main" id="{9E9677C0-3581-4D35-842B-03641E091B17}"/>
              </a:ext>
            </a:extLst>
          </p:cNvPr>
          <p:cNvPicPr>
            <a:picLocks noChangeAspect="1"/>
          </p:cNvPicPr>
          <p:nvPr/>
        </p:nvPicPr>
        <p:blipFill>
          <a:blip r:embed="rId2"/>
          <a:stretch>
            <a:fillRect/>
          </a:stretch>
        </p:blipFill>
        <p:spPr>
          <a:xfrm>
            <a:off x="0" y="1303021"/>
            <a:ext cx="9144000" cy="4070195"/>
          </a:xfrm>
          <a:prstGeom prst="rect">
            <a:avLst/>
          </a:prstGeom>
        </p:spPr>
      </p:pic>
    </p:spTree>
    <p:extLst>
      <p:ext uri="{BB962C8B-B14F-4D97-AF65-F5344CB8AC3E}">
        <p14:creationId xmlns:p14="http://schemas.microsoft.com/office/powerpoint/2010/main" val="31537173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
        <p:nvSpPr>
          <p:cNvPr id="8" name="CuadroTexto 7">
            <a:extLst>
              <a:ext uri="{FF2B5EF4-FFF2-40B4-BE49-F238E27FC236}">
                <a16:creationId xmlns:a16="http://schemas.microsoft.com/office/drawing/2014/main" id="{5DE93D0E-99B1-49B7-A506-D4891DEB1192}"/>
              </a:ext>
            </a:extLst>
          </p:cNvPr>
          <p:cNvSpPr txBox="1"/>
          <p:nvPr/>
        </p:nvSpPr>
        <p:spPr>
          <a:xfrm>
            <a:off x="63500" y="1017304"/>
            <a:ext cx="9017000" cy="5940088"/>
          </a:xfrm>
          <a:prstGeom prst="rect">
            <a:avLst/>
          </a:prstGeom>
          <a:noFill/>
        </p:spPr>
        <p:txBody>
          <a:bodyPr wrap="square">
            <a:spAutoFit/>
          </a:bodyPr>
          <a:lstStyle/>
          <a:p>
            <a:pPr algn="just"/>
            <a:r>
              <a:rPr lang="en-US" sz="2000" dirty="0">
                <a:solidFill>
                  <a:srgbClr val="000000"/>
                </a:solidFill>
                <a:latin typeface="Calibri" panose="020F0502020204030204" pitchFamily="34" charset="0"/>
              </a:rPr>
              <a:t>The most common method of producing hydrogen is steam reforming of natural gas (SMR). Less common are partial oxidation (POX) and autothermal reforming (ATR). SMR and natural gas is widely used for all applications including oil refining, ammonia synthesis, or any other bulk hydrogen production. Even though natural gas is the most common feedstock, steam reforming is also used with other feedstocks, which include also liquid hydrocarbons like LPG or naphtha.</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Out of the 326 identified hydrogen production plants which were using fossil fuels as feedstock, only three were using carbon capture technologies:</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Grupo </a:t>
            </a:r>
            <a:r>
              <a:rPr lang="en-US" sz="2000" dirty="0" err="1">
                <a:solidFill>
                  <a:srgbClr val="000000"/>
                </a:solidFill>
                <a:latin typeface="Calibri" panose="020F0502020204030204" pitchFamily="34" charset="0"/>
              </a:rPr>
              <a:t>Sappio</a:t>
            </a:r>
            <a:r>
              <a:rPr lang="en-US" sz="2000" dirty="0">
                <a:solidFill>
                  <a:srgbClr val="000000"/>
                </a:solidFill>
                <a:latin typeface="Calibri" panose="020F0502020204030204" pitchFamily="34" charset="0"/>
              </a:rPr>
              <a:t> hydrogen production unit in </a:t>
            </a:r>
            <a:r>
              <a:rPr lang="en-US" sz="2000" dirty="0" err="1">
                <a:solidFill>
                  <a:srgbClr val="000000"/>
                </a:solidFill>
                <a:latin typeface="Calibri" panose="020F0502020204030204" pitchFamily="34" charset="0"/>
              </a:rPr>
              <a:t>Mantova</a:t>
            </a:r>
            <a:r>
              <a:rPr lang="en-US" sz="2000" dirty="0">
                <a:solidFill>
                  <a:srgbClr val="000000"/>
                </a:solidFill>
                <a:latin typeface="Calibri" panose="020F0502020204030204" pitchFamily="34" charset="0"/>
              </a:rPr>
              <a:t>, Italy with a capacity of around 1,500 Nm3/h that started operating in 2016.</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Air Liquide </a:t>
            </a:r>
            <a:r>
              <a:rPr lang="en-US" sz="2000" dirty="0" err="1">
                <a:solidFill>
                  <a:srgbClr val="000000"/>
                </a:solidFill>
                <a:latin typeface="Calibri" panose="020F0502020204030204" pitchFamily="34" charset="0"/>
              </a:rPr>
              <a:t>Cryocap</a:t>
            </a:r>
            <a:r>
              <a:rPr lang="en-US" sz="2000" dirty="0">
                <a:solidFill>
                  <a:srgbClr val="000000"/>
                </a:solidFill>
                <a:latin typeface="Calibri" panose="020F0502020204030204" pitchFamily="34" charset="0"/>
              </a:rPr>
              <a:t> installation in Port Jerome, France, capturing CO2 from hydrogen supplied to an Exxon refinery, with a capacity of around 50,000 Nm3/h that started operating in 2015.</a:t>
            </a:r>
          </a:p>
          <a:p>
            <a:pPr marL="342900" indent="-342900" algn="just">
              <a:buFont typeface="Arial" panose="020B0604020202020204" pitchFamily="34" charset="0"/>
              <a:buChar char="•"/>
            </a:pPr>
            <a:r>
              <a:rPr lang="en-US" sz="2000" dirty="0">
                <a:solidFill>
                  <a:srgbClr val="000000"/>
                </a:solidFill>
                <a:latin typeface="Calibri" panose="020F0502020204030204" pitchFamily="34" charset="0"/>
              </a:rPr>
              <a:t>Shell refinery in Rotterdam, Netherlands where CO2 from hydrogen production is captured and sold for agricultural use as part of the OCAP project since 2004.</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The total share of hydrogen production capacity from fossil fuels with CCS/CCU is ~0.5% equating to 131 </a:t>
            </a:r>
            <a:r>
              <a:rPr lang="en-US" sz="2000" dirty="0" err="1">
                <a:solidFill>
                  <a:srgbClr val="000000"/>
                </a:solidFill>
                <a:latin typeface="Calibri" panose="020F0502020204030204" pitchFamily="34" charset="0"/>
              </a:rPr>
              <a:t>tonnes</a:t>
            </a:r>
            <a:r>
              <a:rPr lang="en-US" sz="2000" dirty="0">
                <a:solidFill>
                  <a:srgbClr val="000000"/>
                </a:solidFill>
                <a:latin typeface="Calibri" panose="020F0502020204030204" pitchFamily="34" charset="0"/>
              </a:rPr>
              <a:t> per day.</a:t>
            </a:r>
            <a:endParaRPr lang="es-ES" sz="2000" dirty="0"/>
          </a:p>
        </p:txBody>
      </p:sp>
    </p:spTree>
    <p:extLst>
      <p:ext uri="{BB962C8B-B14F-4D97-AF65-F5344CB8AC3E}">
        <p14:creationId xmlns:p14="http://schemas.microsoft.com/office/powerpoint/2010/main" val="30009919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
        <p:nvSpPr>
          <p:cNvPr id="8" name="CuadroTexto 7">
            <a:extLst>
              <a:ext uri="{FF2B5EF4-FFF2-40B4-BE49-F238E27FC236}">
                <a16:creationId xmlns:a16="http://schemas.microsoft.com/office/drawing/2014/main" id="{5DE93D0E-99B1-49B7-A506-D4891DEB1192}"/>
              </a:ext>
            </a:extLst>
          </p:cNvPr>
          <p:cNvSpPr txBox="1"/>
          <p:nvPr/>
        </p:nvSpPr>
        <p:spPr>
          <a:xfrm>
            <a:off x="63500" y="1017304"/>
            <a:ext cx="9017000" cy="5632311"/>
          </a:xfrm>
          <a:prstGeom prst="rect">
            <a:avLst/>
          </a:prstGeom>
          <a:noFill/>
        </p:spPr>
        <p:txBody>
          <a:bodyPr wrap="square">
            <a:spAutoFit/>
          </a:bodyPr>
          <a:lstStyle/>
          <a:p>
            <a:pPr algn="just"/>
            <a:r>
              <a:rPr lang="en-US" sz="2000" dirty="0">
                <a:solidFill>
                  <a:srgbClr val="000000"/>
                </a:solidFill>
                <a:latin typeface="Calibri" panose="020F0502020204030204" pitchFamily="34" charset="0"/>
              </a:rPr>
              <a:t>Hydrogen can, of course, also be produced with electricity by splitting water via water electrolysis. There is a significant number of </a:t>
            </a:r>
            <a:r>
              <a:rPr lang="en-US" sz="2000" dirty="0" err="1">
                <a:solidFill>
                  <a:srgbClr val="000000"/>
                </a:solidFill>
                <a:latin typeface="Calibri" panose="020F0502020204030204" pitchFamily="34" charset="0"/>
              </a:rPr>
              <a:t>electrolysers</a:t>
            </a:r>
            <a:r>
              <a:rPr lang="en-US" sz="2000" dirty="0">
                <a:solidFill>
                  <a:srgbClr val="000000"/>
                </a:solidFill>
                <a:latin typeface="Calibri" panose="020F0502020204030204" pitchFamily="34" charset="0"/>
              </a:rPr>
              <a:t> installed in Europe. </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Beyond the established hydrogen use cases mentioned above, there is increased activity in development of power-to-hydrogen projects, where electricity is used to produce hydrogen via water electrolysis. By the end of 2019, the authors identified 95 operational power-to-gas (water electrolytic) projects. Total power of those </a:t>
            </a:r>
            <a:r>
              <a:rPr lang="en-US" sz="2000" dirty="0" err="1">
                <a:solidFill>
                  <a:srgbClr val="000000"/>
                </a:solidFill>
                <a:latin typeface="Calibri" panose="020F0502020204030204" pitchFamily="34" charset="0"/>
              </a:rPr>
              <a:t>electrolysers</a:t>
            </a:r>
            <a:r>
              <a:rPr lang="en-US" sz="2000" dirty="0">
                <a:solidFill>
                  <a:srgbClr val="000000"/>
                </a:solidFill>
                <a:latin typeface="Calibri" panose="020F0502020204030204" pitchFamily="34" charset="0"/>
              </a:rPr>
              <a:t> was around 92 MW </a:t>
            </a:r>
            <a:r>
              <a:rPr lang="en-US" sz="2000" dirty="0" err="1">
                <a:solidFill>
                  <a:srgbClr val="000000"/>
                </a:solidFill>
                <a:latin typeface="Calibri" panose="020F0502020204030204" pitchFamily="34" charset="0"/>
              </a:rPr>
              <a:t>equalling</a:t>
            </a:r>
            <a:r>
              <a:rPr lang="en-US" sz="2000" dirty="0">
                <a:solidFill>
                  <a:srgbClr val="000000"/>
                </a:solidFill>
                <a:latin typeface="Calibri" panose="020F0502020204030204" pitchFamily="34" charset="0"/>
              </a:rPr>
              <a:t> a hydrogen generation capacity of ~41 t of electrolytic hydrogen per day (0.14% of total production capacity).9 Compared to 69 MW in 2018, this represents a 33% increase in operational power-to-hydrogen capacity between 2018 and 2019.</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Most of them produce electrolytic hydrogen for merchant sales, on-site industrial consumption, mobility applications, or energy storage for renewable energy grid balancing.</a:t>
            </a:r>
          </a:p>
          <a:p>
            <a:pPr algn="just"/>
            <a:endParaRPr lang="en-US" sz="2000" dirty="0">
              <a:solidFill>
                <a:srgbClr val="000000"/>
              </a:solidFill>
              <a:latin typeface="Calibri" panose="020F0502020204030204" pitchFamily="34" charset="0"/>
            </a:endParaRPr>
          </a:p>
          <a:p>
            <a:pPr algn="just"/>
            <a:r>
              <a:rPr lang="en-US" sz="2000" dirty="0">
                <a:solidFill>
                  <a:srgbClr val="000000"/>
                </a:solidFill>
                <a:latin typeface="Calibri" panose="020F0502020204030204" pitchFamily="34" charset="0"/>
              </a:rPr>
              <a:t>Countries with the largest number of installations are Germany (28), United Kingdom (13), France (9).</a:t>
            </a:r>
            <a:endParaRPr lang="es-ES" sz="2000" dirty="0"/>
          </a:p>
        </p:txBody>
      </p:sp>
    </p:spTree>
    <p:extLst>
      <p:ext uri="{BB962C8B-B14F-4D97-AF65-F5344CB8AC3E}">
        <p14:creationId xmlns:p14="http://schemas.microsoft.com/office/powerpoint/2010/main" val="25445589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MERCADOS ACTUALES DEL HIDRÓGENO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chemeClr val="bg2">
                    <a:lumMod val="75000"/>
                  </a:schemeClr>
                </a:solidFill>
                <a:latin typeface="Arial" pitchFamily="34" charset="0"/>
                <a:cs typeface="Arial" pitchFamily="34" charset="0"/>
              </a:rPr>
              <a:t>2. MERCADOS FUTUROS DEL HIDROGENO</a:t>
            </a:r>
          </a:p>
          <a:p>
            <a:pPr marL="514350" indent="-514350">
              <a:buNone/>
            </a:pPr>
            <a:r>
              <a:rPr lang="es-ES_tradnl" sz="2800" b="1" dirty="0">
                <a:solidFill>
                  <a:schemeClr val="bg2">
                    <a:lumMod val="75000"/>
                  </a:schemeClr>
                </a:solidFill>
                <a:latin typeface="Arial" pitchFamily="34" charset="0"/>
                <a:cs typeface="Arial" pitchFamily="34" charset="0"/>
              </a:rPr>
              <a:t>3. QUE ESTA PASANDO EN URUGUAY</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28950698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9" name="Imagen 8">
            <a:extLst>
              <a:ext uri="{FF2B5EF4-FFF2-40B4-BE49-F238E27FC236}">
                <a16:creationId xmlns:a16="http://schemas.microsoft.com/office/drawing/2014/main" id="{29B50C43-AABA-4B2C-9F60-ACF5D6E18963}"/>
              </a:ext>
            </a:extLst>
          </p:cNvPr>
          <p:cNvPicPr>
            <a:picLocks noChangeAspect="1"/>
          </p:cNvPicPr>
          <p:nvPr/>
        </p:nvPicPr>
        <p:blipFill>
          <a:blip r:embed="rId2"/>
          <a:stretch>
            <a:fillRect/>
          </a:stretch>
        </p:blipFill>
        <p:spPr>
          <a:xfrm>
            <a:off x="189693" y="1484784"/>
            <a:ext cx="8846803" cy="4320480"/>
          </a:xfrm>
          <a:prstGeom prst="rect">
            <a:avLst/>
          </a:prstGeom>
        </p:spPr>
      </p:pic>
    </p:spTree>
    <p:extLst>
      <p:ext uri="{BB962C8B-B14F-4D97-AF65-F5344CB8AC3E}">
        <p14:creationId xmlns:p14="http://schemas.microsoft.com/office/powerpoint/2010/main" val="10361482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2" name="Imagen 1">
            <a:extLst>
              <a:ext uri="{FF2B5EF4-FFF2-40B4-BE49-F238E27FC236}">
                <a16:creationId xmlns:a16="http://schemas.microsoft.com/office/drawing/2014/main" id="{EF3C5B45-256F-4854-A14D-16C2724D66B4}"/>
              </a:ext>
            </a:extLst>
          </p:cNvPr>
          <p:cNvPicPr>
            <a:picLocks noChangeAspect="1"/>
          </p:cNvPicPr>
          <p:nvPr/>
        </p:nvPicPr>
        <p:blipFill>
          <a:blip r:embed="rId2"/>
          <a:stretch>
            <a:fillRect/>
          </a:stretch>
        </p:blipFill>
        <p:spPr>
          <a:xfrm>
            <a:off x="0" y="1387808"/>
            <a:ext cx="9144000" cy="4633480"/>
          </a:xfrm>
          <a:prstGeom prst="rect">
            <a:avLst/>
          </a:prstGeom>
        </p:spPr>
      </p:pic>
    </p:spTree>
    <p:extLst>
      <p:ext uri="{BB962C8B-B14F-4D97-AF65-F5344CB8AC3E}">
        <p14:creationId xmlns:p14="http://schemas.microsoft.com/office/powerpoint/2010/main" val="41910763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43497"/>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8" name="Imagen 7">
            <a:extLst>
              <a:ext uri="{FF2B5EF4-FFF2-40B4-BE49-F238E27FC236}">
                <a16:creationId xmlns:a16="http://schemas.microsoft.com/office/drawing/2014/main" id="{F45CC98C-A56C-4BCD-8B6F-6D8DF4A488E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770" r="11675"/>
          <a:stretch/>
        </p:blipFill>
        <p:spPr>
          <a:xfrm>
            <a:off x="251520" y="1196752"/>
            <a:ext cx="8699813" cy="4893645"/>
          </a:xfrm>
          <a:prstGeom prst="rect">
            <a:avLst/>
          </a:prstGeom>
        </p:spPr>
      </p:pic>
      <p:sp>
        <p:nvSpPr>
          <p:cNvPr id="11" name="CuadroTexto 10">
            <a:extLst>
              <a:ext uri="{FF2B5EF4-FFF2-40B4-BE49-F238E27FC236}">
                <a16:creationId xmlns:a16="http://schemas.microsoft.com/office/drawing/2014/main" id="{411986B9-478C-4DD6-BC6A-E6CF248E82ED}"/>
              </a:ext>
            </a:extLst>
          </p:cNvPr>
          <p:cNvSpPr txBox="1"/>
          <p:nvPr/>
        </p:nvSpPr>
        <p:spPr>
          <a:xfrm>
            <a:off x="242895" y="6237312"/>
            <a:ext cx="8708438" cy="369332"/>
          </a:xfrm>
          <a:prstGeom prst="rect">
            <a:avLst/>
          </a:prstGeom>
          <a:noFill/>
        </p:spPr>
        <p:txBody>
          <a:bodyPr wrap="square">
            <a:spAutoFit/>
          </a:bodyPr>
          <a:lstStyle/>
          <a:p>
            <a:pPr algn="ctr"/>
            <a:r>
              <a:rPr lang="es-ES" b="1" dirty="0">
                <a:hlinkClick r:id="rId3"/>
              </a:rPr>
              <a:t>Inauguración de la Planta de Hidrógeno Verde de Puertollano (Ciudad Real) - YouTube</a:t>
            </a:r>
            <a:endParaRPr lang="es-ES" b="1" dirty="0"/>
          </a:p>
        </p:txBody>
      </p:sp>
    </p:spTree>
    <p:extLst>
      <p:ext uri="{BB962C8B-B14F-4D97-AF65-F5344CB8AC3E}">
        <p14:creationId xmlns:p14="http://schemas.microsoft.com/office/powerpoint/2010/main" val="407108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MERCADOS ACTUALES DEL HIDRÓGENO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p>
          <a:p>
            <a:pPr marL="514350" indent="-514350">
              <a:buNone/>
            </a:pPr>
            <a:r>
              <a:rPr lang="es-ES_tradnl" sz="2800" b="1" dirty="0">
                <a:solidFill>
                  <a:schemeClr val="bg2">
                    <a:lumMod val="75000"/>
                  </a:schemeClr>
                </a:solidFill>
                <a:latin typeface="Arial" pitchFamily="34" charset="0"/>
                <a:cs typeface="Arial" pitchFamily="34" charset="0"/>
              </a:rPr>
              <a:t>3. QUE ESTA PASANDO EN URUGUAY</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9096401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7" name="Imagen 6">
            <a:extLst>
              <a:ext uri="{FF2B5EF4-FFF2-40B4-BE49-F238E27FC236}">
                <a16:creationId xmlns:a16="http://schemas.microsoft.com/office/drawing/2014/main" id="{E58C6042-9729-46A0-8D70-3CB8CD7C9240}"/>
              </a:ext>
            </a:extLst>
          </p:cNvPr>
          <p:cNvPicPr>
            <a:picLocks noChangeAspect="1"/>
          </p:cNvPicPr>
          <p:nvPr/>
        </p:nvPicPr>
        <p:blipFill>
          <a:blip r:embed="rId3"/>
          <a:stretch>
            <a:fillRect/>
          </a:stretch>
        </p:blipFill>
        <p:spPr>
          <a:xfrm>
            <a:off x="152400" y="1168102"/>
            <a:ext cx="8839200" cy="5429250"/>
          </a:xfrm>
          <a:prstGeom prst="rect">
            <a:avLst/>
          </a:prstGeom>
        </p:spPr>
      </p:pic>
    </p:spTree>
    <p:extLst>
      <p:ext uri="{BB962C8B-B14F-4D97-AF65-F5344CB8AC3E}">
        <p14:creationId xmlns:p14="http://schemas.microsoft.com/office/powerpoint/2010/main" val="5022595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9" name="Imagen 8">
            <a:extLst>
              <a:ext uri="{FF2B5EF4-FFF2-40B4-BE49-F238E27FC236}">
                <a16:creationId xmlns:a16="http://schemas.microsoft.com/office/drawing/2014/main" id="{E48B795F-7EEA-4922-8AA8-7EB83D48CB88}"/>
              </a:ext>
            </a:extLst>
          </p:cNvPr>
          <p:cNvPicPr>
            <a:picLocks noChangeAspect="1"/>
          </p:cNvPicPr>
          <p:nvPr/>
        </p:nvPicPr>
        <p:blipFill>
          <a:blip r:embed="rId3"/>
          <a:stretch>
            <a:fillRect/>
          </a:stretch>
        </p:blipFill>
        <p:spPr>
          <a:xfrm>
            <a:off x="0" y="1139808"/>
            <a:ext cx="9144000" cy="5313528"/>
          </a:xfrm>
          <a:prstGeom prst="rect">
            <a:avLst/>
          </a:prstGeom>
        </p:spPr>
      </p:pic>
      <p:sp>
        <p:nvSpPr>
          <p:cNvPr id="13" name="Título 1">
            <a:extLst>
              <a:ext uri="{FF2B5EF4-FFF2-40B4-BE49-F238E27FC236}">
                <a16:creationId xmlns:a16="http://schemas.microsoft.com/office/drawing/2014/main" id="{FB2AD363-9FA4-486E-B9B7-12844600358C}"/>
              </a:ext>
            </a:extLst>
          </p:cNvPr>
          <p:cNvSpPr txBox="1">
            <a:spLocks/>
          </p:cNvSpPr>
          <p:nvPr/>
        </p:nvSpPr>
        <p:spPr>
          <a:xfrm>
            <a:off x="0" y="340965"/>
            <a:ext cx="9144000" cy="639763"/>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s-ES_tradnl" sz="2800" b="1">
                <a:solidFill>
                  <a:srgbClr val="2F9E37"/>
                </a:solidFill>
                <a:latin typeface="Arial" pitchFamily="34" charset="0"/>
                <a:cs typeface="Arial" pitchFamily="34" charset="0"/>
              </a:rPr>
              <a:t>2. </a:t>
            </a:r>
            <a:r>
              <a:rPr lang="es-ES_tradnl" sz="2800" b="1">
                <a:solidFill>
                  <a:srgbClr val="00519E"/>
                </a:solidFill>
                <a:latin typeface="Arial" pitchFamily="34" charset="0"/>
                <a:cs typeface="Arial" pitchFamily="34" charset="0"/>
              </a:rPr>
              <a:t>MERCADOS FUTUROS DEL HIDROGENO</a:t>
            </a:r>
            <a:br>
              <a:rPr lang="es-ES_tradnl" sz="2800" b="1">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21908852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C46531AB-4BC4-48B8-85C0-1D88E3842463}"/>
              </a:ext>
            </a:extLst>
          </p:cNvPr>
          <p:cNvPicPr>
            <a:picLocks noChangeAspect="1"/>
          </p:cNvPicPr>
          <p:nvPr/>
        </p:nvPicPr>
        <p:blipFill>
          <a:blip r:embed="rId3"/>
          <a:stretch>
            <a:fillRect/>
          </a:stretch>
        </p:blipFill>
        <p:spPr>
          <a:xfrm>
            <a:off x="612973" y="1131143"/>
            <a:ext cx="7991475" cy="5610225"/>
          </a:xfrm>
          <a:prstGeom prst="rect">
            <a:avLst/>
          </a:prstGeom>
        </p:spPr>
      </p:pic>
      <p:sp>
        <p:nvSpPr>
          <p:cNvPr id="12" name="Título 1">
            <a:extLst>
              <a:ext uri="{FF2B5EF4-FFF2-40B4-BE49-F238E27FC236}">
                <a16:creationId xmlns:a16="http://schemas.microsoft.com/office/drawing/2014/main" id="{806F86B5-64AB-4C9A-8215-065D625B52ED}"/>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844532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Título 1">
            <a:extLst>
              <a:ext uri="{FF2B5EF4-FFF2-40B4-BE49-F238E27FC236}">
                <a16:creationId xmlns:a16="http://schemas.microsoft.com/office/drawing/2014/main" id="{806F86B5-64AB-4C9A-8215-065D625B52ED}"/>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4" name="Imagen 3">
            <a:extLst>
              <a:ext uri="{FF2B5EF4-FFF2-40B4-BE49-F238E27FC236}">
                <a16:creationId xmlns:a16="http://schemas.microsoft.com/office/drawing/2014/main" id="{9A637E61-8695-48E7-AB90-F378BCB97783}"/>
              </a:ext>
            </a:extLst>
          </p:cNvPr>
          <p:cNvPicPr>
            <a:picLocks noChangeAspect="1"/>
          </p:cNvPicPr>
          <p:nvPr/>
        </p:nvPicPr>
        <p:blipFill>
          <a:blip r:embed="rId3"/>
          <a:stretch>
            <a:fillRect/>
          </a:stretch>
        </p:blipFill>
        <p:spPr>
          <a:xfrm>
            <a:off x="1045840" y="1142069"/>
            <a:ext cx="7054552" cy="5671307"/>
          </a:xfrm>
          <a:prstGeom prst="rect">
            <a:avLst/>
          </a:prstGeom>
        </p:spPr>
      </p:pic>
    </p:spTree>
    <p:extLst>
      <p:ext uri="{BB962C8B-B14F-4D97-AF65-F5344CB8AC3E}">
        <p14:creationId xmlns:p14="http://schemas.microsoft.com/office/powerpoint/2010/main" val="23212691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Título 1">
            <a:extLst>
              <a:ext uri="{FF2B5EF4-FFF2-40B4-BE49-F238E27FC236}">
                <a16:creationId xmlns:a16="http://schemas.microsoft.com/office/drawing/2014/main" id="{806F86B5-64AB-4C9A-8215-065D625B52ED}"/>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443EED16-DD97-46BB-B2BF-9663C7783187}"/>
              </a:ext>
            </a:extLst>
          </p:cNvPr>
          <p:cNvPicPr>
            <a:picLocks noChangeAspect="1"/>
          </p:cNvPicPr>
          <p:nvPr/>
        </p:nvPicPr>
        <p:blipFill>
          <a:blip r:embed="rId3"/>
          <a:stretch>
            <a:fillRect/>
          </a:stretch>
        </p:blipFill>
        <p:spPr>
          <a:xfrm>
            <a:off x="691108" y="1124744"/>
            <a:ext cx="7841332" cy="5486772"/>
          </a:xfrm>
          <a:prstGeom prst="rect">
            <a:avLst/>
          </a:prstGeom>
        </p:spPr>
      </p:pic>
    </p:spTree>
    <p:extLst>
      <p:ext uri="{BB962C8B-B14F-4D97-AF65-F5344CB8AC3E}">
        <p14:creationId xmlns:p14="http://schemas.microsoft.com/office/powerpoint/2010/main" val="42618394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12" name="Título 1">
            <a:extLst>
              <a:ext uri="{FF2B5EF4-FFF2-40B4-BE49-F238E27FC236}">
                <a16:creationId xmlns:a16="http://schemas.microsoft.com/office/drawing/2014/main" id="{806F86B5-64AB-4C9A-8215-065D625B52ED}"/>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6" name="Imagen 5">
            <a:extLst>
              <a:ext uri="{FF2B5EF4-FFF2-40B4-BE49-F238E27FC236}">
                <a16:creationId xmlns:a16="http://schemas.microsoft.com/office/drawing/2014/main" id="{D804CE6B-A7F0-4B26-8915-7F24AC57F71E}"/>
              </a:ext>
            </a:extLst>
          </p:cNvPr>
          <p:cNvPicPr>
            <a:picLocks noChangeAspect="1"/>
          </p:cNvPicPr>
          <p:nvPr/>
        </p:nvPicPr>
        <p:blipFill>
          <a:blip r:embed="rId3"/>
          <a:stretch>
            <a:fillRect/>
          </a:stretch>
        </p:blipFill>
        <p:spPr>
          <a:xfrm>
            <a:off x="0" y="1395311"/>
            <a:ext cx="9144000" cy="4067378"/>
          </a:xfrm>
          <a:prstGeom prst="rect">
            <a:avLst/>
          </a:prstGeom>
        </p:spPr>
      </p:pic>
    </p:spTree>
    <p:extLst>
      <p:ext uri="{BB962C8B-B14F-4D97-AF65-F5344CB8AC3E}">
        <p14:creationId xmlns:p14="http://schemas.microsoft.com/office/powerpoint/2010/main" val="3747467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4" name="Título 1"/>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F6015769-85FC-481B-90AC-F5B9BDC776CC}"/>
              </a:ext>
            </a:extLst>
          </p:cNvPr>
          <p:cNvPicPr>
            <a:picLocks noChangeAspect="1"/>
          </p:cNvPicPr>
          <p:nvPr/>
        </p:nvPicPr>
        <p:blipFill>
          <a:blip r:embed="rId2"/>
          <a:stretch>
            <a:fillRect/>
          </a:stretch>
        </p:blipFill>
        <p:spPr>
          <a:xfrm>
            <a:off x="899592" y="1196752"/>
            <a:ext cx="7305675" cy="5486400"/>
          </a:xfrm>
          <a:prstGeom prst="rect">
            <a:avLst/>
          </a:prstGeom>
        </p:spPr>
      </p:pic>
    </p:spTree>
    <p:extLst>
      <p:ext uri="{BB962C8B-B14F-4D97-AF65-F5344CB8AC3E}">
        <p14:creationId xmlns:p14="http://schemas.microsoft.com/office/powerpoint/2010/main" val="5770852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5848E7E2-2DE7-4B74-B50E-FF7F51C28BE3}"/>
              </a:ext>
            </a:extLst>
          </p:cNvPr>
          <p:cNvPicPr>
            <a:picLocks noChangeAspect="1"/>
          </p:cNvPicPr>
          <p:nvPr/>
        </p:nvPicPr>
        <p:blipFill>
          <a:blip r:embed="rId3"/>
          <a:stretch>
            <a:fillRect/>
          </a:stretch>
        </p:blipFill>
        <p:spPr>
          <a:xfrm>
            <a:off x="1489867" y="1124744"/>
            <a:ext cx="5962453" cy="5688632"/>
          </a:xfrm>
          <a:prstGeom prst="rect">
            <a:avLst/>
          </a:prstGeom>
        </p:spPr>
      </p:pic>
      <p:sp>
        <p:nvSpPr>
          <p:cNvPr id="9" name="Título 1">
            <a:extLst>
              <a:ext uri="{FF2B5EF4-FFF2-40B4-BE49-F238E27FC236}">
                <a16:creationId xmlns:a16="http://schemas.microsoft.com/office/drawing/2014/main" id="{793EBD2A-17EA-45D4-B139-428DD98871C1}"/>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33783143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793EBD2A-17EA-45D4-B139-428DD98871C1}"/>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4" name="Imagen 3">
            <a:extLst>
              <a:ext uri="{FF2B5EF4-FFF2-40B4-BE49-F238E27FC236}">
                <a16:creationId xmlns:a16="http://schemas.microsoft.com/office/drawing/2014/main" id="{A90A5243-2E0D-4710-A1A0-19A4FD58C8C9}"/>
              </a:ext>
            </a:extLst>
          </p:cNvPr>
          <p:cNvPicPr>
            <a:picLocks noChangeAspect="1"/>
          </p:cNvPicPr>
          <p:nvPr/>
        </p:nvPicPr>
        <p:blipFill>
          <a:blip r:embed="rId3"/>
          <a:stretch>
            <a:fillRect/>
          </a:stretch>
        </p:blipFill>
        <p:spPr>
          <a:xfrm>
            <a:off x="0" y="1449539"/>
            <a:ext cx="9144000" cy="3958922"/>
          </a:xfrm>
          <a:prstGeom prst="rect">
            <a:avLst/>
          </a:prstGeom>
        </p:spPr>
      </p:pic>
    </p:spTree>
    <p:extLst>
      <p:ext uri="{BB962C8B-B14F-4D97-AF65-F5344CB8AC3E}">
        <p14:creationId xmlns:p14="http://schemas.microsoft.com/office/powerpoint/2010/main" val="26138622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a:extLst>
              <a:ext uri="{FF2B5EF4-FFF2-40B4-BE49-F238E27FC236}">
                <a16:creationId xmlns:a16="http://schemas.microsoft.com/office/drawing/2014/main" id="{AEB5948C-68B7-4166-9E9B-7E235F6E6692}"/>
              </a:ext>
            </a:extLst>
          </p:cNvPr>
          <p:cNvPicPr>
            <a:picLocks noChangeAspect="1"/>
          </p:cNvPicPr>
          <p:nvPr/>
        </p:nvPicPr>
        <p:blipFill>
          <a:blip r:embed="rId3"/>
          <a:stretch>
            <a:fillRect/>
          </a:stretch>
        </p:blipFill>
        <p:spPr>
          <a:xfrm>
            <a:off x="1043608" y="1100156"/>
            <a:ext cx="7200800" cy="5666067"/>
          </a:xfrm>
          <a:prstGeom prst="rect">
            <a:avLst/>
          </a:prstGeom>
        </p:spPr>
      </p:pic>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39308914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29753C9E-2CA2-4E21-A797-8256A1DA011A}"/>
              </a:ext>
            </a:extLst>
          </p:cNvPr>
          <p:cNvPicPr>
            <a:picLocks noChangeAspect="1"/>
          </p:cNvPicPr>
          <p:nvPr/>
        </p:nvPicPr>
        <p:blipFill>
          <a:blip r:embed="rId3"/>
          <a:stretch>
            <a:fillRect/>
          </a:stretch>
        </p:blipFill>
        <p:spPr>
          <a:xfrm>
            <a:off x="0" y="1227060"/>
            <a:ext cx="9144000" cy="5226276"/>
          </a:xfrm>
          <a:prstGeom prst="rect">
            <a:avLst/>
          </a:prstGeom>
        </p:spPr>
      </p:pic>
    </p:spTree>
    <p:extLst>
      <p:ext uri="{BB962C8B-B14F-4D97-AF65-F5344CB8AC3E}">
        <p14:creationId xmlns:p14="http://schemas.microsoft.com/office/powerpoint/2010/main" val="35727299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7" name="Imagen 6">
            <a:extLst>
              <a:ext uri="{FF2B5EF4-FFF2-40B4-BE49-F238E27FC236}">
                <a16:creationId xmlns:a16="http://schemas.microsoft.com/office/drawing/2014/main" id="{282260C3-83F0-4F88-96D4-0E494DDA2CA9}"/>
              </a:ext>
            </a:extLst>
          </p:cNvPr>
          <p:cNvPicPr>
            <a:picLocks noChangeAspect="1"/>
          </p:cNvPicPr>
          <p:nvPr/>
        </p:nvPicPr>
        <p:blipFill>
          <a:blip r:embed="rId3"/>
          <a:stretch>
            <a:fillRect/>
          </a:stretch>
        </p:blipFill>
        <p:spPr>
          <a:xfrm>
            <a:off x="116130" y="1412776"/>
            <a:ext cx="8920366" cy="4876800"/>
          </a:xfrm>
          <a:prstGeom prst="rect">
            <a:avLst/>
          </a:prstGeom>
        </p:spPr>
      </p:pic>
    </p:spTree>
    <p:extLst>
      <p:ext uri="{BB962C8B-B14F-4D97-AF65-F5344CB8AC3E}">
        <p14:creationId xmlns:p14="http://schemas.microsoft.com/office/powerpoint/2010/main" val="28244045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5" name="Imagen 4">
            <a:extLst>
              <a:ext uri="{FF2B5EF4-FFF2-40B4-BE49-F238E27FC236}">
                <a16:creationId xmlns:a16="http://schemas.microsoft.com/office/drawing/2014/main" id="{0293BF2D-9A24-43BB-BB0A-FFF2E93D592A}"/>
              </a:ext>
            </a:extLst>
          </p:cNvPr>
          <p:cNvPicPr>
            <a:picLocks noChangeAspect="1"/>
          </p:cNvPicPr>
          <p:nvPr/>
        </p:nvPicPr>
        <p:blipFill>
          <a:blip r:embed="rId3"/>
          <a:stretch>
            <a:fillRect/>
          </a:stretch>
        </p:blipFill>
        <p:spPr>
          <a:xfrm>
            <a:off x="52387" y="1333078"/>
            <a:ext cx="9039225" cy="5048250"/>
          </a:xfrm>
          <a:prstGeom prst="rect">
            <a:avLst/>
          </a:prstGeom>
        </p:spPr>
      </p:pic>
    </p:spTree>
    <p:extLst>
      <p:ext uri="{BB962C8B-B14F-4D97-AF65-F5344CB8AC3E}">
        <p14:creationId xmlns:p14="http://schemas.microsoft.com/office/powerpoint/2010/main" val="7300720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8" name="Imagen 7">
            <a:extLst>
              <a:ext uri="{FF2B5EF4-FFF2-40B4-BE49-F238E27FC236}">
                <a16:creationId xmlns:a16="http://schemas.microsoft.com/office/drawing/2014/main" id="{BE134C52-70F7-4B2C-B058-5B923571E82D}"/>
              </a:ext>
            </a:extLst>
          </p:cNvPr>
          <p:cNvPicPr>
            <a:picLocks noChangeAspect="1"/>
          </p:cNvPicPr>
          <p:nvPr/>
        </p:nvPicPr>
        <p:blipFill>
          <a:blip r:embed="rId3"/>
          <a:stretch>
            <a:fillRect/>
          </a:stretch>
        </p:blipFill>
        <p:spPr>
          <a:xfrm>
            <a:off x="395536" y="1196752"/>
            <a:ext cx="8460432" cy="5464285"/>
          </a:xfrm>
          <a:prstGeom prst="rect">
            <a:avLst/>
          </a:prstGeom>
        </p:spPr>
      </p:pic>
    </p:spTree>
    <p:extLst>
      <p:ext uri="{BB962C8B-B14F-4D97-AF65-F5344CB8AC3E}">
        <p14:creationId xmlns:p14="http://schemas.microsoft.com/office/powerpoint/2010/main" val="35938244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7" name="Imagen 6">
            <a:extLst>
              <a:ext uri="{FF2B5EF4-FFF2-40B4-BE49-F238E27FC236}">
                <a16:creationId xmlns:a16="http://schemas.microsoft.com/office/drawing/2014/main" id="{A358A802-B158-4039-8CBF-6364E8EE5474}"/>
              </a:ext>
            </a:extLst>
          </p:cNvPr>
          <p:cNvPicPr>
            <a:picLocks noChangeAspect="1"/>
          </p:cNvPicPr>
          <p:nvPr/>
        </p:nvPicPr>
        <p:blipFill>
          <a:blip r:embed="rId3"/>
          <a:stretch>
            <a:fillRect/>
          </a:stretch>
        </p:blipFill>
        <p:spPr>
          <a:xfrm>
            <a:off x="107504" y="1233487"/>
            <a:ext cx="8920366" cy="4455351"/>
          </a:xfrm>
          <a:prstGeom prst="rect">
            <a:avLst/>
          </a:prstGeom>
        </p:spPr>
      </p:pic>
    </p:spTree>
    <p:extLst>
      <p:ext uri="{BB962C8B-B14F-4D97-AF65-F5344CB8AC3E}">
        <p14:creationId xmlns:p14="http://schemas.microsoft.com/office/powerpoint/2010/main" val="3027102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87DE7FC0-B9AE-4E4D-AF5C-EF41B8801799}"/>
              </a:ext>
            </a:extLst>
          </p:cNvPr>
          <p:cNvPicPr>
            <a:picLocks noChangeAspect="1"/>
          </p:cNvPicPr>
          <p:nvPr/>
        </p:nvPicPr>
        <p:blipFill>
          <a:blip r:embed="rId3"/>
          <a:stretch>
            <a:fillRect/>
          </a:stretch>
        </p:blipFill>
        <p:spPr>
          <a:xfrm>
            <a:off x="120748" y="1268759"/>
            <a:ext cx="8835113" cy="3929609"/>
          </a:xfrm>
          <a:prstGeom prst="rect">
            <a:avLst/>
          </a:prstGeom>
        </p:spPr>
      </p:pic>
    </p:spTree>
    <p:extLst>
      <p:ext uri="{BB962C8B-B14F-4D97-AF65-F5344CB8AC3E}">
        <p14:creationId xmlns:p14="http://schemas.microsoft.com/office/powerpoint/2010/main" val="3991092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B3C8E676-1204-4540-A6D9-97B124481ECF}"/>
              </a:ext>
            </a:extLst>
          </p:cNvPr>
          <p:cNvPicPr>
            <a:picLocks noChangeAspect="1"/>
          </p:cNvPicPr>
          <p:nvPr/>
        </p:nvPicPr>
        <p:blipFill>
          <a:blip r:embed="rId3"/>
          <a:stretch>
            <a:fillRect/>
          </a:stretch>
        </p:blipFill>
        <p:spPr>
          <a:xfrm>
            <a:off x="108893" y="1133822"/>
            <a:ext cx="8999611" cy="4887466"/>
          </a:xfrm>
          <a:prstGeom prst="rect">
            <a:avLst/>
          </a:prstGeom>
        </p:spPr>
      </p:pic>
    </p:spTree>
    <p:extLst>
      <p:ext uri="{BB962C8B-B14F-4D97-AF65-F5344CB8AC3E}">
        <p14:creationId xmlns:p14="http://schemas.microsoft.com/office/powerpoint/2010/main" val="379905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6" name="Imagen 5">
            <a:extLst>
              <a:ext uri="{FF2B5EF4-FFF2-40B4-BE49-F238E27FC236}">
                <a16:creationId xmlns:a16="http://schemas.microsoft.com/office/drawing/2014/main" id="{BF3A5817-0961-4A41-BB67-7A738A311F0F}"/>
              </a:ext>
            </a:extLst>
          </p:cNvPr>
          <p:cNvPicPr>
            <a:picLocks noChangeAspect="1"/>
          </p:cNvPicPr>
          <p:nvPr/>
        </p:nvPicPr>
        <p:blipFill>
          <a:blip r:embed="rId2"/>
          <a:stretch>
            <a:fillRect/>
          </a:stretch>
        </p:blipFill>
        <p:spPr>
          <a:xfrm>
            <a:off x="0" y="1660802"/>
            <a:ext cx="9144000" cy="3536396"/>
          </a:xfrm>
          <a:prstGeom prst="rect">
            <a:avLst/>
          </a:prstGeom>
        </p:spPr>
      </p:pic>
      <p:sp>
        <p:nvSpPr>
          <p:cNvPr id="13" name="Título 1">
            <a:extLst>
              <a:ext uri="{FF2B5EF4-FFF2-40B4-BE49-F238E27FC236}">
                <a16:creationId xmlns:a16="http://schemas.microsoft.com/office/drawing/2014/main" id="{F9854318-55C3-4FDE-8CFB-6D3CC8D4C713}"/>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3643338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5" name="Imagen 4">
            <a:extLst>
              <a:ext uri="{FF2B5EF4-FFF2-40B4-BE49-F238E27FC236}">
                <a16:creationId xmlns:a16="http://schemas.microsoft.com/office/drawing/2014/main" id="{FF1EF5E0-61BB-41FA-B8F2-71A96F53E14B}"/>
              </a:ext>
            </a:extLst>
          </p:cNvPr>
          <p:cNvPicPr>
            <a:picLocks noChangeAspect="1"/>
          </p:cNvPicPr>
          <p:nvPr/>
        </p:nvPicPr>
        <p:blipFill>
          <a:blip r:embed="rId3"/>
          <a:stretch>
            <a:fillRect/>
          </a:stretch>
        </p:blipFill>
        <p:spPr>
          <a:xfrm>
            <a:off x="179512" y="1294606"/>
            <a:ext cx="8820150" cy="4438650"/>
          </a:xfrm>
          <a:prstGeom prst="rect">
            <a:avLst/>
          </a:prstGeom>
        </p:spPr>
      </p:pic>
    </p:spTree>
    <p:extLst>
      <p:ext uri="{BB962C8B-B14F-4D97-AF65-F5344CB8AC3E}">
        <p14:creationId xmlns:p14="http://schemas.microsoft.com/office/powerpoint/2010/main" val="38927020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EFBD05A3-3D3D-459B-92DE-6C64EA485950}"/>
              </a:ext>
            </a:extLst>
          </p:cNvPr>
          <p:cNvPicPr>
            <a:picLocks noChangeAspect="1"/>
          </p:cNvPicPr>
          <p:nvPr/>
        </p:nvPicPr>
        <p:blipFill>
          <a:blip r:embed="rId3"/>
          <a:stretch>
            <a:fillRect/>
          </a:stretch>
        </p:blipFill>
        <p:spPr>
          <a:xfrm>
            <a:off x="220538" y="1217265"/>
            <a:ext cx="8743950" cy="4371975"/>
          </a:xfrm>
          <a:prstGeom prst="rect">
            <a:avLst/>
          </a:prstGeom>
        </p:spPr>
      </p:pic>
    </p:spTree>
    <p:extLst>
      <p:ext uri="{BB962C8B-B14F-4D97-AF65-F5344CB8AC3E}">
        <p14:creationId xmlns:p14="http://schemas.microsoft.com/office/powerpoint/2010/main" val="15772739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468313" y="196949"/>
            <a:ext cx="8382000" cy="639763"/>
          </a:xfrm>
        </p:spPr>
        <p:txBody>
          <a:bodyPr/>
          <a:lstStyle/>
          <a:p>
            <a:pPr eaLnBrk="1" hangingPunct="1"/>
            <a:r>
              <a:rPr lang="es-ES_tradnl" altLang="es-ES" sz="2800" b="1" dirty="0">
                <a:solidFill>
                  <a:srgbClr val="2F9E37"/>
                </a:solidFill>
                <a:latin typeface="Arial" pitchFamily="34" charset="0"/>
                <a:ea typeface="TitilliumText22L Regular"/>
                <a:cs typeface="Arial" pitchFamily="34" charset="0"/>
              </a:rPr>
              <a:t>ÍNDICE</a:t>
            </a:r>
          </a:p>
        </p:txBody>
      </p:sp>
      <p:sp>
        <p:nvSpPr>
          <p:cNvPr id="5" name="Marcador de contenido 2"/>
          <p:cNvSpPr>
            <a:spLocks noGrp="1"/>
          </p:cNvSpPr>
          <p:nvPr>
            <p:ph idx="1"/>
          </p:nvPr>
        </p:nvSpPr>
        <p:spPr>
          <a:xfrm>
            <a:off x="323528" y="1268760"/>
            <a:ext cx="8712968" cy="5184576"/>
          </a:xfrm>
        </p:spPr>
        <p:txBody>
          <a:bodyPr>
            <a:noAutofit/>
          </a:bodyPr>
          <a:lstStyle/>
          <a:p>
            <a:pPr>
              <a:buNone/>
            </a:pPr>
            <a:endParaRPr lang="es-ES_tradnl" sz="1400" b="1" dirty="0">
              <a:solidFill>
                <a:srgbClr val="00519E"/>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1. </a:t>
            </a:r>
            <a:r>
              <a:rPr lang="es-ES_tradnl" sz="2800" b="1" dirty="0">
                <a:solidFill>
                  <a:srgbClr val="00519E"/>
                </a:solidFill>
                <a:latin typeface="Arial" pitchFamily="34" charset="0"/>
                <a:cs typeface="Arial" pitchFamily="34" charset="0"/>
              </a:rPr>
              <a:t>MERCADOS ACTUALES DEL HIDRÓGENO</a:t>
            </a:r>
            <a:endParaRPr lang="es-ES_tradnl" sz="2800" b="1" dirty="0">
              <a:solidFill>
                <a:srgbClr val="2F9E37"/>
              </a:solidFill>
              <a:latin typeface="Arial" pitchFamily="34" charset="0"/>
              <a:cs typeface="Arial" pitchFamily="34" charset="0"/>
            </a:endParaRPr>
          </a:p>
          <a:p>
            <a:pPr marL="514350" indent="-514350">
              <a:buNone/>
            </a:pPr>
            <a:r>
              <a:rPr lang="es-ES_tradnl" sz="2800" b="1" dirty="0">
                <a:solidFill>
                  <a:srgbClr val="2F9E37"/>
                </a:solidFill>
                <a:latin typeface="Arial" pitchFamily="34" charset="0"/>
                <a:cs typeface="Arial" pitchFamily="34" charset="0"/>
              </a:rPr>
              <a:t>2. </a:t>
            </a:r>
            <a:r>
              <a:rPr lang="es-ES_tradnl" sz="2800" b="1" dirty="0">
                <a:solidFill>
                  <a:srgbClr val="00519E"/>
                </a:solidFill>
                <a:latin typeface="Arial" pitchFamily="34" charset="0"/>
                <a:cs typeface="Arial" pitchFamily="34" charset="0"/>
              </a:rPr>
              <a:t>MERCADOS FUTUROS DEL HIDROGENO</a:t>
            </a:r>
          </a:p>
          <a:p>
            <a:pPr marL="514350" indent="-514350">
              <a:buNone/>
            </a:pP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p>
          <a:p>
            <a:pPr marL="514350" indent="-514350">
              <a:buAutoNum type="arabicPeriod" startAt="5"/>
            </a:pPr>
            <a:endParaRPr lang="es-ES_tradnl" sz="2800" b="1" dirty="0">
              <a:solidFill>
                <a:srgbClr val="00519E"/>
              </a:solidFill>
              <a:latin typeface="Arial" pitchFamily="34" charset="0"/>
              <a:cs typeface="Arial" pitchFamily="34" charset="0"/>
            </a:endParaRPr>
          </a:p>
          <a:p>
            <a:pPr marL="514350" indent="-514350">
              <a:buNone/>
            </a:pPr>
            <a:endParaRPr lang="es-ES_tradnl" sz="1500" b="1" dirty="0">
              <a:solidFill>
                <a:schemeClr val="bg1">
                  <a:lumMod val="65000"/>
                </a:schemeClr>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None/>
            </a:pPr>
            <a:endParaRPr lang="es-ES_tradnl" sz="2800" b="1" dirty="0">
              <a:solidFill>
                <a:srgbClr val="00519E"/>
              </a:solidFill>
              <a:latin typeface="Arial" pitchFamily="34" charset="0"/>
              <a:cs typeface="Arial" pitchFamily="34" charset="0"/>
            </a:endParaRPr>
          </a:p>
          <a:p>
            <a:pPr marL="514350" indent="-514350">
              <a:buAutoNum type="arabicPeriod"/>
            </a:pPr>
            <a:endParaRPr lang="es-ES_tradnl" sz="2800" b="1" i="1"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800" dirty="0">
              <a:solidFill>
                <a:srgbClr val="00519E"/>
              </a:solidFill>
              <a:latin typeface="Arial" pitchFamily="34" charset="0"/>
              <a:cs typeface="Arial" pitchFamily="34" charset="0"/>
            </a:endParaRPr>
          </a:p>
          <a:p>
            <a:pPr>
              <a:buNone/>
            </a:pPr>
            <a:endParaRPr lang="es-ES_tradnl" sz="2000" dirty="0">
              <a:solidFill>
                <a:srgbClr val="00519E"/>
              </a:solidFill>
              <a:latin typeface="Arial" pitchFamily="34" charset="0"/>
              <a:cs typeface="Arial" pitchFamily="34" charset="0"/>
            </a:endParaRPr>
          </a:p>
          <a:p>
            <a:pPr>
              <a:buNone/>
            </a:pPr>
            <a:endParaRPr lang="es-ES_tradnl" sz="2000" dirty="0">
              <a:solidFill>
                <a:srgbClr val="97BE0D"/>
              </a:solidFill>
              <a:latin typeface="Arial" pitchFamily="34" charset="0"/>
              <a:cs typeface="Arial" pitchFamily="34" charset="0"/>
            </a:endParaRPr>
          </a:p>
        </p:txBody>
      </p:sp>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Tree>
    <p:extLst>
      <p:ext uri="{BB962C8B-B14F-4D97-AF65-F5344CB8AC3E}">
        <p14:creationId xmlns:p14="http://schemas.microsoft.com/office/powerpoint/2010/main" val="14267884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9" name="Título 1">
            <a:extLst>
              <a:ext uri="{FF2B5EF4-FFF2-40B4-BE49-F238E27FC236}">
                <a16:creationId xmlns:a16="http://schemas.microsoft.com/office/drawing/2014/main" id="{ADA3121B-5FCE-4C5B-9F9C-92BA92D6D44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6" name="Imagen 5">
            <a:extLst>
              <a:ext uri="{FF2B5EF4-FFF2-40B4-BE49-F238E27FC236}">
                <a16:creationId xmlns:a16="http://schemas.microsoft.com/office/drawing/2014/main" id="{FA61F11A-BF9C-498B-81C0-CDBB4EDEA914}"/>
              </a:ext>
            </a:extLst>
          </p:cNvPr>
          <p:cNvPicPr>
            <a:picLocks noChangeAspect="1"/>
          </p:cNvPicPr>
          <p:nvPr/>
        </p:nvPicPr>
        <p:blipFill>
          <a:blip r:embed="rId3"/>
          <a:stretch>
            <a:fillRect/>
          </a:stretch>
        </p:blipFill>
        <p:spPr>
          <a:xfrm>
            <a:off x="76200" y="1181819"/>
            <a:ext cx="8991600" cy="5343525"/>
          </a:xfrm>
          <a:prstGeom prst="rect">
            <a:avLst/>
          </a:prstGeom>
        </p:spPr>
      </p:pic>
    </p:spTree>
    <p:extLst>
      <p:ext uri="{BB962C8B-B14F-4D97-AF65-F5344CB8AC3E}">
        <p14:creationId xmlns:p14="http://schemas.microsoft.com/office/powerpoint/2010/main" val="40172490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56209C0B-25E9-4A57-993F-7D994231AF79}"/>
              </a:ext>
            </a:extLst>
          </p:cNvPr>
          <p:cNvPicPr>
            <a:picLocks noChangeAspect="1"/>
          </p:cNvPicPr>
          <p:nvPr/>
        </p:nvPicPr>
        <p:blipFill>
          <a:blip r:embed="rId3"/>
          <a:stretch>
            <a:fillRect/>
          </a:stretch>
        </p:blipFill>
        <p:spPr>
          <a:xfrm>
            <a:off x="0" y="1124744"/>
            <a:ext cx="9144000" cy="4930959"/>
          </a:xfrm>
          <a:prstGeom prst="rect">
            <a:avLst/>
          </a:prstGeom>
        </p:spPr>
      </p:pic>
      <p:sp>
        <p:nvSpPr>
          <p:cNvPr id="10" name="Título 1">
            <a:extLst>
              <a:ext uri="{FF2B5EF4-FFF2-40B4-BE49-F238E27FC236}">
                <a16:creationId xmlns:a16="http://schemas.microsoft.com/office/drawing/2014/main" id="{4A8122B4-B62D-4A18-8410-44029A8AD589}"/>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37577358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a:extLst>
              <a:ext uri="{FF2B5EF4-FFF2-40B4-BE49-F238E27FC236}">
                <a16:creationId xmlns:a16="http://schemas.microsoft.com/office/drawing/2014/main" id="{A8CB1C5B-AD82-49E7-B132-5CF568C37DFA}"/>
              </a:ext>
            </a:extLst>
          </p:cNvPr>
          <p:cNvPicPr>
            <a:picLocks noChangeAspect="1"/>
          </p:cNvPicPr>
          <p:nvPr/>
        </p:nvPicPr>
        <p:blipFill>
          <a:blip r:embed="rId3"/>
          <a:stretch>
            <a:fillRect/>
          </a:stretch>
        </p:blipFill>
        <p:spPr>
          <a:xfrm>
            <a:off x="114300" y="1144488"/>
            <a:ext cx="8915400" cy="4876800"/>
          </a:xfrm>
          <a:prstGeom prst="rect">
            <a:avLst/>
          </a:prstGeom>
        </p:spPr>
      </p:pic>
      <p:sp>
        <p:nvSpPr>
          <p:cNvPr id="10" name="Título 1">
            <a:extLst>
              <a:ext uri="{FF2B5EF4-FFF2-40B4-BE49-F238E27FC236}">
                <a16:creationId xmlns:a16="http://schemas.microsoft.com/office/drawing/2014/main" id="{19F84236-EA8F-44DC-B0F3-93FADD336716}"/>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411212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3" name="Imagen 2">
            <a:extLst>
              <a:ext uri="{FF2B5EF4-FFF2-40B4-BE49-F238E27FC236}">
                <a16:creationId xmlns:a16="http://schemas.microsoft.com/office/drawing/2014/main" id="{246E7EC4-B76F-4B22-8433-59A576CC7241}"/>
              </a:ext>
            </a:extLst>
          </p:cNvPr>
          <p:cNvPicPr>
            <a:picLocks noChangeAspect="1"/>
          </p:cNvPicPr>
          <p:nvPr/>
        </p:nvPicPr>
        <p:blipFill>
          <a:blip r:embed="rId3"/>
          <a:stretch>
            <a:fillRect/>
          </a:stretch>
        </p:blipFill>
        <p:spPr>
          <a:xfrm>
            <a:off x="0" y="1124744"/>
            <a:ext cx="9144000" cy="4964906"/>
          </a:xfrm>
          <a:prstGeom prst="rect">
            <a:avLst/>
          </a:prstGeom>
        </p:spPr>
      </p:pic>
      <p:sp>
        <p:nvSpPr>
          <p:cNvPr id="10" name="Título 1">
            <a:extLst>
              <a:ext uri="{FF2B5EF4-FFF2-40B4-BE49-F238E27FC236}">
                <a16:creationId xmlns:a16="http://schemas.microsoft.com/office/drawing/2014/main" id="{5DD66BED-5AE2-45EA-8CD2-70BE91257293}"/>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19296284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pic>
        <p:nvPicPr>
          <p:cNvPr id="4" name="Imagen 3">
            <a:extLst>
              <a:ext uri="{FF2B5EF4-FFF2-40B4-BE49-F238E27FC236}">
                <a16:creationId xmlns:a16="http://schemas.microsoft.com/office/drawing/2014/main" id="{033D53E1-5CA6-40CC-B01F-148E3751D98B}"/>
              </a:ext>
            </a:extLst>
          </p:cNvPr>
          <p:cNvPicPr>
            <a:picLocks noChangeAspect="1"/>
          </p:cNvPicPr>
          <p:nvPr/>
        </p:nvPicPr>
        <p:blipFill>
          <a:blip r:embed="rId3"/>
          <a:stretch>
            <a:fillRect/>
          </a:stretch>
        </p:blipFill>
        <p:spPr>
          <a:xfrm>
            <a:off x="80962" y="1196752"/>
            <a:ext cx="8982075" cy="4867275"/>
          </a:xfrm>
          <a:prstGeom prst="rect">
            <a:avLst/>
          </a:prstGeom>
        </p:spPr>
      </p:pic>
      <p:sp>
        <p:nvSpPr>
          <p:cNvPr id="7" name="Título 1">
            <a:extLst>
              <a:ext uri="{FF2B5EF4-FFF2-40B4-BE49-F238E27FC236}">
                <a16:creationId xmlns:a16="http://schemas.microsoft.com/office/drawing/2014/main" id="{9392A6FF-AA6A-4908-848E-708AB69178D7}"/>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spTree>
    <p:extLst>
      <p:ext uri="{BB962C8B-B14F-4D97-AF65-F5344CB8AC3E}">
        <p14:creationId xmlns:p14="http://schemas.microsoft.com/office/powerpoint/2010/main" val="22411934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7" name="Título 1">
            <a:extLst>
              <a:ext uri="{FF2B5EF4-FFF2-40B4-BE49-F238E27FC236}">
                <a16:creationId xmlns:a16="http://schemas.microsoft.com/office/drawing/2014/main" id="{9392A6FF-AA6A-4908-848E-708AB69178D7}"/>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9AB42420-75BE-499D-AF5E-4E0E1A47610D}"/>
              </a:ext>
            </a:extLst>
          </p:cNvPr>
          <p:cNvPicPr>
            <a:picLocks noChangeAspect="1"/>
          </p:cNvPicPr>
          <p:nvPr/>
        </p:nvPicPr>
        <p:blipFill>
          <a:blip r:embed="rId3"/>
          <a:stretch>
            <a:fillRect/>
          </a:stretch>
        </p:blipFill>
        <p:spPr>
          <a:xfrm>
            <a:off x="9525" y="1141437"/>
            <a:ext cx="9124950" cy="5095875"/>
          </a:xfrm>
          <a:prstGeom prst="rect">
            <a:avLst/>
          </a:prstGeom>
        </p:spPr>
      </p:pic>
    </p:spTree>
    <p:extLst>
      <p:ext uri="{BB962C8B-B14F-4D97-AF65-F5344CB8AC3E}">
        <p14:creationId xmlns:p14="http://schemas.microsoft.com/office/powerpoint/2010/main" val="3912818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7" name="Título 1">
            <a:extLst>
              <a:ext uri="{FF2B5EF4-FFF2-40B4-BE49-F238E27FC236}">
                <a16:creationId xmlns:a16="http://schemas.microsoft.com/office/drawing/2014/main" id="{9392A6FF-AA6A-4908-848E-708AB69178D7}"/>
              </a:ext>
            </a:extLst>
          </p:cNvPr>
          <p:cNvSpPr>
            <a:spLocks noGrp="1"/>
          </p:cNvSpPr>
          <p:nvPr>
            <p:ph type="title"/>
          </p:nvPr>
        </p:nvSpPr>
        <p:spPr>
          <a:xfrm>
            <a:off x="0" y="340965"/>
            <a:ext cx="9144000" cy="639763"/>
          </a:xfrm>
        </p:spPr>
        <p:txBody>
          <a:bodyPr>
            <a:normAutofit fontScale="90000"/>
          </a:bodyPr>
          <a:lstStyle/>
          <a:p>
            <a:pPr algn="ctr"/>
            <a:r>
              <a:rPr lang="es-ES_tradnl" sz="2800" b="1" dirty="0">
                <a:solidFill>
                  <a:srgbClr val="2F9E37"/>
                </a:solidFill>
                <a:latin typeface="Arial" pitchFamily="34" charset="0"/>
                <a:cs typeface="Arial" pitchFamily="34" charset="0"/>
              </a:rPr>
              <a:t>3. </a:t>
            </a:r>
            <a:r>
              <a:rPr lang="es-ES_tradnl" sz="2800" b="1" dirty="0">
                <a:solidFill>
                  <a:srgbClr val="00519E"/>
                </a:solidFill>
                <a:latin typeface="Arial" pitchFamily="34" charset="0"/>
                <a:cs typeface="Arial" pitchFamily="34" charset="0"/>
              </a:rPr>
              <a:t>QUE ESTA PASANDO EN URUGUAY</a:t>
            </a:r>
            <a:br>
              <a:rPr lang="es-ES_tradnl" sz="2800" b="1" dirty="0">
                <a:solidFill>
                  <a:srgbClr val="00519E"/>
                </a:solidFill>
                <a:latin typeface="Arial" pitchFamily="34" charset="0"/>
                <a:cs typeface="Arial" pitchFamily="34" charset="0"/>
              </a:rPr>
            </a:br>
            <a:endParaRPr lang="es-ES_tradnl" altLang="es-ES" sz="2800" b="1" dirty="0">
              <a:solidFill>
                <a:srgbClr val="2F9E37"/>
              </a:solidFill>
              <a:latin typeface="Arial" pitchFamily="34" charset="0"/>
              <a:ea typeface="TitilliumText22L Regular"/>
              <a:cs typeface="Arial" pitchFamily="34" charset="0"/>
            </a:endParaRPr>
          </a:p>
        </p:txBody>
      </p:sp>
      <p:pic>
        <p:nvPicPr>
          <p:cNvPr id="3" name="Imagen 2">
            <a:extLst>
              <a:ext uri="{FF2B5EF4-FFF2-40B4-BE49-F238E27FC236}">
                <a16:creationId xmlns:a16="http://schemas.microsoft.com/office/drawing/2014/main" id="{96DCAD06-D10F-4360-80CD-DB7B036DE048}"/>
              </a:ext>
            </a:extLst>
          </p:cNvPr>
          <p:cNvPicPr>
            <a:picLocks noChangeAspect="1"/>
          </p:cNvPicPr>
          <p:nvPr/>
        </p:nvPicPr>
        <p:blipFill>
          <a:blip r:embed="rId3"/>
          <a:stretch>
            <a:fillRect/>
          </a:stretch>
        </p:blipFill>
        <p:spPr>
          <a:xfrm>
            <a:off x="0" y="1120990"/>
            <a:ext cx="9144000" cy="5044314"/>
          </a:xfrm>
          <a:prstGeom prst="rect">
            <a:avLst/>
          </a:prstGeom>
        </p:spPr>
      </p:pic>
    </p:spTree>
    <p:extLst>
      <p:ext uri="{BB962C8B-B14F-4D97-AF65-F5344CB8AC3E}">
        <p14:creationId xmlns:p14="http://schemas.microsoft.com/office/powerpoint/2010/main" val="907347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16E11D73-4423-4AE5-8046-17D278977831}"/>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14" name="Imagen 13">
            <a:extLst>
              <a:ext uri="{FF2B5EF4-FFF2-40B4-BE49-F238E27FC236}">
                <a16:creationId xmlns:a16="http://schemas.microsoft.com/office/drawing/2014/main" id="{C98F5B5F-E0C3-4B05-846F-4F117EC302A1}"/>
              </a:ext>
            </a:extLst>
          </p:cNvPr>
          <p:cNvPicPr>
            <a:picLocks noChangeAspect="1"/>
          </p:cNvPicPr>
          <p:nvPr/>
        </p:nvPicPr>
        <p:blipFill>
          <a:blip r:embed="rId2"/>
          <a:stretch>
            <a:fillRect/>
          </a:stretch>
        </p:blipFill>
        <p:spPr>
          <a:xfrm>
            <a:off x="0" y="1160938"/>
            <a:ext cx="9144000" cy="5724446"/>
          </a:xfrm>
          <a:prstGeom prst="rect">
            <a:avLst/>
          </a:prstGeom>
        </p:spPr>
      </p:pic>
    </p:spTree>
    <p:extLst>
      <p:ext uri="{BB962C8B-B14F-4D97-AF65-F5344CB8AC3E}">
        <p14:creationId xmlns:p14="http://schemas.microsoft.com/office/powerpoint/2010/main" val="28729273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381000" y="764704"/>
            <a:ext cx="8382000" cy="31683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_tradnl" sz="3200" b="1" noProof="0" dirty="0">
                <a:solidFill>
                  <a:srgbClr val="2F9E37"/>
                </a:solidFill>
                <a:latin typeface="TitilliumText22L Regular"/>
                <a:ea typeface="+mj-ea"/>
                <a:cs typeface="+mj-cs"/>
              </a:rPr>
              <a:t>MUCHAS GRACIAS POR VUESTRA ATENCION.</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s-ES_tradnl" sz="3000" b="1" noProof="0" dirty="0">
              <a:solidFill>
                <a:srgbClr val="2F9E37"/>
              </a:solidFill>
              <a:latin typeface="TitilliumText22L Regular"/>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_tradnl" sz="3000" b="1" i="0" u="none" strike="noStrike" kern="1200" cap="none" spc="0" normalizeH="0" baseline="0" noProof="0" dirty="0">
              <a:ln>
                <a:noFill/>
              </a:ln>
              <a:solidFill>
                <a:srgbClr val="2F9E37"/>
              </a:solidFill>
              <a:effectLst/>
              <a:uLnTx/>
              <a:uFillTx/>
              <a:latin typeface="+mj-lt"/>
              <a:ea typeface="+mj-ea"/>
              <a:cs typeface="+mj-cs"/>
            </a:endParaRPr>
          </a:p>
        </p:txBody>
      </p:sp>
      <p:pic>
        <p:nvPicPr>
          <p:cNvPr id="37891" name="Picture 3"/>
          <p:cNvPicPr>
            <a:picLocks noChangeAspect="1" noChangeArrowheads="1"/>
          </p:cNvPicPr>
          <p:nvPr/>
        </p:nvPicPr>
        <p:blipFill>
          <a:blip r:embed="rId2" cstate="print"/>
          <a:srcRect/>
          <a:stretch>
            <a:fillRect/>
          </a:stretch>
        </p:blipFill>
        <p:spPr bwMode="auto">
          <a:xfrm>
            <a:off x="1056159" y="3948119"/>
            <a:ext cx="1859657" cy="2361201"/>
          </a:xfrm>
          <a:prstGeom prst="rect">
            <a:avLst/>
          </a:prstGeom>
          <a:noFill/>
          <a:ln w="9525">
            <a:noFill/>
            <a:miter lim="800000"/>
            <a:headEnd/>
            <a:tailEnd/>
          </a:ln>
          <a:effectLst/>
        </p:spPr>
      </p:pic>
      <p:pic>
        <p:nvPicPr>
          <p:cNvPr id="37893" name="Picture 5"/>
          <p:cNvPicPr>
            <a:picLocks noChangeAspect="1" noChangeArrowheads="1"/>
          </p:cNvPicPr>
          <p:nvPr/>
        </p:nvPicPr>
        <p:blipFill>
          <a:blip r:embed="rId3" cstate="print"/>
          <a:srcRect/>
          <a:stretch>
            <a:fillRect/>
          </a:stretch>
        </p:blipFill>
        <p:spPr bwMode="auto">
          <a:xfrm>
            <a:off x="5580112" y="3789040"/>
            <a:ext cx="2665859" cy="2638749"/>
          </a:xfrm>
          <a:prstGeom prst="rect">
            <a:avLst/>
          </a:prstGeom>
          <a:noFill/>
          <a:ln w="9525">
            <a:noFill/>
            <a:miter lim="800000"/>
            <a:headEnd/>
            <a:tailEnd/>
          </a:ln>
          <a:effectLst/>
        </p:spPr>
      </p:pic>
      <p:sp>
        <p:nvSpPr>
          <p:cNvPr id="8" name="Rectangle 2">
            <a:extLst>
              <a:ext uri="{FF2B5EF4-FFF2-40B4-BE49-F238E27FC236}">
                <a16:creationId xmlns:a16="http://schemas.microsoft.com/office/drawing/2014/main" id="{1C252045-2A93-4895-B0CB-8B9F8375AE7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3" name="Imagen 2">
            <a:extLst>
              <a:ext uri="{FF2B5EF4-FFF2-40B4-BE49-F238E27FC236}">
                <a16:creationId xmlns:a16="http://schemas.microsoft.com/office/drawing/2014/main" id="{B7A18E79-1343-4E17-95DE-3870B21A416B}"/>
              </a:ext>
            </a:extLst>
          </p:cNvPr>
          <p:cNvPicPr>
            <a:picLocks noChangeAspect="1"/>
          </p:cNvPicPr>
          <p:nvPr/>
        </p:nvPicPr>
        <p:blipFill>
          <a:blip r:embed="rId2"/>
          <a:stretch>
            <a:fillRect/>
          </a:stretch>
        </p:blipFill>
        <p:spPr>
          <a:xfrm>
            <a:off x="0" y="1080635"/>
            <a:ext cx="9144000" cy="5372701"/>
          </a:xfrm>
          <a:prstGeom prst="rect">
            <a:avLst/>
          </a:prstGeom>
        </p:spPr>
      </p:pic>
      <p:sp>
        <p:nvSpPr>
          <p:cNvPr id="10" name="Título 1">
            <a:extLst>
              <a:ext uri="{FF2B5EF4-FFF2-40B4-BE49-F238E27FC236}">
                <a16:creationId xmlns:a16="http://schemas.microsoft.com/office/drawing/2014/main" id="{16E11D73-4423-4AE5-8046-17D278977831}"/>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19969467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9" name="CuadroTexto 8">
            <a:extLst>
              <a:ext uri="{FF2B5EF4-FFF2-40B4-BE49-F238E27FC236}">
                <a16:creationId xmlns:a16="http://schemas.microsoft.com/office/drawing/2014/main" id="{4C7D0106-1C0D-49AC-83A7-BD808AFB352B}"/>
              </a:ext>
            </a:extLst>
          </p:cNvPr>
          <p:cNvSpPr txBox="1"/>
          <p:nvPr/>
        </p:nvSpPr>
        <p:spPr>
          <a:xfrm>
            <a:off x="63500" y="980728"/>
            <a:ext cx="9017000" cy="5632311"/>
          </a:xfrm>
          <a:prstGeom prst="rect">
            <a:avLst/>
          </a:prstGeom>
          <a:noFill/>
        </p:spPr>
        <p:txBody>
          <a:bodyPr wrap="square">
            <a:spAutoFit/>
          </a:bodyPr>
          <a:lstStyle/>
          <a:p>
            <a:pPr algn="just"/>
            <a:r>
              <a:rPr lang="en-US" sz="2000" b="0" i="0" u="none" strike="noStrike" baseline="0" dirty="0">
                <a:solidFill>
                  <a:srgbClr val="000000"/>
                </a:solidFill>
                <a:latin typeface="Calibri" panose="020F0502020204030204" pitchFamily="34" charset="0"/>
              </a:rPr>
              <a:t>Out of the 326 identified hydrogen production plants which were using fossil fuels as feedstock, only three were using carbon capture technologies: </a:t>
            </a:r>
          </a:p>
          <a:p>
            <a:pPr marL="285750" indent="-285750" algn="just">
              <a:buFont typeface="Arial" panose="020B0604020202020204" pitchFamily="34" charset="0"/>
              <a:buChar char="•"/>
            </a:pPr>
            <a:r>
              <a:rPr lang="en-US" sz="2000" b="0" i="0" u="none" strike="noStrike" baseline="0" dirty="0">
                <a:solidFill>
                  <a:srgbClr val="000000"/>
                </a:solidFill>
                <a:latin typeface="Calibri" panose="020F0502020204030204" pitchFamily="34" charset="0"/>
              </a:rPr>
              <a:t>Grupo </a:t>
            </a:r>
            <a:r>
              <a:rPr lang="en-US" sz="2000" b="0" i="0" u="none" strike="noStrike" baseline="0" dirty="0" err="1">
                <a:solidFill>
                  <a:srgbClr val="000000"/>
                </a:solidFill>
                <a:latin typeface="Calibri" panose="020F0502020204030204" pitchFamily="34" charset="0"/>
              </a:rPr>
              <a:t>Sappio</a:t>
            </a:r>
            <a:r>
              <a:rPr lang="en-US" sz="2000" b="0" i="0" u="none" strike="noStrike" baseline="0" dirty="0">
                <a:solidFill>
                  <a:srgbClr val="000000"/>
                </a:solidFill>
                <a:latin typeface="Calibri" panose="020F0502020204030204" pitchFamily="34" charset="0"/>
              </a:rPr>
              <a:t> hydrogen production unit in </a:t>
            </a:r>
            <a:r>
              <a:rPr lang="en-US" sz="2000" b="0" i="0" u="none" strike="noStrike" baseline="0" dirty="0" err="1">
                <a:solidFill>
                  <a:srgbClr val="000000"/>
                </a:solidFill>
                <a:latin typeface="Calibri" panose="020F0502020204030204" pitchFamily="34" charset="0"/>
              </a:rPr>
              <a:t>Mantova</a:t>
            </a:r>
            <a:r>
              <a:rPr lang="en-US" sz="2000" b="0" i="0" u="none" strike="noStrike" baseline="0" dirty="0">
                <a:solidFill>
                  <a:srgbClr val="000000"/>
                </a:solidFill>
                <a:latin typeface="Calibri" panose="020F0502020204030204" pitchFamily="34" charset="0"/>
              </a:rPr>
              <a:t>, Italy with a capacity of around 1,500 Nm3/h that started operating in 2016. </a:t>
            </a:r>
          </a:p>
          <a:p>
            <a:pPr marL="285750" indent="-285750" algn="just">
              <a:buFont typeface="Arial" panose="020B0604020202020204" pitchFamily="34" charset="0"/>
              <a:buChar char="•"/>
            </a:pPr>
            <a:r>
              <a:rPr lang="en-US" sz="2000" b="0" i="0" u="none" strike="noStrike" baseline="0" dirty="0">
                <a:solidFill>
                  <a:srgbClr val="000000"/>
                </a:solidFill>
                <a:latin typeface="Calibri" panose="020F0502020204030204" pitchFamily="34" charset="0"/>
              </a:rPr>
              <a:t>Air Liquide </a:t>
            </a:r>
            <a:r>
              <a:rPr lang="en-US" sz="2000" b="0" i="0" u="none" strike="noStrike" baseline="0" dirty="0" err="1">
                <a:solidFill>
                  <a:srgbClr val="000000"/>
                </a:solidFill>
                <a:latin typeface="Calibri" panose="020F0502020204030204" pitchFamily="34" charset="0"/>
              </a:rPr>
              <a:t>Cryocap</a:t>
            </a:r>
            <a:r>
              <a:rPr lang="en-US" sz="2000" b="0" i="0" u="none" strike="noStrike" baseline="0" dirty="0">
                <a:solidFill>
                  <a:srgbClr val="000000"/>
                </a:solidFill>
                <a:latin typeface="Calibri" panose="020F0502020204030204" pitchFamily="34" charset="0"/>
              </a:rPr>
              <a:t> installation in Port Jerome, France, capturing CO2 from hydrogen supplied to an Exxon refinery, with a capacity of around 50,000 Nm3/h that started operating in 2015. </a:t>
            </a:r>
          </a:p>
          <a:p>
            <a:pPr marL="285750" indent="-285750" algn="just">
              <a:buFont typeface="Arial" panose="020B0604020202020204" pitchFamily="34" charset="0"/>
              <a:buChar char="•"/>
            </a:pPr>
            <a:r>
              <a:rPr lang="en-US" sz="2000" b="0" i="0" u="none" strike="noStrike" baseline="0" dirty="0">
                <a:solidFill>
                  <a:srgbClr val="000000"/>
                </a:solidFill>
                <a:latin typeface="Calibri" panose="020F0502020204030204" pitchFamily="34" charset="0"/>
              </a:rPr>
              <a:t>Shell refinery in Rotterdam, Netherlands where CO2 from hydrogen production is captured and sold for agricultural use as part of the OCAP project since 2004. </a:t>
            </a:r>
          </a:p>
          <a:p>
            <a:pPr algn="just"/>
            <a:endParaRPr lang="es-E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Total share of hydrogen production from fossil fuels with CCS/CCU was around 131 </a:t>
            </a:r>
            <a:r>
              <a:rPr lang="en-US" sz="2000" b="0" i="0" u="none" strike="noStrike" baseline="0" dirty="0" err="1">
                <a:solidFill>
                  <a:srgbClr val="000000"/>
                </a:solidFill>
                <a:latin typeface="Calibri" panose="020F0502020204030204" pitchFamily="34" charset="0"/>
              </a:rPr>
              <a:t>tonnes</a:t>
            </a:r>
            <a:r>
              <a:rPr lang="en-US" sz="2000" b="0" i="0" u="none" strike="noStrike" baseline="0" dirty="0">
                <a:solidFill>
                  <a:srgbClr val="000000"/>
                </a:solidFill>
                <a:latin typeface="Calibri" panose="020F0502020204030204" pitchFamily="34" charset="0"/>
              </a:rPr>
              <a:t> per day equating to 0.5% of the total hydrogen generation capacity. </a:t>
            </a:r>
          </a:p>
          <a:p>
            <a:pPr algn="just"/>
            <a:endParaRPr lang="en-US" sz="2000" b="0" i="0" u="none" strike="noStrike" baseline="0" dirty="0">
              <a:solidFill>
                <a:srgbClr val="000000"/>
              </a:solidFill>
              <a:latin typeface="Calibri" panose="020F0502020204030204" pitchFamily="34" charset="0"/>
            </a:endParaRPr>
          </a:p>
          <a:p>
            <a:pPr algn="just"/>
            <a:r>
              <a:rPr lang="en-US" sz="2000" b="0" i="0" u="none" strike="noStrike" baseline="0" dirty="0">
                <a:solidFill>
                  <a:srgbClr val="000000"/>
                </a:solidFill>
                <a:latin typeface="Calibri" panose="020F0502020204030204" pitchFamily="34" charset="0"/>
              </a:rPr>
              <a:t>By the end of 2019, 95 operational power-to-hydrogen (water electrolytic) projects were identified for hydrogen production. Total power of those </a:t>
            </a:r>
            <a:r>
              <a:rPr lang="en-US" sz="2000" b="0" i="0" u="none" strike="noStrike" baseline="0" dirty="0" err="1">
                <a:solidFill>
                  <a:srgbClr val="000000"/>
                </a:solidFill>
                <a:latin typeface="Calibri" panose="020F0502020204030204" pitchFamily="34" charset="0"/>
              </a:rPr>
              <a:t>electrolysers</a:t>
            </a:r>
            <a:r>
              <a:rPr lang="en-US" sz="2000" b="0" i="0" u="none" strike="noStrike" baseline="0" dirty="0">
                <a:solidFill>
                  <a:srgbClr val="000000"/>
                </a:solidFill>
                <a:latin typeface="Calibri" panose="020F0502020204030204" pitchFamily="34" charset="0"/>
              </a:rPr>
              <a:t> was 92 MW </a:t>
            </a:r>
            <a:r>
              <a:rPr lang="en-US" sz="2000" b="0" i="0" u="none" strike="noStrike" baseline="0" dirty="0" err="1">
                <a:solidFill>
                  <a:srgbClr val="000000"/>
                </a:solidFill>
                <a:latin typeface="Calibri" panose="020F0502020204030204" pitchFamily="34" charset="0"/>
              </a:rPr>
              <a:t>equalling</a:t>
            </a:r>
            <a:r>
              <a:rPr lang="en-US" sz="2000" b="0" i="0" u="none" strike="noStrike" baseline="0" dirty="0">
                <a:solidFill>
                  <a:srgbClr val="000000"/>
                </a:solidFill>
                <a:latin typeface="Calibri" panose="020F0502020204030204" pitchFamily="34" charset="0"/>
              </a:rPr>
              <a:t> to hydrogen generation capacity of ~1.7 t of electrolytic hydrogen per hour (0.14% of total production capacity). This represents a 33% increase in capacity compared to 69 MW operating in 2018. </a:t>
            </a:r>
            <a:endParaRPr lang="es-ES" sz="2000" dirty="0"/>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spTree>
    <p:extLst>
      <p:ext uri="{BB962C8B-B14F-4D97-AF65-F5344CB8AC3E}">
        <p14:creationId xmlns:p14="http://schemas.microsoft.com/office/powerpoint/2010/main" val="35357910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descr="http://www.google.es/url?sa=i&amp;source=images&amp;cd=&amp;docid=wmx9rvOo6SCkSM&amp;tbnid=gpg1URa_FHS0AM:&amp;ved=0CAUQjBwwAA&amp;url=http%3A%2F%2Fwww.idi.mineco.gob.es%2Fstfls%2FMICINN%2FInvestigacion%2FIMAGENES%2Fmapa_icts.jpg&amp;ei=r7F4UsTiHfH20gXen4D4CQ&amp;psig=AFQjCNEBzamtIYaKfkgo25lJ4pC7royxoA&amp;ust=1383727919531779"/>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Rectángulo redondeado"/>
          <p:cNvSpPr/>
          <p:nvPr/>
        </p:nvSpPr>
        <p:spPr>
          <a:xfrm>
            <a:off x="242894" y="980728"/>
            <a:ext cx="8712968" cy="72008"/>
          </a:xfrm>
          <a:prstGeom prst="roundRect">
            <a:avLst/>
          </a:prstGeom>
          <a:solidFill>
            <a:srgbClr val="41A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2200" b="1" dirty="0">
              <a:solidFill>
                <a:sysClr val="windowText" lastClr="000000"/>
              </a:solidFill>
            </a:endParaRPr>
          </a:p>
        </p:txBody>
      </p:sp>
      <p:sp>
        <p:nvSpPr>
          <p:cNvPr id="25606" name="AutoShape 6" descr="http://www.google.es/url?sa=i&amp;source=images&amp;cd=&amp;docid=SSvOZlG8mG1PnM&amp;tbnid=8XwxFp-P4Qm_7M:&amp;ved=0CAUQjBwwAA&amp;url=http%3A%2F%2Fantonioespana.es%2Fwordpress%2Fwp-content%2Fuploads%2F2009%2F12%2FEvolucion_precio_petroleo.jpg&amp;ei=AcF4UqiUEcbR0QX7mYDQDw&amp;psig=AFQjCNFpXiSb24VPvp2KG215QepFLsGkgg&amp;ust=1383731841330813"/>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7650" name="AutoShape 2" descr="http://www.google.es/url?sa=i&amp;source=images&amp;cd=&amp;docid=jq3DEdxlznRerM&amp;tbnid=HlfEpYHnhSDfNM:&amp;ved=0CAUQjBwwADhZ&amp;url=http%3A%2F%2F3.bp.blogspot.com%2F_k6yk7LsHmAg%2FTTdkapZg2wI%2FAAAAAAAAAiE%2FYK7DGYB0r-A%2Fs320%2FPoblaEner.png&amp;ei=w814Usi2HaWX1AW-8IDQDw&amp;psig=AFQjCNGga3GDpKifRkYdvqzhW20UcDXwUw&amp;ust=1383735107565305"/>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Título 1">
            <a:extLst>
              <a:ext uri="{FF2B5EF4-FFF2-40B4-BE49-F238E27FC236}">
                <a16:creationId xmlns:a16="http://schemas.microsoft.com/office/drawing/2014/main" id="{966803BE-7EBA-44DA-8C38-382197D00E46}"/>
              </a:ext>
            </a:extLst>
          </p:cNvPr>
          <p:cNvSpPr txBox="1">
            <a:spLocks/>
          </p:cNvSpPr>
          <p:nvPr/>
        </p:nvSpPr>
        <p:spPr bwMode="auto">
          <a:xfrm>
            <a:off x="0" y="188640"/>
            <a:ext cx="9144000" cy="100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_tradnl" altLang="es-ES" sz="2600" b="1" i="0" u="none" strike="noStrike" kern="1200" cap="none" spc="0" normalizeH="0" baseline="0" noProof="0" dirty="0">
                <a:ln>
                  <a:noFill/>
                </a:ln>
                <a:solidFill>
                  <a:srgbClr val="2F9E37"/>
                </a:solidFill>
                <a:effectLst/>
                <a:uLnTx/>
                <a:uFillTx/>
                <a:latin typeface="Arial" pitchFamily="34" charset="0"/>
                <a:ea typeface="TitilliumText22L Regular"/>
                <a:cs typeface="Arial" pitchFamily="34" charset="0"/>
              </a:rPr>
              <a:t>1. </a:t>
            </a:r>
            <a:r>
              <a:rPr kumimoji="0" lang="es-ES_tradnl" altLang="es-ES" sz="2600" b="1" i="0" u="none" strike="noStrike" kern="1200" cap="none" spc="0" normalizeH="0" baseline="0" noProof="0" dirty="0">
                <a:ln>
                  <a:noFill/>
                </a:ln>
                <a:solidFill>
                  <a:srgbClr val="00519E"/>
                </a:solidFill>
                <a:effectLst/>
                <a:uLnTx/>
                <a:uFillTx/>
                <a:latin typeface="Arial" pitchFamily="34" charset="0"/>
                <a:ea typeface="TitilliumText22L Regular"/>
                <a:cs typeface="Arial" pitchFamily="34" charset="0"/>
              </a:rPr>
              <a:t>MERCADO ACTUAL DEL HIDRÓGENO</a:t>
            </a:r>
          </a:p>
        </p:txBody>
      </p:sp>
      <p:pic>
        <p:nvPicPr>
          <p:cNvPr id="3" name="Imagen 2">
            <a:extLst>
              <a:ext uri="{FF2B5EF4-FFF2-40B4-BE49-F238E27FC236}">
                <a16:creationId xmlns:a16="http://schemas.microsoft.com/office/drawing/2014/main" id="{3286E61F-7F1D-4C84-B6B3-E059A083DCC0}"/>
              </a:ext>
            </a:extLst>
          </p:cNvPr>
          <p:cNvPicPr>
            <a:picLocks noChangeAspect="1"/>
          </p:cNvPicPr>
          <p:nvPr/>
        </p:nvPicPr>
        <p:blipFill>
          <a:blip r:embed="rId2"/>
          <a:stretch>
            <a:fillRect/>
          </a:stretch>
        </p:blipFill>
        <p:spPr>
          <a:xfrm>
            <a:off x="0" y="1412776"/>
            <a:ext cx="9144000" cy="3350956"/>
          </a:xfrm>
          <a:prstGeom prst="rect">
            <a:avLst/>
          </a:prstGeom>
        </p:spPr>
      </p:pic>
    </p:spTree>
    <p:extLst>
      <p:ext uri="{BB962C8B-B14F-4D97-AF65-F5344CB8AC3E}">
        <p14:creationId xmlns:p14="http://schemas.microsoft.com/office/powerpoint/2010/main" val="12753932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7185</TotalTime>
  <Words>2083</Words>
  <Application>Microsoft Office PowerPoint</Application>
  <PresentationFormat>Presentación en pantalla (4:3)</PresentationFormat>
  <Paragraphs>216</Paragraphs>
  <Slides>60</Slides>
  <Notes>30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60</vt:i4>
      </vt:variant>
    </vt:vector>
  </HeadingPairs>
  <TitlesOfParts>
    <vt:vector size="66" baseType="lpstr">
      <vt:lpstr>Arial</vt:lpstr>
      <vt:lpstr>Calibri</vt:lpstr>
      <vt:lpstr>Calibri Light</vt:lpstr>
      <vt:lpstr>Myriad Pro</vt:lpstr>
      <vt:lpstr>TitilliumText22L Regular</vt:lpstr>
      <vt:lpstr>Tema de Office</vt:lpstr>
      <vt:lpstr>MERCADOS ACTUALES Y FUTUROS DE HIDRÓGENO. </vt:lpstr>
      <vt:lpstr>ÍNDICE</vt:lpstr>
      <vt:lpstr>ÍNDICE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ÍNDICE</vt:lpstr>
      <vt:lpstr>2. MERCADOS FUTUROS DEL HIDROGENO </vt:lpstr>
      <vt:lpstr>Presentación de PowerPoint</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2. MERCADOS FUTUROS DEL HIDROGENO </vt:lpstr>
      <vt:lpstr>ÍNDICE</vt:lpstr>
      <vt:lpstr>3. QUE ESTA PASANDO EN URUGUAY </vt:lpstr>
      <vt:lpstr>3. QUE ESTA PASANDO EN URUGUAY </vt:lpstr>
      <vt:lpstr>3. QUE ESTA PASANDO EN URUGUAY </vt:lpstr>
      <vt:lpstr>3. QUE ESTA PASANDO EN URUGUAY </vt:lpstr>
      <vt:lpstr>3. QUE ESTA PASANDO EN URUGUAY </vt:lpstr>
      <vt:lpstr>3. QUE ESTA PASANDO EN URUGUAY </vt:lpstr>
      <vt:lpstr>3. QUE ESTA PASANDO EN URUGUAY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Tecnologías del Hidrógeno</dc:title>
  <dc:subject>Módulo II: Producción de Hidrógeno mediante Electrólisis</dc:subject>
  <dc:creator>Ernesto Amores Vera</dc:creator>
  <cp:keywords>CNH2</cp:keywords>
  <cp:lastModifiedBy>Federico Arismendi</cp:lastModifiedBy>
  <cp:revision>637</cp:revision>
  <dcterms:created xsi:type="dcterms:W3CDTF">2011-09-26T07:47:54Z</dcterms:created>
  <dcterms:modified xsi:type="dcterms:W3CDTF">2022-07-25T11:52:19Z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19c027e-33b7-45fc-a572-8ffa5d09ec36_Enabled">
    <vt:lpwstr>true</vt:lpwstr>
  </property>
  <property fmtid="{D5CDD505-2E9C-101B-9397-08002B2CF9AE}" pid="3" name="MSIP_Label_019c027e-33b7-45fc-a572-8ffa5d09ec36_SetDate">
    <vt:lpwstr>2022-07-17T12:13:43Z</vt:lpwstr>
  </property>
  <property fmtid="{D5CDD505-2E9C-101B-9397-08002B2CF9AE}" pid="4" name="MSIP_Label_019c027e-33b7-45fc-a572-8ffa5d09ec36_Method">
    <vt:lpwstr>Standard</vt:lpwstr>
  </property>
  <property fmtid="{D5CDD505-2E9C-101B-9397-08002B2CF9AE}" pid="5" name="MSIP_Label_019c027e-33b7-45fc-a572-8ffa5d09ec36_Name">
    <vt:lpwstr>Internal Use</vt:lpwstr>
  </property>
  <property fmtid="{D5CDD505-2E9C-101B-9397-08002B2CF9AE}" pid="6" name="MSIP_Label_019c027e-33b7-45fc-a572-8ffa5d09ec36_SiteId">
    <vt:lpwstr>031a09bc-a2bf-44df-888e-4e09355b7a24</vt:lpwstr>
  </property>
  <property fmtid="{D5CDD505-2E9C-101B-9397-08002B2CF9AE}" pid="7" name="MSIP_Label_019c027e-33b7-45fc-a572-8ffa5d09ec36_ActionId">
    <vt:lpwstr>d1f92375-b3cc-45ae-a1ee-b62b5a937abb</vt:lpwstr>
  </property>
  <property fmtid="{D5CDD505-2E9C-101B-9397-08002B2CF9AE}" pid="8" name="MSIP_Label_019c027e-33b7-45fc-a572-8ffa5d09ec36_ContentBits">
    <vt:lpwstr>2</vt:lpwstr>
  </property>
</Properties>
</file>