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409" r:id="rId2"/>
    <p:sldId id="377" r:id="rId3"/>
    <p:sldId id="306" r:id="rId4"/>
    <p:sldId id="307" r:id="rId5"/>
    <p:sldId id="287" r:id="rId6"/>
    <p:sldId id="288" r:id="rId7"/>
    <p:sldId id="308" r:id="rId8"/>
    <p:sldId id="309" r:id="rId9"/>
    <p:sldId id="290" r:id="rId10"/>
    <p:sldId id="310" r:id="rId11"/>
    <p:sldId id="417" r:id="rId12"/>
    <p:sldId id="418" r:id="rId13"/>
    <p:sldId id="419" r:id="rId14"/>
    <p:sldId id="438" r:id="rId15"/>
    <p:sldId id="318" r:id="rId16"/>
    <p:sldId id="383" r:id="rId17"/>
    <p:sldId id="411" r:id="rId18"/>
    <p:sldId id="413" r:id="rId19"/>
    <p:sldId id="412" r:id="rId20"/>
    <p:sldId id="341" r:id="rId21"/>
    <p:sldId id="386" r:id="rId22"/>
    <p:sldId id="380" r:id="rId23"/>
    <p:sldId id="381" r:id="rId24"/>
    <p:sldId id="387" r:id="rId25"/>
    <p:sldId id="388" r:id="rId26"/>
    <p:sldId id="447" r:id="rId27"/>
    <p:sldId id="442" r:id="rId28"/>
    <p:sldId id="445" r:id="rId29"/>
    <p:sldId id="446" r:id="rId30"/>
    <p:sldId id="448" r:id="rId31"/>
    <p:sldId id="453" r:id="rId32"/>
    <p:sldId id="397" r:id="rId33"/>
    <p:sldId id="399" r:id="rId34"/>
    <p:sldId id="401" r:id="rId35"/>
    <p:sldId id="402" r:id="rId36"/>
    <p:sldId id="404" r:id="rId37"/>
    <p:sldId id="429" r:id="rId38"/>
    <p:sldId id="430" r:id="rId39"/>
    <p:sldId id="435" r:id="rId40"/>
    <p:sldId id="436" r:id="rId41"/>
    <p:sldId id="415" r:id="rId42"/>
    <p:sldId id="432" r:id="rId43"/>
    <p:sldId id="437" r:id="rId44"/>
    <p:sldId id="333" r:id="rId45"/>
  </p:sldIdLst>
  <p:sldSz cx="9144000" cy="6858000" type="screen4x3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BE0D"/>
    <a:srgbClr val="41A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7453D4-C0CB-4428-87FA-434730BE935F}" v="56" dt="2022-07-16T18:58:20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FÚNEZ GUERRA" userId="4065a15b-7f9a-44c2-af4d-6084387e6d80" providerId="ADAL" clId="{297453D4-C0CB-4428-87FA-434730BE935F}"/>
    <pc:docChg chg="custSel modSld">
      <pc:chgData name="CARLOS FÚNEZ GUERRA" userId="4065a15b-7f9a-44c2-af4d-6084387e6d80" providerId="ADAL" clId="{297453D4-C0CB-4428-87FA-434730BE935F}" dt="2022-07-16T18:58:42.499" v="99" actId="1035"/>
      <pc:docMkLst>
        <pc:docMk/>
      </pc:docMkLst>
      <pc:sldChg chg="addSp modSp">
        <pc:chgData name="CARLOS FÚNEZ GUERRA" userId="4065a15b-7f9a-44c2-af4d-6084387e6d80" providerId="ADAL" clId="{297453D4-C0CB-4428-87FA-434730BE935F}" dt="2022-07-16T18:56:35.064" v="41"/>
        <pc:sldMkLst>
          <pc:docMk/>
          <pc:sldMk cId="0" sldId="288"/>
        </pc:sldMkLst>
        <pc:spChg chg="add mod">
          <ac:chgData name="CARLOS FÚNEZ GUERRA" userId="4065a15b-7f9a-44c2-af4d-6084387e6d80" providerId="ADAL" clId="{297453D4-C0CB-4428-87FA-434730BE935F}" dt="2022-07-16T18:56:35.064" v="41"/>
          <ac:spMkLst>
            <pc:docMk/>
            <pc:sldMk cId="0" sldId="288"/>
            <ac:spMk id="12" creationId="{86A03386-1510-48BF-A2BA-324E4176C890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44.618" v="44"/>
        <pc:sldMkLst>
          <pc:docMk/>
          <pc:sldMk cId="0" sldId="290"/>
        </pc:sldMkLst>
        <pc:spChg chg="add mod">
          <ac:chgData name="CARLOS FÚNEZ GUERRA" userId="4065a15b-7f9a-44c2-af4d-6084387e6d80" providerId="ADAL" clId="{297453D4-C0CB-4428-87FA-434730BE935F}" dt="2022-07-16T18:56:44.618" v="44"/>
          <ac:spMkLst>
            <pc:docMk/>
            <pc:sldMk cId="0" sldId="290"/>
            <ac:spMk id="10" creationId="{5FCA2DDB-9740-463B-A4CD-1CA3486BDFCF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27.209" v="39"/>
        <pc:sldMkLst>
          <pc:docMk/>
          <pc:sldMk cId="0" sldId="306"/>
        </pc:sldMkLst>
        <pc:spChg chg="add mod">
          <ac:chgData name="CARLOS FÚNEZ GUERRA" userId="4065a15b-7f9a-44c2-af4d-6084387e6d80" providerId="ADAL" clId="{297453D4-C0CB-4428-87FA-434730BE935F}" dt="2022-07-16T18:56:27.209" v="39"/>
          <ac:spMkLst>
            <pc:docMk/>
            <pc:sldMk cId="0" sldId="306"/>
            <ac:spMk id="8" creationId="{FE34DC19-7499-4B1F-90B1-0B9064D38C42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29.967" v="40"/>
        <pc:sldMkLst>
          <pc:docMk/>
          <pc:sldMk cId="0" sldId="307"/>
        </pc:sldMkLst>
        <pc:spChg chg="add mod">
          <ac:chgData name="CARLOS FÚNEZ GUERRA" userId="4065a15b-7f9a-44c2-af4d-6084387e6d80" providerId="ADAL" clId="{297453D4-C0CB-4428-87FA-434730BE935F}" dt="2022-07-16T18:56:29.967" v="40"/>
          <ac:spMkLst>
            <pc:docMk/>
            <pc:sldMk cId="0" sldId="307"/>
            <ac:spMk id="11" creationId="{2485E75E-C389-49B0-8A1C-B1EFCE8A2ACB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37.464" v="42"/>
        <pc:sldMkLst>
          <pc:docMk/>
          <pc:sldMk cId="0" sldId="308"/>
        </pc:sldMkLst>
        <pc:spChg chg="add mod">
          <ac:chgData name="CARLOS FÚNEZ GUERRA" userId="4065a15b-7f9a-44c2-af4d-6084387e6d80" providerId="ADAL" clId="{297453D4-C0CB-4428-87FA-434730BE935F}" dt="2022-07-16T18:56:37.464" v="42"/>
          <ac:spMkLst>
            <pc:docMk/>
            <pc:sldMk cId="0" sldId="308"/>
            <ac:spMk id="9" creationId="{8F13BEE6-2DD4-4E91-AF11-C94D42C756FB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39.923" v="43"/>
        <pc:sldMkLst>
          <pc:docMk/>
          <pc:sldMk cId="0" sldId="309"/>
        </pc:sldMkLst>
        <pc:spChg chg="add mod">
          <ac:chgData name="CARLOS FÚNEZ GUERRA" userId="4065a15b-7f9a-44c2-af4d-6084387e6d80" providerId="ADAL" clId="{297453D4-C0CB-4428-87FA-434730BE935F}" dt="2022-07-16T18:56:39.923" v="43"/>
          <ac:spMkLst>
            <pc:docMk/>
            <pc:sldMk cId="0" sldId="309"/>
            <ac:spMk id="9" creationId="{1F671BFC-706F-4845-9438-2B884D9853D2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46.714" v="45"/>
        <pc:sldMkLst>
          <pc:docMk/>
          <pc:sldMk cId="0" sldId="310"/>
        </pc:sldMkLst>
        <pc:spChg chg="add mod">
          <ac:chgData name="CARLOS FÚNEZ GUERRA" userId="4065a15b-7f9a-44c2-af4d-6084387e6d80" providerId="ADAL" clId="{297453D4-C0CB-4428-87FA-434730BE935F}" dt="2022-07-16T18:56:46.714" v="45"/>
          <ac:spMkLst>
            <pc:docMk/>
            <pc:sldMk cId="0" sldId="310"/>
            <ac:spMk id="10" creationId="{AB4882CD-0E0C-4F76-8BC8-EDDDD270538A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59.300" v="50"/>
        <pc:sldMkLst>
          <pc:docMk/>
          <pc:sldMk cId="4272668782" sldId="318"/>
        </pc:sldMkLst>
        <pc:spChg chg="add mod">
          <ac:chgData name="CARLOS FÚNEZ GUERRA" userId="4065a15b-7f9a-44c2-af4d-6084387e6d80" providerId="ADAL" clId="{297453D4-C0CB-4428-87FA-434730BE935F}" dt="2022-07-16T18:56:59.300" v="50"/>
          <ac:spMkLst>
            <pc:docMk/>
            <pc:sldMk cId="4272668782" sldId="318"/>
            <ac:spMk id="10" creationId="{23D814C5-4F92-4225-A31A-9DC07E9CA18E}"/>
          </ac:spMkLst>
        </pc:spChg>
      </pc:sldChg>
      <pc:sldChg chg="addSp delSp modSp mod">
        <pc:chgData name="CARLOS FÚNEZ GUERRA" userId="4065a15b-7f9a-44c2-af4d-6084387e6d80" providerId="ADAL" clId="{297453D4-C0CB-4428-87FA-434730BE935F}" dt="2022-07-16T18:58:25.744" v="89" actId="478"/>
        <pc:sldMkLst>
          <pc:docMk/>
          <pc:sldMk cId="0" sldId="333"/>
        </pc:sldMkLst>
        <pc:spChg chg="add del mod">
          <ac:chgData name="CARLOS FÚNEZ GUERRA" userId="4065a15b-7f9a-44c2-af4d-6084387e6d80" providerId="ADAL" clId="{297453D4-C0CB-4428-87FA-434730BE935F}" dt="2022-07-16T18:58:25.744" v="89" actId="478"/>
          <ac:spMkLst>
            <pc:docMk/>
            <pc:sldMk cId="0" sldId="333"/>
            <ac:spMk id="3" creationId="{93EE1824-36D3-4F38-A96D-D4F3A85AA769}"/>
          </ac:spMkLst>
        </pc:spChg>
        <pc:spChg chg="add mod">
          <ac:chgData name="CARLOS FÚNEZ GUERRA" userId="4065a15b-7f9a-44c2-af4d-6084387e6d80" providerId="ADAL" clId="{297453D4-C0CB-4428-87FA-434730BE935F}" dt="2022-07-16T18:58:20.582" v="86"/>
          <ac:spMkLst>
            <pc:docMk/>
            <pc:sldMk cId="0" sldId="333"/>
            <ac:spMk id="11" creationId="{394B82C4-C1D8-4011-8CDC-D1D98DC378A4}"/>
          </ac:spMkLst>
        </pc:spChg>
        <pc:spChg chg="del mod">
          <ac:chgData name="CARLOS FÚNEZ GUERRA" userId="4065a15b-7f9a-44c2-af4d-6084387e6d80" providerId="ADAL" clId="{297453D4-C0CB-4428-87FA-434730BE935F}" dt="2022-07-16T18:58:23.758" v="88" actId="478"/>
          <ac:spMkLst>
            <pc:docMk/>
            <pc:sldMk cId="0" sldId="333"/>
            <ac:spMk id="15" creationId="{4DD33647-7806-4E0F-A5A2-1666E71B0AE5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17.901" v="59"/>
        <pc:sldMkLst>
          <pc:docMk/>
          <pc:sldMk cId="4272668782" sldId="341"/>
        </pc:sldMkLst>
        <pc:spChg chg="add mod">
          <ac:chgData name="CARLOS FÚNEZ GUERRA" userId="4065a15b-7f9a-44c2-af4d-6084387e6d80" providerId="ADAL" clId="{297453D4-C0CB-4428-87FA-434730BE935F}" dt="2022-07-16T18:57:17.901" v="59"/>
          <ac:spMkLst>
            <pc:docMk/>
            <pc:sldMk cId="4272668782" sldId="341"/>
            <ac:spMk id="10" creationId="{4FDAE45C-6BE3-4A26-9BAD-3FD32AED056C}"/>
          </ac:spMkLst>
        </pc:spChg>
      </pc:sldChg>
      <pc:sldChg chg="addSp delSp modSp">
        <pc:chgData name="CARLOS FÚNEZ GUERRA" userId="4065a15b-7f9a-44c2-af4d-6084387e6d80" providerId="ADAL" clId="{297453D4-C0CB-4428-87FA-434730BE935F}" dt="2022-07-16T18:56:24.487" v="38"/>
        <pc:sldMkLst>
          <pc:docMk/>
          <pc:sldMk cId="1722443093" sldId="377"/>
        </pc:sldMkLst>
        <pc:spChg chg="add mod">
          <ac:chgData name="CARLOS FÚNEZ GUERRA" userId="4065a15b-7f9a-44c2-af4d-6084387e6d80" providerId="ADAL" clId="{297453D4-C0CB-4428-87FA-434730BE935F}" dt="2022-07-16T18:56:24.487" v="38"/>
          <ac:spMkLst>
            <pc:docMk/>
            <pc:sldMk cId="1722443093" sldId="377"/>
            <ac:spMk id="7" creationId="{F5E75AE4-F90C-4E82-B14B-704E0DA24166}"/>
          </ac:spMkLst>
        </pc:spChg>
        <pc:picChg chg="add del">
          <ac:chgData name="CARLOS FÚNEZ GUERRA" userId="4065a15b-7f9a-44c2-af4d-6084387e6d80" providerId="ADAL" clId="{297453D4-C0CB-4428-87FA-434730BE935F}" dt="2022-07-16T18:55:45.650" v="28" actId="478"/>
          <ac:picMkLst>
            <pc:docMk/>
            <pc:sldMk cId="1722443093" sldId="377"/>
            <ac:picMk id="11" creationId="{D6005D8F-12F9-4CDB-9126-7CF2FC9E7BD1}"/>
          </ac:picMkLst>
        </pc:picChg>
      </pc:sldChg>
      <pc:sldChg chg="addSp modSp">
        <pc:chgData name="CARLOS FÚNEZ GUERRA" userId="4065a15b-7f9a-44c2-af4d-6084387e6d80" providerId="ADAL" clId="{297453D4-C0CB-4428-87FA-434730BE935F}" dt="2022-07-16T18:57:24.652" v="61"/>
        <pc:sldMkLst>
          <pc:docMk/>
          <pc:sldMk cId="928911729" sldId="380"/>
        </pc:sldMkLst>
        <pc:spChg chg="add mod">
          <ac:chgData name="CARLOS FÚNEZ GUERRA" userId="4065a15b-7f9a-44c2-af4d-6084387e6d80" providerId="ADAL" clId="{297453D4-C0CB-4428-87FA-434730BE935F}" dt="2022-07-16T18:57:24.652" v="61"/>
          <ac:spMkLst>
            <pc:docMk/>
            <pc:sldMk cId="928911729" sldId="380"/>
            <ac:spMk id="12" creationId="{107C0F70-F0C7-4494-9455-F436F653F6B9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26.551" v="62"/>
        <pc:sldMkLst>
          <pc:docMk/>
          <pc:sldMk cId="1198809142" sldId="381"/>
        </pc:sldMkLst>
        <pc:spChg chg="add mod">
          <ac:chgData name="CARLOS FÚNEZ GUERRA" userId="4065a15b-7f9a-44c2-af4d-6084387e6d80" providerId="ADAL" clId="{297453D4-C0CB-4428-87FA-434730BE935F}" dt="2022-07-16T18:57:26.551" v="62"/>
          <ac:spMkLst>
            <pc:docMk/>
            <pc:sldMk cId="1198809142" sldId="381"/>
            <ac:spMk id="12" creationId="{BEBD2570-0D36-4AC4-8015-6AF671DC9A71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01.855" v="51"/>
        <pc:sldMkLst>
          <pc:docMk/>
          <pc:sldMk cId="255288205" sldId="383"/>
        </pc:sldMkLst>
        <pc:spChg chg="add mod">
          <ac:chgData name="CARLOS FÚNEZ GUERRA" userId="4065a15b-7f9a-44c2-af4d-6084387e6d80" providerId="ADAL" clId="{297453D4-C0CB-4428-87FA-434730BE935F}" dt="2022-07-16T18:57:01.855" v="51"/>
          <ac:spMkLst>
            <pc:docMk/>
            <pc:sldMk cId="255288205" sldId="383"/>
            <ac:spMk id="12" creationId="{7DEEA15D-83A5-4E0A-B2EF-E7AEC9166F33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22.677" v="60"/>
        <pc:sldMkLst>
          <pc:docMk/>
          <pc:sldMk cId="1793854943" sldId="386"/>
        </pc:sldMkLst>
        <pc:spChg chg="add mod">
          <ac:chgData name="CARLOS FÚNEZ GUERRA" userId="4065a15b-7f9a-44c2-af4d-6084387e6d80" providerId="ADAL" clId="{297453D4-C0CB-4428-87FA-434730BE935F}" dt="2022-07-16T18:57:22.677" v="60"/>
          <ac:spMkLst>
            <pc:docMk/>
            <pc:sldMk cId="1793854943" sldId="386"/>
            <ac:spMk id="10" creationId="{FB83123B-C6CB-40B5-A5C5-8B3EDB7BFDFD}"/>
          </ac:spMkLst>
        </pc:spChg>
      </pc:sldChg>
      <pc:sldChg chg="addSp delSp modSp">
        <pc:chgData name="CARLOS FÚNEZ GUERRA" userId="4065a15b-7f9a-44c2-af4d-6084387e6d80" providerId="ADAL" clId="{297453D4-C0CB-4428-87FA-434730BE935F}" dt="2022-07-16T18:57:34.523" v="67"/>
        <pc:sldMkLst>
          <pc:docMk/>
          <pc:sldMk cId="2992577858" sldId="387"/>
        </pc:sldMkLst>
        <pc:spChg chg="add del mod">
          <ac:chgData name="CARLOS FÚNEZ GUERRA" userId="4065a15b-7f9a-44c2-af4d-6084387e6d80" providerId="ADAL" clId="{297453D4-C0CB-4428-87FA-434730BE935F}" dt="2022-07-16T18:57:31.761" v="64"/>
          <ac:spMkLst>
            <pc:docMk/>
            <pc:sldMk cId="2992577858" sldId="387"/>
            <ac:spMk id="12" creationId="{9CE5F1DC-F989-44B3-9760-A6E7B0B69010}"/>
          </ac:spMkLst>
        </pc:spChg>
        <pc:spChg chg="add del mod">
          <ac:chgData name="CARLOS FÚNEZ GUERRA" userId="4065a15b-7f9a-44c2-af4d-6084387e6d80" providerId="ADAL" clId="{297453D4-C0CB-4428-87FA-434730BE935F}" dt="2022-07-16T18:57:33.514" v="66"/>
          <ac:spMkLst>
            <pc:docMk/>
            <pc:sldMk cId="2992577858" sldId="387"/>
            <ac:spMk id="13" creationId="{5858FE52-10B1-47DF-B9C9-850E23F7672A}"/>
          </ac:spMkLst>
        </pc:spChg>
        <pc:spChg chg="add mod">
          <ac:chgData name="CARLOS FÚNEZ GUERRA" userId="4065a15b-7f9a-44c2-af4d-6084387e6d80" providerId="ADAL" clId="{297453D4-C0CB-4428-87FA-434730BE935F}" dt="2022-07-16T18:57:34.523" v="67"/>
          <ac:spMkLst>
            <pc:docMk/>
            <pc:sldMk cId="2992577858" sldId="387"/>
            <ac:spMk id="14" creationId="{0BC3445A-A853-4498-A903-3C40062C124F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38.962" v="68"/>
        <pc:sldMkLst>
          <pc:docMk/>
          <pc:sldMk cId="3001970987" sldId="388"/>
        </pc:sldMkLst>
        <pc:spChg chg="add mod">
          <ac:chgData name="CARLOS FÚNEZ GUERRA" userId="4065a15b-7f9a-44c2-af4d-6084387e6d80" providerId="ADAL" clId="{297453D4-C0CB-4428-87FA-434730BE935F}" dt="2022-07-16T18:57:38.962" v="68"/>
          <ac:spMkLst>
            <pc:docMk/>
            <pc:sldMk cId="3001970987" sldId="388"/>
            <ac:spMk id="12" creationId="{32C66FDC-0E4E-4210-A41E-C461CC179943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53.577" v="75"/>
        <pc:sldMkLst>
          <pc:docMk/>
          <pc:sldMk cId="923177242" sldId="397"/>
        </pc:sldMkLst>
        <pc:spChg chg="add mod">
          <ac:chgData name="CARLOS FÚNEZ GUERRA" userId="4065a15b-7f9a-44c2-af4d-6084387e6d80" providerId="ADAL" clId="{297453D4-C0CB-4428-87FA-434730BE935F}" dt="2022-07-16T18:57:53.577" v="75"/>
          <ac:spMkLst>
            <pc:docMk/>
            <pc:sldMk cId="923177242" sldId="397"/>
            <ac:spMk id="10" creationId="{99D13A01-D2AF-425B-B6D4-5E6D3A86CE44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57.327" v="76"/>
        <pc:sldMkLst>
          <pc:docMk/>
          <pc:sldMk cId="1362933066" sldId="399"/>
        </pc:sldMkLst>
        <pc:spChg chg="add mod">
          <ac:chgData name="CARLOS FÚNEZ GUERRA" userId="4065a15b-7f9a-44c2-af4d-6084387e6d80" providerId="ADAL" clId="{297453D4-C0CB-4428-87FA-434730BE935F}" dt="2022-07-16T18:57:57.327" v="76"/>
          <ac:spMkLst>
            <pc:docMk/>
            <pc:sldMk cId="1362933066" sldId="399"/>
            <ac:spMk id="10" creationId="{A2E05469-84D0-42EC-87EA-172BB8EA4220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59.113" v="77"/>
        <pc:sldMkLst>
          <pc:docMk/>
          <pc:sldMk cId="1693367617" sldId="401"/>
        </pc:sldMkLst>
        <pc:spChg chg="add mod">
          <ac:chgData name="CARLOS FÚNEZ GUERRA" userId="4065a15b-7f9a-44c2-af4d-6084387e6d80" providerId="ADAL" clId="{297453D4-C0CB-4428-87FA-434730BE935F}" dt="2022-07-16T18:57:59.113" v="77"/>
          <ac:spMkLst>
            <pc:docMk/>
            <pc:sldMk cId="1693367617" sldId="401"/>
            <ac:spMk id="10" creationId="{F8B8ECCD-C1BA-4BBD-A240-A3F07C124A04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00.811" v="78"/>
        <pc:sldMkLst>
          <pc:docMk/>
          <pc:sldMk cId="275845505" sldId="402"/>
        </pc:sldMkLst>
        <pc:spChg chg="add mod">
          <ac:chgData name="CARLOS FÚNEZ GUERRA" userId="4065a15b-7f9a-44c2-af4d-6084387e6d80" providerId="ADAL" clId="{297453D4-C0CB-4428-87FA-434730BE935F}" dt="2022-07-16T18:58:00.811" v="78"/>
          <ac:spMkLst>
            <pc:docMk/>
            <pc:sldMk cId="275845505" sldId="402"/>
            <ac:spMk id="10" creationId="{0AD5E80E-65F9-4F43-BB33-50894C1B0BF8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02.826" v="79"/>
        <pc:sldMkLst>
          <pc:docMk/>
          <pc:sldMk cId="3625728187" sldId="404"/>
        </pc:sldMkLst>
        <pc:spChg chg="add mod">
          <ac:chgData name="CARLOS FÚNEZ GUERRA" userId="4065a15b-7f9a-44c2-af4d-6084387e6d80" providerId="ADAL" clId="{297453D4-C0CB-4428-87FA-434730BE935F}" dt="2022-07-16T18:58:02.826" v="79"/>
          <ac:spMkLst>
            <pc:docMk/>
            <pc:sldMk cId="3625728187" sldId="404"/>
            <ac:spMk id="10" creationId="{6016A693-EED7-492D-9F64-E742832C16E1}"/>
          </ac:spMkLst>
        </pc:spChg>
      </pc:sldChg>
      <pc:sldChg chg="addSp delSp modSp mod">
        <pc:chgData name="CARLOS FÚNEZ GUERRA" userId="4065a15b-7f9a-44c2-af4d-6084387e6d80" providerId="ADAL" clId="{297453D4-C0CB-4428-87FA-434730BE935F}" dt="2022-07-16T18:58:42.499" v="99" actId="1035"/>
        <pc:sldMkLst>
          <pc:docMk/>
          <pc:sldMk cId="2509842628" sldId="409"/>
        </pc:sldMkLst>
        <pc:spChg chg="mod">
          <ac:chgData name="CARLOS FÚNEZ GUERRA" userId="4065a15b-7f9a-44c2-af4d-6084387e6d80" providerId="ADAL" clId="{297453D4-C0CB-4428-87FA-434730BE935F}" dt="2022-07-16T18:58:42.499" v="99" actId="1035"/>
          <ac:spMkLst>
            <pc:docMk/>
            <pc:sldMk cId="2509842628" sldId="409"/>
            <ac:spMk id="2" creationId="{00000000-0000-0000-0000-000000000000}"/>
          </ac:spMkLst>
        </pc:spChg>
        <pc:spChg chg="add del">
          <ac:chgData name="CARLOS FÚNEZ GUERRA" userId="4065a15b-7f9a-44c2-af4d-6084387e6d80" providerId="ADAL" clId="{297453D4-C0CB-4428-87FA-434730BE935F}" dt="2022-07-16T18:55:58.292" v="32" actId="478"/>
          <ac:spMkLst>
            <pc:docMk/>
            <pc:sldMk cId="2509842628" sldId="409"/>
            <ac:spMk id="3" creationId="{7A2B77DB-2B7C-4592-AD20-17A290AEBF29}"/>
          </ac:spMkLst>
        </pc:spChg>
        <pc:spChg chg="add del">
          <ac:chgData name="CARLOS FÚNEZ GUERRA" userId="4065a15b-7f9a-44c2-af4d-6084387e6d80" providerId="ADAL" clId="{297453D4-C0CB-4428-87FA-434730BE935F}" dt="2022-07-16T18:56:04.889" v="34" actId="478"/>
          <ac:spMkLst>
            <pc:docMk/>
            <pc:sldMk cId="2509842628" sldId="409"/>
            <ac:spMk id="4" creationId="{EEE51F35-9E62-4B7E-962A-CCE982BFF94B}"/>
          </ac:spMkLst>
        </pc:spChg>
        <pc:spChg chg="add mod">
          <ac:chgData name="CARLOS FÚNEZ GUERRA" userId="4065a15b-7f9a-44c2-af4d-6084387e6d80" providerId="ADAL" clId="{297453D4-C0CB-4428-87FA-434730BE935F}" dt="2022-07-16T18:56:17.886" v="37" actId="207"/>
          <ac:spMkLst>
            <pc:docMk/>
            <pc:sldMk cId="2509842628" sldId="409"/>
            <ac:spMk id="5" creationId="{BF7D12AC-79E5-4BFE-83B5-8D439916AE6B}"/>
          </ac:spMkLst>
        </pc:spChg>
        <pc:spChg chg="del">
          <ac:chgData name="CARLOS FÚNEZ GUERRA" userId="4065a15b-7f9a-44c2-af4d-6084387e6d80" providerId="ADAL" clId="{297453D4-C0CB-4428-87FA-434730BE935F}" dt="2022-07-16T18:54:55.546" v="5" actId="478"/>
          <ac:spMkLst>
            <pc:docMk/>
            <pc:sldMk cId="2509842628" sldId="409"/>
            <ac:spMk id="8" creationId="{00000000-0000-0000-0000-000000000000}"/>
          </ac:spMkLst>
        </pc:spChg>
        <pc:spChg chg="del mod">
          <ac:chgData name="CARLOS FÚNEZ GUERRA" userId="4065a15b-7f9a-44c2-af4d-6084387e6d80" providerId="ADAL" clId="{297453D4-C0CB-4428-87FA-434730BE935F}" dt="2022-07-16T18:54:53.009" v="4" actId="478"/>
          <ac:spMkLst>
            <pc:docMk/>
            <pc:sldMk cId="2509842628" sldId="409"/>
            <ac:spMk id="14" creationId="{F2F7ABA6-369E-45AD-9FD3-0042659646CC}"/>
          </ac:spMkLst>
        </pc:spChg>
        <pc:picChg chg="add del mod">
          <ac:chgData name="CARLOS FÚNEZ GUERRA" userId="4065a15b-7f9a-44c2-af4d-6084387e6d80" providerId="ADAL" clId="{297453D4-C0CB-4428-87FA-434730BE935F}" dt="2022-07-16T18:55:48.740" v="30" actId="478"/>
          <ac:picMkLst>
            <pc:docMk/>
            <pc:sldMk cId="2509842628" sldId="409"/>
            <ac:picMk id="13" creationId="{C84399E8-70E1-462C-A375-4BC2A8563D5E}"/>
          </ac:picMkLst>
        </pc:picChg>
      </pc:sldChg>
      <pc:sldChg chg="addSp delSp modSp">
        <pc:chgData name="CARLOS FÚNEZ GUERRA" userId="4065a15b-7f9a-44c2-af4d-6084387e6d80" providerId="ADAL" clId="{297453D4-C0CB-4428-87FA-434730BE935F}" dt="2022-07-16T18:57:11.899" v="56"/>
        <pc:sldMkLst>
          <pc:docMk/>
          <pc:sldMk cId="3690537650" sldId="411"/>
        </pc:sldMkLst>
        <pc:spChg chg="add del mod">
          <ac:chgData name="CARLOS FÚNEZ GUERRA" userId="4065a15b-7f9a-44c2-af4d-6084387e6d80" providerId="ADAL" clId="{297453D4-C0CB-4428-87FA-434730BE935F}" dt="2022-07-16T18:57:07.721" v="53"/>
          <ac:spMkLst>
            <pc:docMk/>
            <pc:sldMk cId="3690537650" sldId="411"/>
            <ac:spMk id="11" creationId="{3B7BE6EE-9F9B-424F-A0E2-DF9C562E4D6D}"/>
          </ac:spMkLst>
        </pc:spChg>
        <pc:spChg chg="add del mod">
          <ac:chgData name="CARLOS FÚNEZ GUERRA" userId="4065a15b-7f9a-44c2-af4d-6084387e6d80" providerId="ADAL" clId="{297453D4-C0CB-4428-87FA-434730BE935F}" dt="2022-07-16T18:57:10.872" v="55"/>
          <ac:spMkLst>
            <pc:docMk/>
            <pc:sldMk cId="3690537650" sldId="411"/>
            <ac:spMk id="12" creationId="{BD5DAFED-A3DC-4E2F-9575-55EB88A76521}"/>
          </ac:spMkLst>
        </pc:spChg>
        <pc:spChg chg="add mod">
          <ac:chgData name="CARLOS FÚNEZ GUERRA" userId="4065a15b-7f9a-44c2-af4d-6084387e6d80" providerId="ADAL" clId="{297453D4-C0CB-4428-87FA-434730BE935F}" dt="2022-07-16T18:57:11.899" v="56"/>
          <ac:spMkLst>
            <pc:docMk/>
            <pc:sldMk cId="3690537650" sldId="411"/>
            <ac:spMk id="13" creationId="{1097BB7D-E7E2-48A6-BB40-124DDEB05519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15.904" v="58"/>
        <pc:sldMkLst>
          <pc:docMk/>
          <pc:sldMk cId="411124288" sldId="412"/>
        </pc:sldMkLst>
        <pc:spChg chg="add mod">
          <ac:chgData name="CARLOS FÚNEZ GUERRA" userId="4065a15b-7f9a-44c2-af4d-6084387e6d80" providerId="ADAL" clId="{297453D4-C0CB-4428-87FA-434730BE935F}" dt="2022-07-16T18:57:15.904" v="58"/>
          <ac:spMkLst>
            <pc:docMk/>
            <pc:sldMk cId="411124288" sldId="412"/>
            <ac:spMk id="14" creationId="{C18A8F7B-61F5-4749-ABFD-9A5E109F0910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13.985" v="57"/>
        <pc:sldMkLst>
          <pc:docMk/>
          <pc:sldMk cId="340396037" sldId="413"/>
        </pc:sldMkLst>
        <pc:spChg chg="add mod">
          <ac:chgData name="CARLOS FÚNEZ GUERRA" userId="4065a15b-7f9a-44c2-af4d-6084387e6d80" providerId="ADAL" clId="{297453D4-C0CB-4428-87FA-434730BE935F}" dt="2022-07-16T18:57:13.985" v="57"/>
          <ac:spMkLst>
            <pc:docMk/>
            <pc:sldMk cId="340396037" sldId="413"/>
            <ac:spMk id="10" creationId="{91FEE711-27A8-4FD9-971B-6E11B87A99C5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48.805" v="46"/>
        <pc:sldMkLst>
          <pc:docMk/>
          <pc:sldMk cId="2397651986" sldId="417"/>
        </pc:sldMkLst>
        <pc:spChg chg="add mod">
          <ac:chgData name="CARLOS FÚNEZ GUERRA" userId="4065a15b-7f9a-44c2-af4d-6084387e6d80" providerId="ADAL" clId="{297453D4-C0CB-4428-87FA-434730BE935F}" dt="2022-07-16T18:56:48.805" v="46"/>
          <ac:spMkLst>
            <pc:docMk/>
            <pc:sldMk cId="2397651986" sldId="417"/>
            <ac:spMk id="13" creationId="{3F3138CF-40A4-43C5-B1E3-11D0C0A68B96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50.726" v="47"/>
        <pc:sldMkLst>
          <pc:docMk/>
          <pc:sldMk cId="970739918" sldId="418"/>
        </pc:sldMkLst>
        <pc:spChg chg="add mod">
          <ac:chgData name="CARLOS FÚNEZ GUERRA" userId="4065a15b-7f9a-44c2-af4d-6084387e6d80" providerId="ADAL" clId="{297453D4-C0CB-4428-87FA-434730BE935F}" dt="2022-07-16T18:56:50.726" v="47"/>
          <ac:spMkLst>
            <pc:docMk/>
            <pc:sldMk cId="970739918" sldId="418"/>
            <ac:spMk id="11" creationId="{43908137-A34E-4D0C-9C9F-27E752353046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54.916" v="48"/>
        <pc:sldMkLst>
          <pc:docMk/>
          <pc:sldMk cId="1322617747" sldId="419"/>
        </pc:sldMkLst>
        <pc:spChg chg="add mod">
          <ac:chgData name="CARLOS FÚNEZ GUERRA" userId="4065a15b-7f9a-44c2-af4d-6084387e6d80" providerId="ADAL" clId="{297453D4-C0CB-4428-87FA-434730BE935F}" dt="2022-07-16T18:56:54.916" v="48"/>
          <ac:spMkLst>
            <pc:docMk/>
            <pc:sldMk cId="1322617747" sldId="419"/>
            <ac:spMk id="11" creationId="{9E85054B-DCE8-4A42-9A1F-A4D4E048F3C8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06.776" v="80"/>
        <pc:sldMkLst>
          <pc:docMk/>
          <pc:sldMk cId="3000194055" sldId="429"/>
        </pc:sldMkLst>
        <pc:spChg chg="add mod">
          <ac:chgData name="CARLOS FÚNEZ GUERRA" userId="4065a15b-7f9a-44c2-af4d-6084387e6d80" providerId="ADAL" clId="{297453D4-C0CB-4428-87FA-434730BE935F}" dt="2022-07-16T18:58:06.776" v="80"/>
          <ac:spMkLst>
            <pc:docMk/>
            <pc:sldMk cId="3000194055" sldId="429"/>
            <ac:spMk id="10" creationId="{EB0A762D-E266-4B83-B1C1-9D8BDCEDC063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08.729" v="81"/>
        <pc:sldMkLst>
          <pc:docMk/>
          <pc:sldMk cId="665302463" sldId="430"/>
        </pc:sldMkLst>
        <pc:spChg chg="add mod">
          <ac:chgData name="CARLOS FÚNEZ GUERRA" userId="4065a15b-7f9a-44c2-af4d-6084387e6d80" providerId="ADAL" clId="{297453D4-C0CB-4428-87FA-434730BE935F}" dt="2022-07-16T18:58:08.729" v="81"/>
          <ac:spMkLst>
            <pc:docMk/>
            <pc:sldMk cId="665302463" sldId="430"/>
            <ac:spMk id="11" creationId="{CE688434-A449-42C8-9CBF-647C946ADE4D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16.659" v="84"/>
        <pc:sldMkLst>
          <pc:docMk/>
          <pc:sldMk cId="3987974682" sldId="432"/>
        </pc:sldMkLst>
        <pc:spChg chg="add mod">
          <ac:chgData name="CARLOS FÚNEZ GUERRA" userId="4065a15b-7f9a-44c2-af4d-6084387e6d80" providerId="ADAL" clId="{297453D4-C0CB-4428-87FA-434730BE935F}" dt="2022-07-16T18:58:16.659" v="84"/>
          <ac:spMkLst>
            <pc:docMk/>
            <pc:sldMk cId="3987974682" sldId="432"/>
            <ac:spMk id="9" creationId="{4866AF96-E44B-48A5-BF18-BC3EF1A4CD11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10.497" v="82"/>
        <pc:sldMkLst>
          <pc:docMk/>
          <pc:sldMk cId="2466151250" sldId="435"/>
        </pc:sldMkLst>
        <pc:spChg chg="add mod">
          <ac:chgData name="CARLOS FÚNEZ GUERRA" userId="4065a15b-7f9a-44c2-af4d-6084387e6d80" providerId="ADAL" clId="{297453D4-C0CB-4428-87FA-434730BE935F}" dt="2022-07-16T18:58:10.497" v="82"/>
          <ac:spMkLst>
            <pc:docMk/>
            <pc:sldMk cId="2466151250" sldId="435"/>
            <ac:spMk id="10" creationId="{D18A0BC8-4059-4962-B67B-628F3959B7FE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12.384" v="83"/>
        <pc:sldMkLst>
          <pc:docMk/>
          <pc:sldMk cId="269836411" sldId="436"/>
        </pc:sldMkLst>
        <pc:spChg chg="add mod">
          <ac:chgData name="CARLOS FÚNEZ GUERRA" userId="4065a15b-7f9a-44c2-af4d-6084387e6d80" providerId="ADAL" clId="{297453D4-C0CB-4428-87FA-434730BE935F}" dt="2022-07-16T18:58:12.384" v="83"/>
          <ac:spMkLst>
            <pc:docMk/>
            <pc:sldMk cId="269836411" sldId="436"/>
            <ac:spMk id="10" creationId="{A0210259-4A31-492D-8D68-9C7DAC9CBB46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8:18.579" v="85"/>
        <pc:sldMkLst>
          <pc:docMk/>
          <pc:sldMk cId="1221110419" sldId="437"/>
        </pc:sldMkLst>
        <pc:spChg chg="add mod">
          <ac:chgData name="CARLOS FÚNEZ GUERRA" userId="4065a15b-7f9a-44c2-af4d-6084387e6d80" providerId="ADAL" clId="{297453D4-C0CB-4428-87FA-434730BE935F}" dt="2022-07-16T18:58:18.579" v="85"/>
          <ac:spMkLst>
            <pc:docMk/>
            <pc:sldMk cId="1221110419" sldId="437"/>
            <ac:spMk id="12" creationId="{54FB1644-B0B2-4E4B-A179-C06F94B83798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6:57.212" v="49"/>
        <pc:sldMkLst>
          <pc:docMk/>
          <pc:sldMk cId="1836590093" sldId="438"/>
        </pc:sldMkLst>
        <pc:spChg chg="add mod">
          <ac:chgData name="CARLOS FÚNEZ GUERRA" userId="4065a15b-7f9a-44c2-af4d-6084387e6d80" providerId="ADAL" clId="{297453D4-C0CB-4428-87FA-434730BE935F}" dt="2022-07-16T18:56:57.212" v="49"/>
          <ac:spMkLst>
            <pc:docMk/>
            <pc:sldMk cId="1836590093" sldId="438"/>
            <ac:spMk id="11" creationId="{EFF6FBFF-37BF-4A15-A0B1-B66CAD3CB230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42.706" v="70"/>
        <pc:sldMkLst>
          <pc:docMk/>
          <pc:sldMk cId="4087785550" sldId="442"/>
        </pc:sldMkLst>
        <pc:spChg chg="add mod">
          <ac:chgData name="CARLOS FÚNEZ GUERRA" userId="4065a15b-7f9a-44c2-af4d-6084387e6d80" providerId="ADAL" clId="{297453D4-C0CB-4428-87FA-434730BE935F}" dt="2022-07-16T18:57:42.706" v="70"/>
          <ac:spMkLst>
            <pc:docMk/>
            <pc:sldMk cId="4087785550" sldId="442"/>
            <ac:spMk id="13" creationId="{D11658AA-7131-4918-8228-63044CF7BDE0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44.603" v="71"/>
        <pc:sldMkLst>
          <pc:docMk/>
          <pc:sldMk cId="3234580650" sldId="445"/>
        </pc:sldMkLst>
        <pc:spChg chg="add mod">
          <ac:chgData name="CARLOS FÚNEZ GUERRA" userId="4065a15b-7f9a-44c2-af4d-6084387e6d80" providerId="ADAL" clId="{297453D4-C0CB-4428-87FA-434730BE935F}" dt="2022-07-16T18:57:44.603" v="71"/>
          <ac:spMkLst>
            <pc:docMk/>
            <pc:sldMk cId="3234580650" sldId="445"/>
            <ac:spMk id="13" creationId="{8B127280-736A-44A6-8587-2DCE13A0D0CF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48.093" v="72"/>
        <pc:sldMkLst>
          <pc:docMk/>
          <pc:sldMk cId="1721993031" sldId="446"/>
        </pc:sldMkLst>
        <pc:spChg chg="add mod">
          <ac:chgData name="CARLOS FÚNEZ GUERRA" userId="4065a15b-7f9a-44c2-af4d-6084387e6d80" providerId="ADAL" clId="{297453D4-C0CB-4428-87FA-434730BE935F}" dt="2022-07-16T18:57:48.093" v="72"/>
          <ac:spMkLst>
            <pc:docMk/>
            <pc:sldMk cId="1721993031" sldId="446"/>
            <ac:spMk id="13" creationId="{3AE83081-110D-4766-B14B-B4F4F64E652D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40.859" v="69"/>
        <pc:sldMkLst>
          <pc:docMk/>
          <pc:sldMk cId="3362759471" sldId="447"/>
        </pc:sldMkLst>
        <pc:spChg chg="add mod">
          <ac:chgData name="CARLOS FÚNEZ GUERRA" userId="4065a15b-7f9a-44c2-af4d-6084387e6d80" providerId="ADAL" clId="{297453D4-C0CB-4428-87FA-434730BE935F}" dt="2022-07-16T18:57:40.859" v="69"/>
          <ac:spMkLst>
            <pc:docMk/>
            <pc:sldMk cId="3362759471" sldId="447"/>
            <ac:spMk id="12" creationId="{B49413D0-82BF-4C63-9096-DB1C819B30F6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49.797" v="73"/>
        <pc:sldMkLst>
          <pc:docMk/>
          <pc:sldMk cId="1343582221" sldId="448"/>
        </pc:sldMkLst>
        <pc:spChg chg="add mod">
          <ac:chgData name="CARLOS FÚNEZ GUERRA" userId="4065a15b-7f9a-44c2-af4d-6084387e6d80" providerId="ADAL" clId="{297453D4-C0CB-4428-87FA-434730BE935F}" dt="2022-07-16T18:57:49.797" v="73"/>
          <ac:spMkLst>
            <pc:docMk/>
            <pc:sldMk cId="1343582221" sldId="448"/>
            <ac:spMk id="12" creationId="{69C0467E-B339-4DD7-B141-06AFCDB89D6C}"/>
          </ac:spMkLst>
        </pc:spChg>
      </pc:sldChg>
      <pc:sldChg chg="addSp modSp">
        <pc:chgData name="CARLOS FÚNEZ GUERRA" userId="4065a15b-7f9a-44c2-af4d-6084387e6d80" providerId="ADAL" clId="{297453D4-C0CB-4428-87FA-434730BE935F}" dt="2022-07-16T18:57:51.702" v="74"/>
        <pc:sldMkLst>
          <pc:docMk/>
          <pc:sldMk cId="2377381588" sldId="453"/>
        </pc:sldMkLst>
        <pc:spChg chg="add mod">
          <ac:chgData name="CARLOS FÚNEZ GUERRA" userId="4065a15b-7f9a-44c2-af4d-6084387e6d80" providerId="ADAL" clId="{297453D4-C0CB-4428-87FA-434730BE935F}" dt="2022-07-16T18:57:51.702" v="74"/>
          <ac:spMkLst>
            <pc:docMk/>
            <pc:sldMk cId="2377381588" sldId="453"/>
            <ac:spMk id="12" creationId="{9E71C68E-B25F-4A22-A440-FBA0D4679C37}"/>
          </ac:spMkLst>
        </pc:spChg>
      </pc:sldChg>
    </pc:docChg>
  </pc:docChgLst>
  <pc:docChgLst>
    <pc:chgData name="CARLOS" userId="4065a15b-7f9a-44c2-af4d-6084387e6d80" providerId="ADAL" clId="{9F169856-EE39-4538-A62A-ACE792F2B222}"/>
    <pc:docChg chg="undo custSel delSld modSld">
      <pc:chgData name="CARLOS" userId="4065a15b-7f9a-44c2-af4d-6084387e6d80" providerId="ADAL" clId="{9F169856-EE39-4538-A62A-ACE792F2B222}" dt="2021-12-09T02:24:16.374" v="42" actId="1076"/>
      <pc:docMkLst>
        <pc:docMk/>
      </pc:docMkLst>
      <pc:sldChg chg="delSp mod">
        <pc:chgData name="CARLOS" userId="4065a15b-7f9a-44c2-af4d-6084387e6d80" providerId="ADAL" clId="{9F169856-EE39-4538-A62A-ACE792F2B222}" dt="2021-12-09T02:22:12.312" v="22" actId="478"/>
        <pc:sldMkLst>
          <pc:docMk/>
          <pc:sldMk cId="4272668782" sldId="341"/>
        </pc:sldMkLst>
        <pc:spChg chg="del">
          <ac:chgData name="CARLOS" userId="4065a15b-7f9a-44c2-af4d-6084387e6d80" providerId="ADAL" clId="{9F169856-EE39-4538-A62A-ACE792F2B222}" dt="2021-12-09T02:22:12.312" v="22" actId="478"/>
          <ac:spMkLst>
            <pc:docMk/>
            <pc:sldMk cId="4272668782" sldId="341"/>
            <ac:spMk id="10" creationId="{E2990C70-8950-4CB5-A0AB-B220188D4E03}"/>
          </ac:spMkLst>
        </pc:spChg>
      </pc:sldChg>
      <pc:sldChg chg="del">
        <pc:chgData name="CARLOS" userId="4065a15b-7f9a-44c2-af4d-6084387e6d80" providerId="ADAL" clId="{9F169856-EE39-4538-A62A-ACE792F2B222}" dt="2021-12-09T02:22:28.694" v="23" actId="47"/>
        <pc:sldMkLst>
          <pc:docMk/>
          <pc:sldMk cId="2756538623" sldId="378"/>
        </pc:sldMkLst>
      </pc:sldChg>
      <pc:sldChg chg="modSp mod">
        <pc:chgData name="CARLOS" userId="4065a15b-7f9a-44c2-af4d-6084387e6d80" providerId="ADAL" clId="{9F169856-EE39-4538-A62A-ACE792F2B222}" dt="2021-12-09T02:24:16.374" v="42" actId="1076"/>
        <pc:sldMkLst>
          <pc:docMk/>
          <pc:sldMk cId="2509842628" sldId="409"/>
        </pc:sldMkLst>
        <pc:spChg chg="mod">
          <ac:chgData name="CARLOS" userId="4065a15b-7f9a-44c2-af4d-6084387e6d80" providerId="ADAL" clId="{9F169856-EE39-4538-A62A-ACE792F2B222}" dt="2021-12-09T02:24:16.374" v="42" actId="1076"/>
          <ac:spMkLst>
            <pc:docMk/>
            <pc:sldMk cId="2509842628" sldId="409"/>
            <ac:spMk id="2" creationId="{00000000-0000-0000-0000-000000000000}"/>
          </ac:spMkLst>
        </pc:spChg>
        <pc:spChg chg="mod">
          <ac:chgData name="CARLOS" userId="4065a15b-7f9a-44c2-af4d-6084387e6d80" providerId="ADAL" clId="{9F169856-EE39-4538-A62A-ACE792F2B222}" dt="2021-12-09T02:21:24.174" v="18" actId="20577"/>
          <ac:spMkLst>
            <pc:docMk/>
            <pc:sldMk cId="2509842628" sldId="409"/>
            <ac:spMk id="8" creationId="{00000000-0000-0000-0000-000000000000}"/>
          </ac:spMkLst>
        </pc:spChg>
        <pc:spChg chg="mod">
          <ac:chgData name="CARLOS" userId="4065a15b-7f9a-44c2-af4d-6084387e6d80" providerId="ADAL" clId="{9F169856-EE39-4538-A62A-ACE792F2B222}" dt="2021-12-09T02:21:18.063" v="13" actId="1036"/>
          <ac:spMkLst>
            <pc:docMk/>
            <pc:sldMk cId="2509842628" sldId="409"/>
            <ac:spMk id="14" creationId="{F2F7ABA6-369E-45AD-9FD3-0042659646CC}"/>
          </ac:spMkLst>
        </pc:spChg>
      </pc:sldChg>
      <pc:sldChg chg="del">
        <pc:chgData name="CARLOS" userId="4065a15b-7f9a-44c2-af4d-6084387e6d80" providerId="ADAL" clId="{9F169856-EE39-4538-A62A-ACE792F2B222}" dt="2021-12-09T02:22:37.186" v="24" actId="47"/>
        <pc:sldMkLst>
          <pc:docMk/>
          <pc:sldMk cId="3099103673" sldId="434"/>
        </pc:sldMkLst>
      </pc:sldChg>
      <pc:sldChg chg="del">
        <pc:chgData name="CARLOS" userId="4065a15b-7f9a-44c2-af4d-6084387e6d80" providerId="ADAL" clId="{9F169856-EE39-4538-A62A-ACE792F2B222}" dt="2021-12-09T02:23:21.114" v="26" actId="47"/>
        <pc:sldMkLst>
          <pc:docMk/>
          <pc:sldMk cId="911713950" sldId="449"/>
        </pc:sldMkLst>
      </pc:sldChg>
      <pc:sldChg chg="del">
        <pc:chgData name="CARLOS" userId="4065a15b-7f9a-44c2-af4d-6084387e6d80" providerId="ADAL" clId="{9F169856-EE39-4538-A62A-ACE792F2B222}" dt="2021-12-09T02:23:20.451" v="25" actId="47"/>
        <pc:sldMkLst>
          <pc:docMk/>
          <pc:sldMk cId="1250561327" sldId="451"/>
        </pc:sldMkLst>
      </pc:sldChg>
    </pc:docChg>
  </pc:docChgLst>
  <pc:docChgLst>
    <pc:chgData name="CARLOS FÚNEZ GUERRA" userId="4065a15b-7f9a-44c2-af4d-6084387e6d80" providerId="ADAL" clId="{960C3437-BC51-4FBF-9124-7EAA57E08CEF}"/>
    <pc:docChg chg="modSld">
      <pc:chgData name="CARLOS FÚNEZ GUERRA" userId="4065a15b-7f9a-44c2-af4d-6084387e6d80" providerId="ADAL" clId="{960C3437-BC51-4FBF-9124-7EAA57E08CEF}" dt="2021-06-21T21:54:16.076" v="0" actId="1036"/>
      <pc:docMkLst>
        <pc:docMk/>
      </pc:docMkLst>
      <pc:sldChg chg="modSp mod">
        <pc:chgData name="CARLOS FÚNEZ GUERRA" userId="4065a15b-7f9a-44c2-af4d-6084387e6d80" providerId="ADAL" clId="{960C3437-BC51-4FBF-9124-7EAA57E08CEF}" dt="2021-06-21T21:54:16.076" v="0" actId="1036"/>
        <pc:sldMkLst>
          <pc:docMk/>
          <pc:sldMk cId="3234580650" sldId="445"/>
        </pc:sldMkLst>
        <pc:spChg chg="mod">
          <ac:chgData name="CARLOS FÚNEZ GUERRA" userId="4065a15b-7f9a-44c2-af4d-6084387e6d80" providerId="ADAL" clId="{960C3437-BC51-4FBF-9124-7EAA57E08CEF}" dt="2021-06-21T21:54:16.076" v="0" actId="1036"/>
          <ac:spMkLst>
            <pc:docMk/>
            <pc:sldMk cId="3234580650" sldId="445"/>
            <ac:spMk id="10" creationId="{00000000-0000-0000-0000-000000000000}"/>
          </ac:spMkLst>
        </pc:spChg>
      </pc:sldChg>
    </pc:docChg>
  </pc:docChgLst>
  <pc:docChgLst>
    <pc:chgData name="Carlos Fúnez Guerra" userId="4065a15b-7f9a-44c2-af4d-6084387e6d80" providerId="ADAL" clId="{15A896C9-57B9-4290-B8B9-81D4E92D0F14}"/>
    <pc:docChg chg="custSel delSld modSld">
      <pc:chgData name="Carlos Fúnez Guerra" userId="4065a15b-7f9a-44c2-af4d-6084387e6d80" providerId="ADAL" clId="{15A896C9-57B9-4290-B8B9-81D4E92D0F14}" dt="2021-03-17T18:01:46.728" v="696" actId="1036"/>
      <pc:docMkLst>
        <pc:docMk/>
      </pc:docMkLst>
      <pc:sldChg chg="addSp modSp">
        <pc:chgData name="Carlos Fúnez Guerra" userId="4065a15b-7f9a-44c2-af4d-6084387e6d80" providerId="ADAL" clId="{15A896C9-57B9-4290-B8B9-81D4E92D0F14}" dt="2021-03-17T17:53:10.600" v="317"/>
        <pc:sldMkLst>
          <pc:docMk/>
          <pc:sldMk cId="0" sldId="287"/>
        </pc:sldMkLst>
        <pc:spChg chg="add mod">
          <ac:chgData name="Carlos Fúnez Guerra" userId="4065a15b-7f9a-44c2-af4d-6084387e6d80" providerId="ADAL" clId="{15A896C9-57B9-4290-B8B9-81D4E92D0F14}" dt="2021-03-17T17:53:10.600" v="317"/>
          <ac:spMkLst>
            <pc:docMk/>
            <pc:sldMk cId="0" sldId="287"/>
            <ac:spMk id="8" creationId="{0CEFDE1F-4A5F-4715-B8DD-704D80DC3FCE}"/>
          </ac:spMkLst>
        </pc:spChg>
        <pc:spChg chg="add mod">
          <ac:chgData name="Carlos Fúnez Guerra" userId="4065a15b-7f9a-44c2-af4d-6084387e6d80" providerId="ADAL" clId="{15A896C9-57B9-4290-B8B9-81D4E92D0F14}" dt="2021-03-17T17:53:10.600" v="317"/>
          <ac:spMkLst>
            <pc:docMk/>
            <pc:sldMk cId="0" sldId="287"/>
            <ac:spMk id="10" creationId="{2E9DD77F-4E5B-4F2B-AE65-FEE8BF1410EA}"/>
          </ac:spMkLst>
        </pc:spChg>
        <pc:picChg chg="add mod">
          <ac:chgData name="Carlos Fúnez Guerra" userId="4065a15b-7f9a-44c2-af4d-6084387e6d80" providerId="ADAL" clId="{15A896C9-57B9-4290-B8B9-81D4E92D0F14}" dt="2021-03-17T17:53:10.600" v="317"/>
          <ac:picMkLst>
            <pc:docMk/>
            <pc:sldMk cId="0" sldId="287"/>
            <ac:picMk id="9" creationId="{76BB0C0C-37EE-4DA9-9164-A617DED4DCD3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13.736" v="318"/>
        <pc:sldMkLst>
          <pc:docMk/>
          <pc:sldMk cId="0" sldId="288"/>
        </pc:sldMkLst>
        <pc:spChg chg="add mod">
          <ac:chgData name="Carlos Fúnez Guerra" userId="4065a15b-7f9a-44c2-af4d-6084387e6d80" providerId="ADAL" clId="{15A896C9-57B9-4290-B8B9-81D4E92D0F14}" dt="2021-03-17T17:53:13.736" v="318"/>
          <ac:spMkLst>
            <pc:docMk/>
            <pc:sldMk cId="0" sldId="288"/>
            <ac:spMk id="9" creationId="{430A1874-B104-4EC4-A63B-1F02C97BE154}"/>
          </ac:spMkLst>
        </pc:spChg>
        <pc:spChg chg="add mod">
          <ac:chgData name="Carlos Fúnez Guerra" userId="4065a15b-7f9a-44c2-af4d-6084387e6d80" providerId="ADAL" clId="{15A896C9-57B9-4290-B8B9-81D4E92D0F14}" dt="2021-03-17T17:53:13.736" v="318"/>
          <ac:spMkLst>
            <pc:docMk/>
            <pc:sldMk cId="0" sldId="288"/>
            <ac:spMk id="11" creationId="{97CBC4B0-2FF9-4078-AE14-C256D989E2FB}"/>
          </ac:spMkLst>
        </pc:spChg>
        <pc:picChg chg="add mod">
          <ac:chgData name="Carlos Fúnez Guerra" userId="4065a15b-7f9a-44c2-af4d-6084387e6d80" providerId="ADAL" clId="{15A896C9-57B9-4290-B8B9-81D4E92D0F14}" dt="2021-03-17T17:53:13.736" v="318"/>
          <ac:picMkLst>
            <pc:docMk/>
            <pc:sldMk cId="0" sldId="288"/>
            <ac:picMk id="10" creationId="{A3305FD2-797E-46D6-9AE7-76AADCFAE67A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23.553" v="321"/>
        <pc:sldMkLst>
          <pc:docMk/>
          <pc:sldMk cId="0" sldId="290"/>
        </pc:sldMkLst>
        <pc:spChg chg="add mod">
          <ac:chgData name="Carlos Fúnez Guerra" userId="4065a15b-7f9a-44c2-af4d-6084387e6d80" providerId="ADAL" clId="{15A896C9-57B9-4290-B8B9-81D4E92D0F14}" dt="2021-03-17T17:53:23.553" v="321"/>
          <ac:spMkLst>
            <pc:docMk/>
            <pc:sldMk cId="0" sldId="290"/>
            <ac:spMk id="7" creationId="{DA4BFC76-4229-47E6-9D31-A13E6C9BC807}"/>
          </ac:spMkLst>
        </pc:spChg>
        <pc:spChg chg="add mod">
          <ac:chgData name="Carlos Fúnez Guerra" userId="4065a15b-7f9a-44c2-af4d-6084387e6d80" providerId="ADAL" clId="{15A896C9-57B9-4290-B8B9-81D4E92D0F14}" dt="2021-03-17T17:53:23.553" v="321"/>
          <ac:spMkLst>
            <pc:docMk/>
            <pc:sldMk cId="0" sldId="290"/>
            <ac:spMk id="9" creationId="{76D62D54-10E5-4680-BAB1-34C3D4F015F7}"/>
          </ac:spMkLst>
        </pc:spChg>
        <pc:picChg chg="add mod">
          <ac:chgData name="Carlos Fúnez Guerra" userId="4065a15b-7f9a-44c2-af4d-6084387e6d80" providerId="ADAL" clId="{15A896C9-57B9-4290-B8B9-81D4E92D0F14}" dt="2021-03-17T17:53:23.553" v="321"/>
          <ac:picMkLst>
            <pc:docMk/>
            <pc:sldMk cId="0" sldId="290"/>
            <ac:picMk id="8" creationId="{A43D69DD-84A6-4BAC-9D47-70917C6F13A6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1:44.484" v="311" actId="14100"/>
        <pc:sldMkLst>
          <pc:docMk/>
          <pc:sldMk cId="0" sldId="306"/>
        </pc:sldMkLst>
        <pc:spChg chg="add mod">
          <ac:chgData name="Carlos Fúnez Guerra" userId="4065a15b-7f9a-44c2-af4d-6084387e6d80" providerId="ADAL" clId="{15A896C9-57B9-4290-B8B9-81D4E92D0F14}" dt="2021-03-17T17:51:38.432" v="310" actId="14100"/>
          <ac:spMkLst>
            <pc:docMk/>
            <pc:sldMk cId="0" sldId="306"/>
            <ac:spMk id="5" creationId="{AA9BE40E-B4F5-4DC3-B7E5-2EA082FB1147}"/>
          </ac:spMkLst>
        </pc:spChg>
        <pc:spChg chg="add mod">
          <ac:chgData name="Carlos Fúnez Guerra" userId="4065a15b-7f9a-44c2-af4d-6084387e6d80" providerId="ADAL" clId="{15A896C9-57B9-4290-B8B9-81D4E92D0F14}" dt="2021-03-17T17:51:44.484" v="311" actId="14100"/>
          <ac:spMkLst>
            <pc:docMk/>
            <pc:sldMk cId="0" sldId="306"/>
            <ac:spMk id="7" creationId="{E361CF86-E3E8-4C3A-BF4F-FB8D36E6CB80}"/>
          </ac:spMkLst>
        </pc:spChg>
        <pc:picChg chg="add mod">
          <ac:chgData name="Carlos Fúnez Guerra" userId="4065a15b-7f9a-44c2-af4d-6084387e6d80" providerId="ADAL" clId="{15A896C9-57B9-4290-B8B9-81D4E92D0F14}" dt="2021-03-17T17:51:38.432" v="310" actId="14100"/>
          <ac:picMkLst>
            <pc:docMk/>
            <pc:sldMk cId="0" sldId="306"/>
            <ac:picMk id="6" creationId="{7615BE3E-1938-44A6-AAA4-5A1589C19374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07.117" v="316"/>
        <pc:sldMkLst>
          <pc:docMk/>
          <pc:sldMk cId="0" sldId="307"/>
        </pc:sldMkLst>
        <pc:spChg chg="add mod">
          <ac:chgData name="Carlos Fúnez Guerra" userId="4065a15b-7f9a-44c2-af4d-6084387e6d80" providerId="ADAL" clId="{15A896C9-57B9-4290-B8B9-81D4E92D0F14}" dt="2021-03-17T17:53:07.117" v="316"/>
          <ac:spMkLst>
            <pc:docMk/>
            <pc:sldMk cId="0" sldId="307"/>
            <ac:spMk id="6" creationId="{D81304DA-6DD7-4080-98B0-4EEDBCDFF4AB}"/>
          </ac:spMkLst>
        </pc:spChg>
        <pc:spChg chg="add mod">
          <ac:chgData name="Carlos Fúnez Guerra" userId="4065a15b-7f9a-44c2-af4d-6084387e6d80" providerId="ADAL" clId="{15A896C9-57B9-4290-B8B9-81D4E92D0F14}" dt="2021-03-17T17:53:07.117" v="316"/>
          <ac:spMkLst>
            <pc:docMk/>
            <pc:sldMk cId="0" sldId="307"/>
            <ac:spMk id="10" creationId="{1FDD22BD-3087-445C-97A8-74AEF5486541}"/>
          </ac:spMkLst>
        </pc:spChg>
        <pc:picChg chg="add mod">
          <ac:chgData name="Carlos Fúnez Guerra" userId="4065a15b-7f9a-44c2-af4d-6084387e6d80" providerId="ADAL" clId="{15A896C9-57B9-4290-B8B9-81D4E92D0F14}" dt="2021-03-17T17:53:07.117" v="316"/>
          <ac:picMkLst>
            <pc:docMk/>
            <pc:sldMk cId="0" sldId="307"/>
            <ac:picMk id="9" creationId="{B6C29ACD-2D43-4CB4-B88F-0540E15DBCAA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17.679" v="319"/>
        <pc:sldMkLst>
          <pc:docMk/>
          <pc:sldMk cId="0" sldId="308"/>
        </pc:sldMkLst>
        <pc:spChg chg="add mod">
          <ac:chgData name="Carlos Fúnez Guerra" userId="4065a15b-7f9a-44c2-af4d-6084387e6d80" providerId="ADAL" clId="{15A896C9-57B9-4290-B8B9-81D4E92D0F14}" dt="2021-03-17T17:53:17.679" v="319"/>
          <ac:spMkLst>
            <pc:docMk/>
            <pc:sldMk cId="0" sldId="308"/>
            <ac:spMk id="6" creationId="{F6AC7253-5DE4-4D4D-88C6-9FBD6F58F718}"/>
          </ac:spMkLst>
        </pc:spChg>
        <pc:spChg chg="add mod">
          <ac:chgData name="Carlos Fúnez Guerra" userId="4065a15b-7f9a-44c2-af4d-6084387e6d80" providerId="ADAL" clId="{15A896C9-57B9-4290-B8B9-81D4E92D0F14}" dt="2021-03-17T17:53:17.679" v="319"/>
          <ac:spMkLst>
            <pc:docMk/>
            <pc:sldMk cId="0" sldId="308"/>
            <ac:spMk id="8" creationId="{AADDAE63-6888-481D-850F-C045981FE5C8}"/>
          </ac:spMkLst>
        </pc:spChg>
        <pc:picChg chg="add mod">
          <ac:chgData name="Carlos Fúnez Guerra" userId="4065a15b-7f9a-44c2-af4d-6084387e6d80" providerId="ADAL" clId="{15A896C9-57B9-4290-B8B9-81D4E92D0F14}" dt="2021-03-17T17:53:17.679" v="319"/>
          <ac:picMkLst>
            <pc:docMk/>
            <pc:sldMk cId="0" sldId="308"/>
            <ac:picMk id="7" creationId="{DD11AA59-664A-41A4-926D-D5FF7A000F15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20.148" v="320"/>
        <pc:sldMkLst>
          <pc:docMk/>
          <pc:sldMk cId="0" sldId="309"/>
        </pc:sldMkLst>
        <pc:spChg chg="add mod">
          <ac:chgData name="Carlos Fúnez Guerra" userId="4065a15b-7f9a-44c2-af4d-6084387e6d80" providerId="ADAL" clId="{15A896C9-57B9-4290-B8B9-81D4E92D0F14}" dt="2021-03-17T17:53:20.148" v="320"/>
          <ac:spMkLst>
            <pc:docMk/>
            <pc:sldMk cId="0" sldId="309"/>
            <ac:spMk id="6" creationId="{A1474ACF-85E7-4100-A314-666264EA54BB}"/>
          </ac:spMkLst>
        </pc:spChg>
        <pc:spChg chg="add mod">
          <ac:chgData name="Carlos Fúnez Guerra" userId="4065a15b-7f9a-44c2-af4d-6084387e6d80" providerId="ADAL" clId="{15A896C9-57B9-4290-B8B9-81D4E92D0F14}" dt="2021-03-17T17:53:20.148" v="320"/>
          <ac:spMkLst>
            <pc:docMk/>
            <pc:sldMk cId="0" sldId="309"/>
            <ac:spMk id="8" creationId="{9FCB0E75-F304-40B9-9C28-2822EC00424B}"/>
          </ac:spMkLst>
        </pc:spChg>
        <pc:picChg chg="add mod">
          <ac:chgData name="Carlos Fúnez Guerra" userId="4065a15b-7f9a-44c2-af4d-6084387e6d80" providerId="ADAL" clId="{15A896C9-57B9-4290-B8B9-81D4E92D0F14}" dt="2021-03-17T17:53:20.148" v="320"/>
          <ac:picMkLst>
            <pc:docMk/>
            <pc:sldMk cId="0" sldId="309"/>
            <ac:picMk id="7" creationId="{2D67FECF-1FA6-4D23-878A-B1B245D67366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25.795" v="322"/>
        <pc:sldMkLst>
          <pc:docMk/>
          <pc:sldMk cId="0" sldId="310"/>
        </pc:sldMkLst>
        <pc:spChg chg="add mod">
          <ac:chgData name="Carlos Fúnez Guerra" userId="4065a15b-7f9a-44c2-af4d-6084387e6d80" providerId="ADAL" clId="{15A896C9-57B9-4290-B8B9-81D4E92D0F14}" dt="2021-03-17T17:53:25.795" v="322"/>
          <ac:spMkLst>
            <pc:docMk/>
            <pc:sldMk cId="0" sldId="310"/>
            <ac:spMk id="7" creationId="{3744358A-CA76-49B3-8F69-CA5603FEAF8F}"/>
          </ac:spMkLst>
        </pc:spChg>
        <pc:spChg chg="add mod">
          <ac:chgData name="Carlos Fúnez Guerra" userId="4065a15b-7f9a-44c2-af4d-6084387e6d80" providerId="ADAL" clId="{15A896C9-57B9-4290-B8B9-81D4E92D0F14}" dt="2021-03-17T17:53:25.795" v="322"/>
          <ac:spMkLst>
            <pc:docMk/>
            <pc:sldMk cId="0" sldId="310"/>
            <ac:spMk id="9" creationId="{B5A9C6E5-44CE-4CCD-83D9-0FEF128E57B5}"/>
          </ac:spMkLst>
        </pc:spChg>
        <pc:picChg chg="add mod">
          <ac:chgData name="Carlos Fúnez Guerra" userId="4065a15b-7f9a-44c2-af4d-6084387e6d80" providerId="ADAL" clId="{15A896C9-57B9-4290-B8B9-81D4E92D0F14}" dt="2021-03-17T17:53:25.795" v="322"/>
          <ac:picMkLst>
            <pc:docMk/>
            <pc:sldMk cId="0" sldId="310"/>
            <ac:picMk id="8" creationId="{9ABF0135-DF21-417C-B66F-13167CCE6703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53.757" v="339"/>
        <pc:sldMkLst>
          <pc:docMk/>
          <pc:sldMk cId="4272668782" sldId="318"/>
        </pc:sldMkLst>
        <pc:spChg chg="add mod">
          <ac:chgData name="Carlos Fúnez Guerra" userId="4065a15b-7f9a-44c2-af4d-6084387e6d80" providerId="ADAL" clId="{15A896C9-57B9-4290-B8B9-81D4E92D0F14}" dt="2021-03-17T17:53:53.757" v="339"/>
          <ac:spMkLst>
            <pc:docMk/>
            <pc:sldMk cId="4272668782" sldId="318"/>
            <ac:spMk id="6" creationId="{CF08C880-A475-4846-B14D-F244B2504E0E}"/>
          </ac:spMkLst>
        </pc:spChg>
        <pc:spChg chg="add mod">
          <ac:chgData name="Carlos Fúnez Guerra" userId="4065a15b-7f9a-44c2-af4d-6084387e6d80" providerId="ADAL" clId="{15A896C9-57B9-4290-B8B9-81D4E92D0F14}" dt="2021-03-17T17:53:53.757" v="339"/>
          <ac:spMkLst>
            <pc:docMk/>
            <pc:sldMk cId="4272668782" sldId="318"/>
            <ac:spMk id="9" creationId="{A1C9D387-2604-478A-A541-0CE82C7D2ECB}"/>
          </ac:spMkLst>
        </pc:spChg>
        <pc:picChg chg="add mod">
          <ac:chgData name="Carlos Fúnez Guerra" userId="4065a15b-7f9a-44c2-af4d-6084387e6d80" providerId="ADAL" clId="{15A896C9-57B9-4290-B8B9-81D4E92D0F14}" dt="2021-03-17T17:53:53.757" v="339"/>
          <ac:picMkLst>
            <pc:docMk/>
            <pc:sldMk cId="4272668782" sldId="318"/>
            <ac:picMk id="7" creationId="{FE65EF11-9A8E-439B-B538-A4F947A988D8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6:15.839" v="536" actId="1036"/>
        <pc:sldMkLst>
          <pc:docMk/>
          <pc:sldMk cId="0" sldId="333"/>
        </pc:sldMkLst>
        <pc:spChg chg="add mod">
          <ac:chgData name="Carlos Fúnez Guerra" userId="4065a15b-7f9a-44c2-af4d-6084387e6d80" providerId="ADAL" clId="{15A896C9-57B9-4290-B8B9-81D4E92D0F14}" dt="2021-03-17T17:55:04.272" v="371"/>
          <ac:spMkLst>
            <pc:docMk/>
            <pc:sldMk cId="0" sldId="333"/>
            <ac:spMk id="7" creationId="{0DB05CD1-ACAA-4FE1-88B6-03BF12747756}"/>
          </ac:spMkLst>
        </pc:spChg>
        <pc:spChg chg="add mod">
          <ac:chgData name="Carlos Fúnez Guerra" userId="4065a15b-7f9a-44c2-af4d-6084387e6d80" providerId="ADAL" clId="{15A896C9-57B9-4290-B8B9-81D4E92D0F14}" dt="2021-03-17T17:55:04.272" v="371"/>
          <ac:spMkLst>
            <pc:docMk/>
            <pc:sldMk cId="0" sldId="333"/>
            <ac:spMk id="10" creationId="{552FDC91-76BD-4DC2-BE80-F5F193180E22}"/>
          </ac:spMkLst>
        </pc:spChg>
        <pc:spChg chg="mod">
          <ac:chgData name="Carlos Fúnez Guerra" userId="4065a15b-7f9a-44c2-af4d-6084387e6d80" providerId="ADAL" clId="{15A896C9-57B9-4290-B8B9-81D4E92D0F14}" dt="2021-03-17T17:56:15.839" v="536" actId="1036"/>
          <ac:spMkLst>
            <pc:docMk/>
            <pc:sldMk cId="0" sldId="333"/>
            <ac:spMk id="15" creationId="{4DD33647-7806-4E0F-A5A2-1666E71B0AE5}"/>
          </ac:spMkLst>
        </pc:spChg>
        <pc:picChg chg="add mod">
          <ac:chgData name="Carlos Fúnez Guerra" userId="4065a15b-7f9a-44c2-af4d-6084387e6d80" providerId="ADAL" clId="{15A896C9-57B9-4290-B8B9-81D4E92D0F14}" dt="2021-03-17T17:55:04.272" v="371"/>
          <ac:picMkLst>
            <pc:docMk/>
            <pc:sldMk cId="0" sldId="333"/>
            <ac:picMk id="9" creationId="{604264BD-1052-4797-BB23-5416C7539C4D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7:00.455" v="542" actId="1036"/>
        <pc:sldMkLst>
          <pc:docMk/>
          <pc:sldMk cId="4272668782" sldId="341"/>
        </pc:sldMkLst>
        <pc:spChg chg="add mod">
          <ac:chgData name="Carlos Fúnez Guerra" userId="4065a15b-7f9a-44c2-af4d-6084387e6d80" providerId="ADAL" clId="{15A896C9-57B9-4290-B8B9-81D4E92D0F14}" dt="2021-03-17T17:56:43.043" v="537"/>
          <ac:spMkLst>
            <pc:docMk/>
            <pc:sldMk cId="4272668782" sldId="341"/>
            <ac:spMk id="7" creationId="{B024A724-D4C6-4032-9249-8D0CE1A8250C}"/>
          </ac:spMkLst>
        </pc:spChg>
        <pc:spChg chg="add mod">
          <ac:chgData name="Carlos Fúnez Guerra" userId="4065a15b-7f9a-44c2-af4d-6084387e6d80" providerId="ADAL" clId="{15A896C9-57B9-4290-B8B9-81D4E92D0F14}" dt="2021-03-17T17:56:43.043" v="537"/>
          <ac:spMkLst>
            <pc:docMk/>
            <pc:sldMk cId="4272668782" sldId="341"/>
            <ac:spMk id="9" creationId="{610D63EF-C114-4033-A762-5B7E2A05B76B}"/>
          </ac:spMkLst>
        </pc:spChg>
        <pc:spChg chg="mod">
          <ac:chgData name="Carlos Fúnez Guerra" userId="4065a15b-7f9a-44c2-af4d-6084387e6d80" providerId="ADAL" clId="{15A896C9-57B9-4290-B8B9-81D4E92D0F14}" dt="2021-03-17T17:57:00.455" v="542" actId="1036"/>
          <ac:spMkLst>
            <pc:docMk/>
            <pc:sldMk cId="4272668782" sldId="341"/>
            <ac:spMk id="11" creationId="{981EC8E4-0B84-48A0-9459-D30562741547}"/>
          </ac:spMkLst>
        </pc:spChg>
        <pc:spChg chg="add mod">
          <ac:chgData name="Carlos Fúnez Guerra" userId="4065a15b-7f9a-44c2-af4d-6084387e6d80" providerId="ADAL" clId="{15A896C9-57B9-4290-B8B9-81D4E92D0F14}" dt="2021-03-17T17:56:43.043" v="537"/>
          <ac:spMkLst>
            <pc:docMk/>
            <pc:sldMk cId="4272668782" sldId="341"/>
            <ac:spMk id="13" creationId="{EBD6DA5B-C8B9-49E8-8591-5F648BA220AC}"/>
          </ac:spMkLst>
        </pc:spChg>
        <pc:picChg chg="mod">
          <ac:chgData name="Carlos Fúnez Guerra" userId="4065a15b-7f9a-44c2-af4d-6084387e6d80" providerId="ADAL" clId="{15A896C9-57B9-4290-B8B9-81D4E92D0F14}" dt="2021-03-17T17:56:57.657" v="539" actId="14100"/>
          <ac:picMkLst>
            <pc:docMk/>
            <pc:sldMk cId="4272668782" sldId="341"/>
            <ac:picMk id="2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6:43.043" v="537"/>
          <ac:picMkLst>
            <pc:docMk/>
            <pc:sldMk cId="4272668782" sldId="341"/>
            <ac:picMk id="12" creationId="{A9F7AC71-D101-43EB-A0A3-EC711FDCB199}"/>
          </ac:picMkLst>
        </pc:picChg>
      </pc:sldChg>
      <pc:sldChg chg="del">
        <pc:chgData name="Carlos Fúnez Guerra" userId="4065a15b-7f9a-44c2-af4d-6084387e6d80" providerId="ADAL" clId="{15A896C9-57B9-4290-B8B9-81D4E92D0F14}" dt="2021-03-17T17:40:43.869" v="5" actId="47"/>
        <pc:sldMkLst>
          <pc:docMk/>
          <pc:sldMk cId="0" sldId="348"/>
        </pc:sldMkLst>
      </pc:sldChg>
      <pc:sldChg chg="del">
        <pc:chgData name="Carlos Fúnez Guerra" userId="4065a15b-7f9a-44c2-af4d-6084387e6d80" providerId="ADAL" clId="{15A896C9-57B9-4290-B8B9-81D4E92D0F14}" dt="2021-03-17T17:40:41.032" v="1" actId="47"/>
        <pc:sldMkLst>
          <pc:docMk/>
          <pc:sldMk cId="0" sldId="371"/>
        </pc:sldMkLst>
      </pc:sldChg>
      <pc:sldChg chg="addSp delSp modSp">
        <pc:chgData name="Carlos Fúnez Guerra" userId="4065a15b-7f9a-44c2-af4d-6084387e6d80" providerId="ADAL" clId="{15A896C9-57B9-4290-B8B9-81D4E92D0F14}" dt="2021-03-17T17:52:18.733" v="315"/>
        <pc:sldMkLst>
          <pc:docMk/>
          <pc:sldMk cId="1722443093" sldId="377"/>
        </pc:sldMkLst>
        <pc:spChg chg="add del mod">
          <ac:chgData name="Carlos Fúnez Guerra" userId="4065a15b-7f9a-44c2-af4d-6084387e6d80" providerId="ADAL" clId="{15A896C9-57B9-4290-B8B9-81D4E92D0F14}" dt="2021-03-17T17:52:05.643" v="314" actId="478"/>
          <ac:spMkLst>
            <pc:docMk/>
            <pc:sldMk cId="1722443093" sldId="377"/>
            <ac:spMk id="5" creationId="{BD743E05-CB9F-452E-90E5-38AC094B6B03}"/>
          </ac:spMkLst>
        </pc:spChg>
        <pc:spChg chg="del">
          <ac:chgData name="Carlos Fúnez Guerra" userId="4065a15b-7f9a-44c2-af4d-6084387e6d80" providerId="ADAL" clId="{15A896C9-57B9-4290-B8B9-81D4E92D0F14}" dt="2021-03-17T17:52:05.643" v="314" actId="478"/>
          <ac:spMkLst>
            <pc:docMk/>
            <pc:sldMk cId="1722443093" sldId="377"/>
            <ac:spMk id="7" creationId="{26C5A6D3-1E96-4DE8-A64B-DDA1C475228E}"/>
          </ac:spMkLst>
        </pc:spChg>
        <pc:spChg chg="add del mod">
          <ac:chgData name="Carlos Fúnez Guerra" userId="4065a15b-7f9a-44c2-af4d-6084387e6d80" providerId="ADAL" clId="{15A896C9-57B9-4290-B8B9-81D4E92D0F14}" dt="2021-03-17T17:52:05.643" v="314" actId="478"/>
          <ac:spMkLst>
            <pc:docMk/>
            <pc:sldMk cId="1722443093" sldId="377"/>
            <ac:spMk id="8" creationId="{BA9C6425-0DB1-4E3C-8F06-6C67D336854E}"/>
          </ac:spMkLst>
        </pc:spChg>
        <pc:spChg chg="add mod">
          <ac:chgData name="Carlos Fúnez Guerra" userId="4065a15b-7f9a-44c2-af4d-6084387e6d80" providerId="ADAL" clId="{15A896C9-57B9-4290-B8B9-81D4E92D0F14}" dt="2021-03-17T17:52:18.733" v="315"/>
          <ac:spMkLst>
            <pc:docMk/>
            <pc:sldMk cId="1722443093" sldId="377"/>
            <ac:spMk id="9" creationId="{CE916729-1E55-4978-A322-A3C31589AD8F}"/>
          </ac:spMkLst>
        </pc:spChg>
        <pc:spChg chg="add mod">
          <ac:chgData name="Carlos Fúnez Guerra" userId="4065a15b-7f9a-44c2-af4d-6084387e6d80" providerId="ADAL" clId="{15A896C9-57B9-4290-B8B9-81D4E92D0F14}" dt="2021-03-17T17:52:18.733" v="315"/>
          <ac:spMkLst>
            <pc:docMk/>
            <pc:sldMk cId="1722443093" sldId="377"/>
            <ac:spMk id="12" creationId="{14009506-0573-4D9D-A442-4F3697B64299}"/>
          </ac:spMkLst>
        </pc:spChg>
        <pc:picChg chg="add del mod">
          <ac:chgData name="Carlos Fúnez Guerra" userId="4065a15b-7f9a-44c2-af4d-6084387e6d80" providerId="ADAL" clId="{15A896C9-57B9-4290-B8B9-81D4E92D0F14}" dt="2021-03-17T17:52:05.643" v="314" actId="478"/>
          <ac:picMkLst>
            <pc:docMk/>
            <pc:sldMk cId="1722443093" sldId="377"/>
            <ac:picMk id="6" creationId="{418C8B21-1850-450C-85E5-F6023DB815C9}"/>
          </ac:picMkLst>
        </pc:picChg>
        <pc:picChg chg="add mod">
          <ac:chgData name="Carlos Fúnez Guerra" userId="4065a15b-7f9a-44c2-af4d-6084387e6d80" providerId="ADAL" clId="{15A896C9-57B9-4290-B8B9-81D4E92D0F14}" dt="2021-03-17T17:52:18.733" v="315"/>
          <ac:picMkLst>
            <pc:docMk/>
            <pc:sldMk cId="1722443093" sldId="377"/>
            <ac:picMk id="11" creationId="{D6005D8F-12F9-4CDB-9126-7CF2FC9E7BD1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1:46.728" v="696" actId="1036"/>
        <pc:sldMkLst>
          <pc:docMk/>
          <pc:sldMk cId="2756538623" sldId="378"/>
        </pc:sldMkLst>
        <pc:spChg chg="add mod">
          <ac:chgData name="Carlos Fúnez Guerra" userId="4065a15b-7f9a-44c2-af4d-6084387e6d80" providerId="ADAL" clId="{15A896C9-57B9-4290-B8B9-81D4E92D0F14}" dt="2021-03-17T17:54:49.156" v="364"/>
          <ac:spMkLst>
            <pc:docMk/>
            <pc:sldMk cId="2756538623" sldId="378"/>
            <ac:spMk id="5" creationId="{62DAF367-2B39-475A-B75D-405FF8363707}"/>
          </ac:spMkLst>
        </pc:spChg>
        <pc:spChg chg="mod">
          <ac:chgData name="Carlos Fúnez Guerra" userId="4065a15b-7f9a-44c2-af4d-6084387e6d80" providerId="ADAL" clId="{15A896C9-57B9-4290-B8B9-81D4E92D0F14}" dt="2021-03-17T18:01:46.728" v="696" actId="1036"/>
          <ac:spMkLst>
            <pc:docMk/>
            <pc:sldMk cId="2756538623" sldId="378"/>
            <ac:spMk id="8" creationId="{8F8AD1C7-8607-4931-A13F-CF4C1A66AE7F}"/>
          </ac:spMkLst>
        </pc:spChg>
        <pc:spChg chg="add mod">
          <ac:chgData name="Carlos Fúnez Guerra" userId="4065a15b-7f9a-44c2-af4d-6084387e6d80" providerId="ADAL" clId="{15A896C9-57B9-4290-B8B9-81D4E92D0F14}" dt="2021-03-17T17:54:49.156" v="364"/>
          <ac:spMkLst>
            <pc:docMk/>
            <pc:sldMk cId="2756538623" sldId="378"/>
            <ac:spMk id="9" creationId="{BEEF7488-908F-4891-9C6A-48ACABA3448A}"/>
          </ac:spMkLst>
        </pc:spChg>
        <pc:picChg chg="add mod">
          <ac:chgData name="Carlos Fúnez Guerra" userId="4065a15b-7f9a-44c2-af4d-6084387e6d80" providerId="ADAL" clId="{15A896C9-57B9-4290-B8B9-81D4E92D0F14}" dt="2021-03-17T17:54:49.156" v="364"/>
          <ac:picMkLst>
            <pc:docMk/>
            <pc:sldMk cId="2756538623" sldId="378"/>
            <ac:picMk id="6" creationId="{E3959407-0CE6-4CB4-86E2-22775F355F64}"/>
          </ac:picMkLst>
        </pc:picChg>
      </pc:sldChg>
      <pc:sldChg chg="del">
        <pc:chgData name="Carlos Fúnez Guerra" userId="4065a15b-7f9a-44c2-af4d-6084387e6d80" providerId="ADAL" clId="{15A896C9-57B9-4290-B8B9-81D4E92D0F14}" dt="2021-03-17T17:40:41.570" v="2" actId="47"/>
        <pc:sldMkLst>
          <pc:docMk/>
          <pc:sldMk cId="0" sldId="379"/>
        </pc:sldMkLst>
      </pc:sldChg>
      <pc:sldChg chg="addSp modSp mod">
        <pc:chgData name="Carlos Fúnez Guerra" userId="4065a15b-7f9a-44c2-af4d-6084387e6d80" providerId="ADAL" clId="{15A896C9-57B9-4290-B8B9-81D4E92D0F14}" dt="2021-03-17T17:57:22.817" v="553" actId="1036"/>
        <pc:sldMkLst>
          <pc:docMk/>
          <pc:sldMk cId="928911729" sldId="380"/>
        </pc:sldMkLst>
        <pc:spChg chg="add mod">
          <ac:chgData name="Carlos Fúnez Guerra" userId="4065a15b-7f9a-44c2-af4d-6084387e6d80" providerId="ADAL" clId="{15A896C9-57B9-4290-B8B9-81D4E92D0F14}" dt="2021-03-17T17:54:05.190" v="345"/>
          <ac:spMkLst>
            <pc:docMk/>
            <pc:sldMk cId="928911729" sldId="380"/>
            <ac:spMk id="6" creationId="{22585620-CD64-4032-8BD1-471F414BC28C}"/>
          </ac:spMkLst>
        </pc:spChg>
        <pc:spChg chg="mod">
          <ac:chgData name="Carlos Fúnez Guerra" userId="4065a15b-7f9a-44c2-af4d-6084387e6d80" providerId="ADAL" clId="{15A896C9-57B9-4290-B8B9-81D4E92D0F14}" dt="2021-03-17T17:57:22.817" v="553" actId="1036"/>
          <ac:spMkLst>
            <pc:docMk/>
            <pc:sldMk cId="928911729" sldId="380"/>
            <ac:spMk id="9" creationId="{795F47AE-53BC-4BB0-BD88-5E56CDFF7554}"/>
          </ac:spMkLst>
        </pc:spChg>
        <pc:spChg chg="add mod">
          <ac:chgData name="Carlos Fúnez Guerra" userId="4065a15b-7f9a-44c2-af4d-6084387e6d80" providerId="ADAL" clId="{15A896C9-57B9-4290-B8B9-81D4E92D0F14}" dt="2021-03-17T17:54:05.190" v="345"/>
          <ac:spMkLst>
            <pc:docMk/>
            <pc:sldMk cId="928911729" sldId="380"/>
            <ac:spMk id="10" creationId="{9627D433-A1B4-41B0-A0B7-453D6E42EDD6}"/>
          </ac:spMkLst>
        </pc:spChg>
        <pc:picChg chg="add mod">
          <ac:chgData name="Carlos Fúnez Guerra" userId="4065a15b-7f9a-44c2-af4d-6084387e6d80" providerId="ADAL" clId="{15A896C9-57B9-4290-B8B9-81D4E92D0F14}" dt="2021-03-17T17:54:05.190" v="345"/>
          <ac:picMkLst>
            <pc:docMk/>
            <pc:sldMk cId="928911729" sldId="380"/>
            <ac:picMk id="7" creationId="{374EB9E3-FEE0-4091-89ED-EFA12E5EF4B8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7:39.727" v="560" actId="1036"/>
        <pc:sldMkLst>
          <pc:docMk/>
          <pc:sldMk cId="1198809142" sldId="381"/>
        </pc:sldMkLst>
        <pc:spChg chg="mod">
          <ac:chgData name="Carlos Fúnez Guerra" userId="4065a15b-7f9a-44c2-af4d-6084387e6d80" providerId="ADAL" clId="{15A896C9-57B9-4290-B8B9-81D4E92D0F14}" dt="2021-03-17T17:57:39.727" v="560" actId="1036"/>
          <ac:spMkLst>
            <pc:docMk/>
            <pc:sldMk cId="1198809142" sldId="381"/>
            <ac:spMk id="6" creationId="{C25363C0-6825-4B7A-A1FF-2762512B9CAE}"/>
          </ac:spMkLst>
        </pc:spChg>
        <pc:spChg chg="add mod">
          <ac:chgData name="Carlos Fúnez Guerra" userId="4065a15b-7f9a-44c2-af4d-6084387e6d80" providerId="ADAL" clId="{15A896C9-57B9-4290-B8B9-81D4E92D0F14}" dt="2021-03-17T17:54:06.984" v="346"/>
          <ac:spMkLst>
            <pc:docMk/>
            <pc:sldMk cId="1198809142" sldId="381"/>
            <ac:spMk id="7" creationId="{6890268D-2367-4CA2-85B0-05B01B568152}"/>
          </ac:spMkLst>
        </pc:spChg>
        <pc:spChg chg="add mod">
          <ac:chgData name="Carlos Fúnez Guerra" userId="4065a15b-7f9a-44c2-af4d-6084387e6d80" providerId="ADAL" clId="{15A896C9-57B9-4290-B8B9-81D4E92D0F14}" dt="2021-03-17T17:54:06.984" v="346"/>
          <ac:spMkLst>
            <pc:docMk/>
            <pc:sldMk cId="1198809142" sldId="381"/>
            <ac:spMk id="11" creationId="{2668389C-1FEF-4B71-AB4D-A454584E5515}"/>
          </ac:spMkLst>
        </pc:spChg>
        <pc:picChg chg="mod">
          <ac:chgData name="Carlos Fúnez Guerra" userId="4065a15b-7f9a-44c2-af4d-6084387e6d80" providerId="ADAL" clId="{15A896C9-57B9-4290-B8B9-81D4E92D0F14}" dt="2021-03-17T17:57:37.305" v="556" actId="14100"/>
          <ac:picMkLst>
            <pc:docMk/>
            <pc:sldMk cId="1198809142" sldId="381"/>
            <ac:picMk id="3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06.984" v="346"/>
          <ac:picMkLst>
            <pc:docMk/>
            <pc:sldMk cId="1198809142" sldId="381"/>
            <ac:picMk id="9" creationId="{2B29F5C3-A604-460F-833A-C6EDD1FC04EF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56.057" v="340"/>
        <pc:sldMkLst>
          <pc:docMk/>
          <pc:sldMk cId="255288205" sldId="383"/>
        </pc:sldMkLst>
        <pc:spChg chg="add mod">
          <ac:chgData name="Carlos Fúnez Guerra" userId="4065a15b-7f9a-44c2-af4d-6084387e6d80" providerId="ADAL" clId="{15A896C9-57B9-4290-B8B9-81D4E92D0F14}" dt="2021-03-17T17:53:56.057" v="340"/>
          <ac:spMkLst>
            <pc:docMk/>
            <pc:sldMk cId="255288205" sldId="383"/>
            <ac:spMk id="7" creationId="{CDBA29D8-AFE9-4628-AC0D-66287A6DF401}"/>
          </ac:spMkLst>
        </pc:spChg>
        <pc:spChg chg="add mod">
          <ac:chgData name="Carlos Fúnez Guerra" userId="4065a15b-7f9a-44c2-af4d-6084387e6d80" providerId="ADAL" clId="{15A896C9-57B9-4290-B8B9-81D4E92D0F14}" dt="2021-03-17T17:53:56.057" v="340"/>
          <ac:spMkLst>
            <pc:docMk/>
            <pc:sldMk cId="255288205" sldId="383"/>
            <ac:spMk id="11" creationId="{9B76657D-DCE6-490B-B6A0-37EA98A9A819}"/>
          </ac:spMkLst>
        </pc:spChg>
        <pc:picChg chg="add mod">
          <ac:chgData name="Carlos Fúnez Guerra" userId="4065a15b-7f9a-44c2-af4d-6084387e6d80" providerId="ADAL" clId="{15A896C9-57B9-4290-B8B9-81D4E92D0F14}" dt="2021-03-17T17:53:56.057" v="340"/>
          <ac:picMkLst>
            <pc:docMk/>
            <pc:sldMk cId="255288205" sldId="383"/>
            <ac:picMk id="8" creationId="{39A27CFE-16C8-47A6-B608-79C4BFD7A959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7:09.646" v="548" actId="1036"/>
        <pc:sldMkLst>
          <pc:docMk/>
          <pc:sldMk cId="1793854943" sldId="386"/>
        </pc:sldMkLst>
        <pc:spChg chg="add mod">
          <ac:chgData name="Carlos Fúnez Guerra" userId="4065a15b-7f9a-44c2-af4d-6084387e6d80" providerId="ADAL" clId="{15A896C9-57B9-4290-B8B9-81D4E92D0F14}" dt="2021-03-17T17:54:03.078" v="344"/>
          <ac:spMkLst>
            <pc:docMk/>
            <pc:sldMk cId="1793854943" sldId="386"/>
            <ac:spMk id="6" creationId="{5EFCA119-D550-4FCF-91F0-A98C30728F0E}"/>
          </ac:spMkLst>
        </pc:spChg>
        <pc:spChg chg="add mod">
          <ac:chgData name="Carlos Fúnez Guerra" userId="4065a15b-7f9a-44c2-af4d-6084387e6d80" providerId="ADAL" clId="{15A896C9-57B9-4290-B8B9-81D4E92D0F14}" dt="2021-03-17T17:54:03.078" v="344"/>
          <ac:spMkLst>
            <pc:docMk/>
            <pc:sldMk cId="1793854943" sldId="386"/>
            <ac:spMk id="9" creationId="{0EF71496-C6F6-424C-8820-02B3E7B75D78}"/>
          </ac:spMkLst>
        </pc:spChg>
        <pc:spChg chg="mod">
          <ac:chgData name="Carlos Fúnez Guerra" userId="4065a15b-7f9a-44c2-af4d-6084387e6d80" providerId="ADAL" clId="{15A896C9-57B9-4290-B8B9-81D4E92D0F14}" dt="2021-03-17T17:57:09.646" v="548" actId="1036"/>
          <ac:spMkLst>
            <pc:docMk/>
            <pc:sldMk cId="1793854943" sldId="386"/>
            <ac:spMk id="11" creationId="{5C3BEB3F-AA2B-40FD-995B-712259B7FD6C}"/>
          </ac:spMkLst>
        </pc:spChg>
        <pc:picChg chg="mod">
          <ac:chgData name="Carlos Fúnez Guerra" userId="4065a15b-7f9a-44c2-af4d-6084387e6d80" providerId="ADAL" clId="{15A896C9-57B9-4290-B8B9-81D4E92D0F14}" dt="2021-03-17T17:57:06.782" v="544" actId="14100"/>
          <ac:picMkLst>
            <pc:docMk/>
            <pc:sldMk cId="1793854943" sldId="386"/>
            <ac:picMk id="2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03.078" v="344"/>
          <ac:picMkLst>
            <pc:docMk/>
            <pc:sldMk cId="1793854943" sldId="386"/>
            <ac:picMk id="7" creationId="{922A8C99-9502-4CC4-97BF-BA5B98318F29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7:55.556" v="566" actId="1036"/>
        <pc:sldMkLst>
          <pc:docMk/>
          <pc:sldMk cId="2992577858" sldId="387"/>
        </pc:sldMkLst>
        <pc:spChg chg="add mod">
          <ac:chgData name="Carlos Fúnez Guerra" userId="4065a15b-7f9a-44c2-af4d-6084387e6d80" providerId="ADAL" clId="{15A896C9-57B9-4290-B8B9-81D4E92D0F14}" dt="2021-03-17T17:54:08.712" v="347"/>
          <ac:spMkLst>
            <pc:docMk/>
            <pc:sldMk cId="2992577858" sldId="387"/>
            <ac:spMk id="6" creationId="{16FB384A-03E7-485A-8268-757391FFA24B}"/>
          </ac:spMkLst>
        </pc:spChg>
        <pc:spChg chg="add mod">
          <ac:chgData name="Carlos Fúnez Guerra" userId="4065a15b-7f9a-44c2-af4d-6084387e6d80" providerId="ADAL" clId="{15A896C9-57B9-4290-B8B9-81D4E92D0F14}" dt="2021-03-17T17:54:08.712" v="347"/>
          <ac:spMkLst>
            <pc:docMk/>
            <pc:sldMk cId="2992577858" sldId="387"/>
            <ac:spMk id="9" creationId="{5278CC70-9974-4106-810B-9B46901770AF}"/>
          </ac:spMkLst>
        </pc:spChg>
        <pc:spChg chg="mod">
          <ac:chgData name="Carlos Fúnez Guerra" userId="4065a15b-7f9a-44c2-af4d-6084387e6d80" providerId="ADAL" clId="{15A896C9-57B9-4290-B8B9-81D4E92D0F14}" dt="2021-03-17T17:57:55.556" v="566" actId="1036"/>
          <ac:spMkLst>
            <pc:docMk/>
            <pc:sldMk cId="2992577858" sldId="387"/>
            <ac:spMk id="11" creationId="{FEF46EA5-4130-43E3-A9F4-B337E491846B}"/>
          </ac:spMkLst>
        </pc:spChg>
        <pc:picChg chg="mod">
          <ac:chgData name="Carlos Fúnez Guerra" userId="4065a15b-7f9a-44c2-af4d-6084387e6d80" providerId="ADAL" clId="{15A896C9-57B9-4290-B8B9-81D4E92D0F14}" dt="2021-03-17T17:57:53.239" v="562" actId="14100"/>
          <ac:picMkLst>
            <pc:docMk/>
            <pc:sldMk cId="2992577858" sldId="387"/>
            <ac:picMk id="2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08.712" v="347"/>
          <ac:picMkLst>
            <pc:docMk/>
            <pc:sldMk cId="2992577858" sldId="387"/>
            <ac:picMk id="7" creationId="{5D590F3E-7B61-4B6E-A4A9-B72E2AB44F55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8:11.865" v="573" actId="1035"/>
        <pc:sldMkLst>
          <pc:docMk/>
          <pc:sldMk cId="3001970987" sldId="388"/>
        </pc:sldMkLst>
        <pc:spChg chg="mod">
          <ac:chgData name="Carlos Fúnez Guerra" userId="4065a15b-7f9a-44c2-af4d-6084387e6d80" providerId="ADAL" clId="{15A896C9-57B9-4290-B8B9-81D4E92D0F14}" dt="2021-03-17T17:58:11.865" v="573" actId="1035"/>
          <ac:spMkLst>
            <pc:docMk/>
            <pc:sldMk cId="3001970987" sldId="388"/>
            <ac:spMk id="6" creationId="{A6BED0F6-B007-42C5-A39B-C3CD070A1CAD}"/>
          </ac:spMkLst>
        </pc:spChg>
        <pc:spChg chg="add mod">
          <ac:chgData name="Carlos Fúnez Guerra" userId="4065a15b-7f9a-44c2-af4d-6084387e6d80" providerId="ADAL" clId="{15A896C9-57B9-4290-B8B9-81D4E92D0F14}" dt="2021-03-17T17:54:11.668" v="348"/>
          <ac:spMkLst>
            <pc:docMk/>
            <pc:sldMk cId="3001970987" sldId="388"/>
            <ac:spMk id="7" creationId="{A0FF011D-B83B-4F77-88E8-27303B00BE6D}"/>
          </ac:spMkLst>
        </pc:spChg>
        <pc:spChg chg="add mod">
          <ac:chgData name="Carlos Fúnez Guerra" userId="4065a15b-7f9a-44c2-af4d-6084387e6d80" providerId="ADAL" clId="{15A896C9-57B9-4290-B8B9-81D4E92D0F14}" dt="2021-03-17T17:54:11.668" v="348"/>
          <ac:spMkLst>
            <pc:docMk/>
            <pc:sldMk cId="3001970987" sldId="388"/>
            <ac:spMk id="11" creationId="{45E258A0-4C6D-4F21-85FF-7A4979C705DC}"/>
          </ac:spMkLst>
        </pc:spChg>
        <pc:picChg chg="mod">
          <ac:chgData name="Carlos Fúnez Guerra" userId="4065a15b-7f9a-44c2-af4d-6084387e6d80" providerId="ADAL" clId="{15A896C9-57B9-4290-B8B9-81D4E92D0F14}" dt="2021-03-17T17:58:09.024" v="569" actId="14100"/>
          <ac:picMkLst>
            <pc:docMk/>
            <pc:sldMk cId="3001970987" sldId="388"/>
            <ac:picMk id="3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11.668" v="348"/>
          <ac:picMkLst>
            <pc:docMk/>
            <pc:sldMk cId="3001970987" sldId="388"/>
            <ac:picMk id="9" creationId="{90CF7870-D37C-4E7B-92E1-0DC8BEC5843E}"/>
          </ac:picMkLst>
        </pc:picChg>
      </pc:sldChg>
      <pc:sldChg chg="del">
        <pc:chgData name="Carlos Fúnez Guerra" userId="4065a15b-7f9a-44c2-af4d-6084387e6d80" providerId="ADAL" clId="{15A896C9-57B9-4290-B8B9-81D4E92D0F14}" dt="2021-03-17T17:41:34.560" v="7" actId="47"/>
        <pc:sldMkLst>
          <pc:docMk/>
          <pc:sldMk cId="1246466757" sldId="391"/>
        </pc:sldMkLst>
      </pc:sldChg>
      <pc:sldChg chg="del">
        <pc:chgData name="Carlos Fúnez Guerra" userId="4065a15b-7f9a-44c2-af4d-6084387e6d80" providerId="ADAL" clId="{15A896C9-57B9-4290-B8B9-81D4E92D0F14}" dt="2021-03-17T17:41:16.948" v="6" actId="47"/>
        <pc:sldMkLst>
          <pc:docMk/>
          <pc:sldMk cId="1158380262" sldId="395"/>
        </pc:sldMkLst>
      </pc:sldChg>
      <pc:sldChg chg="addSp modSp mod">
        <pc:chgData name="Carlos Fúnez Guerra" userId="4065a15b-7f9a-44c2-af4d-6084387e6d80" providerId="ADAL" clId="{15A896C9-57B9-4290-B8B9-81D4E92D0F14}" dt="2021-03-17T18:00:11.998" v="646" actId="1036"/>
        <pc:sldMkLst>
          <pc:docMk/>
          <pc:sldMk cId="923177242" sldId="397"/>
        </pc:sldMkLst>
        <pc:spChg chg="mod">
          <ac:chgData name="Carlos Fúnez Guerra" userId="4065a15b-7f9a-44c2-af4d-6084387e6d80" providerId="ADAL" clId="{15A896C9-57B9-4290-B8B9-81D4E92D0F14}" dt="2021-03-17T18:00:11.998" v="646" actId="1036"/>
          <ac:spMkLst>
            <pc:docMk/>
            <pc:sldMk cId="923177242" sldId="397"/>
            <ac:spMk id="5" creationId="{9A33A14D-A46C-42AD-9E59-0D929510AD6F}"/>
          </ac:spMkLst>
        </pc:spChg>
        <pc:spChg chg="add mod">
          <ac:chgData name="Carlos Fúnez Guerra" userId="4065a15b-7f9a-44c2-af4d-6084387e6d80" providerId="ADAL" clId="{15A896C9-57B9-4290-B8B9-81D4E92D0F14}" dt="2021-03-17T17:54:32.001" v="357"/>
          <ac:spMkLst>
            <pc:docMk/>
            <pc:sldMk cId="923177242" sldId="397"/>
            <ac:spMk id="6" creationId="{41D079A4-2C66-4429-B33B-64042971D8F8}"/>
          </ac:spMkLst>
        </pc:spChg>
        <pc:spChg chg="add mod">
          <ac:chgData name="Carlos Fúnez Guerra" userId="4065a15b-7f9a-44c2-af4d-6084387e6d80" providerId="ADAL" clId="{15A896C9-57B9-4290-B8B9-81D4E92D0F14}" dt="2021-03-17T17:54:32.001" v="357"/>
          <ac:spMkLst>
            <pc:docMk/>
            <pc:sldMk cId="923177242" sldId="397"/>
            <ac:spMk id="9" creationId="{F924A940-F54B-4B92-8CBE-95ADA7F51468}"/>
          </ac:spMkLst>
        </pc:spChg>
        <pc:picChg chg="mod">
          <ac:chgData name="Carlos Fúnez Guerra" userId="4065a15b-7f9a-44c2-af4d-6084387e6d80" providerId="ADAL" clId="{15A896C9-57B9-4290-B8B9-81D4E92D0F14}" dt="2021-03-17T18:00:08.957" v="644" actId="14100"/>
          <ac:picMkLst>
            <pc:docMk/>
            <pc:sldMk cId="923177242" sldId="397"/>
            <ac:picMk id="2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32.001" v="357"/>
          <ac:picMkLst>
            <pc:docMk/>
            <pc:sldMk cId="923177242" sldId="397"/>
            <ac:picMk id="8" creationId="{0418B503-49CB-461D-A724-755D9B95E2A4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0:30.027" v="652" actId="1036"/>
        <pc:sldMkLst>
          <pc:docMk/>
          <pc:sldMk cId="1362933066" sldId="399"/>
        </pc:sldMkLst>
        <pc:spChg chg="mod">
          <ac:chgData name="Carlos Fúnez Guerra" userId="4065a15b-7f9a-44c2-af4d-6084387e6d80" providerId="ADAL" clId="{15A896C9-57B9-4290-B8B9-81D4E92D0F14}" dt="2021-03-17T18:00:30.027" v="652" actId="1036"/>
          <ac:spMkLst>
            <pc:docMk/>
            <pc:sldMk cId="1362933066" sldId="399"/>
            <ac:spMk id="5" creationId="{F37F86FF-9156-4A67-B29A-A6B23272D76F}"/>
          </ac:spMkLst>
        </pc:spChg>
        <pc:spChg chg="add mod">
          <ac:chgData name="Carlos Fúnez Guerra" userId="4065a15b-7f9a-44c2-af4d-6084387e6d80" providerId="ADAL" clId="{15A896C9-57B9-4290-B8B9-81D4E92D0F14}" dt="2021-03-17T17:54:34.185" v="358"/>
          <ac:spMkLst>
            <pc:docMk/>
            <pc:sldMk cId="1362933066" sldId="399"/>
            <ac:spMk id="6" creationId="{8E295BBB-7FA7-41D0-9E0B-EBDED3DAEA44}"/>
          </ac:spMkLst>
        </pc:spChg>
        <pc:spChg chg="add mod">
          <ac:chgData name="Carlos Fúnez Guerra" userId="4065a15b-7f9a-44c2-af4d-6084387e6d80" providerId="ADAL" clId="{15A896C9-57B9-4290-B8B9-81D4E92D0F14}" dt="2021-03-17T17:54:34.185" v="358"/>
          <ac:spMkLst>
            <pc:docMk/>
            <pc:sldMk cId="1362933066" sldId="399"/>
            <ac:spMk id="9" creationId="{B5016DED-211F-4067-A646-B8216FCA40D5}"/>
          </ac:spMkLst>
        </pc:spChg>
        <pc:picChg chg="mod">
          <ac:chgData name="Carlos Fúnez Guerra" userId="4065a15b-7f9a-44c2-af4d-6084387e6d80" providerId="ADAL" clId="{15A896C9-57B9-4290-B8B9-81D4E92D0F14}" dt="2021-03-17T18:00:27.560" v="649" actId="14100"/>
          <ac:picMkLst>
            <pc:docMk/>
            <pc:sldMk cId="1362933066" sldId="399"/>
            <ac:picMk id="2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34.185" v="358"/>
          <ac:picMkLst>
            <pc:docMk/>
            <pc:sldMk cId="1362933066" sldId="399"/>
            <ac:picMk id="8" creationId="{5C9D5617-2BFB-4EFF-9F42-BCFC8C440F7A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0:45.797" v="664" actId="1036"/>
        <pc:sldMkLst>
          <pc:docMk/>
          <pc:sldMk cId="1693367617" sldId="401"/>
        </pc:sldMkLst>
        <pc:spChg chg="mod">
          <ac:chgData name="Carlos Fúnez Guerra" userId="4065a15b-7f9a-44c2-af4d-6084387e6d80" providerId="ADAL" clId="{15A896C9-57B9-4290-B8B9-81D4E92D0F14}" dt="2021-03-17T18:00:45.797" v="664" actId="1036"/>
          <ac:spMkLst>
            <pc:docMk/>
            <pc:sldMk cId="1693367617" sldId="401"/>
            <ac:spMk id="5" creationId="{2E0F3B39-2663-4BEA-91C3-8A3C923007D8}"/>
          </ac:spMkLst>
        </pc:spChg>
        <pc:spChg chg="add mod">
          <ac:chgData name="Carlos Fúnez Guerra" userId="4065a15b-7f9a-44c2-af4d-6084387e6d80" providerId="ADAL" clId="{15A896C9-57B9-4290-B8B9-81D4E92D0F14}" dt="2021-03-17T17:54:36.294" v="359"/>
          <ac:spMkLst>
            <pc:docMk/>
            <pc:sldMk cId="1693367617" sldId="401"/>
            <ac:spMk id="6" creationId="{0343FBD8-2B51-4543-B7CA-4C4A69C90CD0}"/>
          </ac:spMkLst>
        </pc:spChg>
        <pc:spChg chg="add mod">
          <ac:chgData name="Carlos Fúnez Guerra" userId="4065a15b-7f9a-44c2-af4d-6084387e6d80" providerId="ADAL" clId="{15A896C9-57B9-4290-B8B9-81D4E92D0F14}" dt="2021-03-17T17:54:36.294" v="359"/>
          <ac:spMkLst>
            <pc:docMk/>
            <pc:sldMk cId="1693367617" sldId="401"/>
            <ac:spMk id="9" creationId="{C09302AF-C7EC-44F3-A2BA-BD8FB1D6AB3A}"/>
          </ac:spMkLst>
        </pc:spChg>
        <pc:picChg chg="mod">
          <ac:chgData name="Carlos Fúnez Guerra" userId="4065a15b-7f9a-44c2-af4d-6084387e6d80" providerId="ADAL" clId="{15A896C9-57B9-4290-B8B9-81D4E92D0F14}" dt="2021-03-17T18:00:40.841" v="654" actId="14100"/>
          <ac:picMkLst>
            <pc:docMk/>
            <pc:sldMk cId="1693367617" sldId="401"/>
            <ac:picMk id="3" creationId="{00000000-0000-0000-0000-000000000000}"/>
          </ac:picMkLst>
        </pc:picChg>
        <pc:picChg chg="add mod">
          <ac:chgData name="Carlos Fúnez Guerra" userId="4065a15b-7f9a-44c2-af4d-6084387e6d80" providerId="ADAL" clId="{15A896C9-57B9-4290-B8B9-81D4E92D0F14}" dt="2021-03-17T17:54:36.294" v="359"/>
          <ac:picMkLst>
            <pc:docMk/>
            <pc:sldMk cId="1693367617" sldId="401"/>
            <ac:picMk id="8" creationId="{7CABE2E6-319F-4E81-AC4C-272B815C9D5B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1:00.740" v="676" actId="1035"/>
        <pc:sldMkLst>
          <pc:docMk/>
          <pc:sldMk cId="275845505" sldId="402"/>
        </pc:sldMkLst>
        <pc:spChg chg="mod">
          <ac:chgData name="Carlos Fúnez Guerra" userId="4065a15b-7f9a-44c2-af4d-6084387e6d80" providerId="ADAL" clId="{15A896C9-57B9-4290-B8B9-81D4E92D0F14}" dt="2021-03-17T18:01:00.740" v="676" actId="1035"/>
          <ac:spMkLst>
            <pc:docMk/>
            <pc:sldMk cId="275845505" sldId="402"/>
            <ac:spMk id="5" creationId="{2FF24F79-3387-4229-B953-5905B2199B5A}"/>
          </ac:spMkLst>
        </pc:spChg>
        <pc:spChg chg="add mod">
          <ac:chgData name="Carlos Fúnez Guerra" userId="4065a15b-7f9a-44c2-af4d-6084387e6d80" providerId="ADAL" clId="{15A896C9-57B9-4290-B8B9-81D4E92D0F14}" dt="2021-03-17T17:54:39.097" v="360"/>
          <ac:spMkLst>
            <pc:docMk/>
            <pc:sldMk cId="275845505" sldId="402"/>
            <ac:spMk id="6" creationId="{1F357933-8F88-4C88-B61A-33165557E451}"/>
          </ac:spMkLst>
        </pc:spChg>
        <pc:spChg chg="add mod">
          <ac:chgData name="Carlos Fúnez Guerra" userId="4065a15b-7f9a-44c2-af4d-6084387e6d80" providerId="ADAL" clId="{15A896C9-57B9-4290-B8B9-81D4E92D0F14}" dt="2021-03-17T17:54:39.097" v="360"/>
          <ac:spMkLst>
            <pc:docMk/>
            <pc:sldMk cId="275845505" sldId="402"/>
            <ac:spMk id="9" creationId="{67C01669-6FE2-42BC-A09C-7568C49E1066}"/>
          </ac:spMkLst>
        </pc:spChg>
        <pc:picChg chg="add mod">
          <ac:chgData name="Carlos Fúnez Guerra" userId="4065a15b-7f9a-44c2-af4d-6084387e6d80" providerId="ADAL" clId="{15A896C9-57B9-4290-B8B9-81D4E92D0F14}" dt="2021-03-17T17:54:39.097" v="360"/>
          <ac:picMkLst>
            <pc:docMk/>
            <pc:sldMk cId="275845505" sldId="402"/>
            <ac:picMk id="8" creationId="{0EC80454-9523-42C9-8B43-B20E5C0E94A6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1:09.161" v="681" actId="1036"/>
        <pc:sldMkLst>
          <pc:docMk/>
          <pc:sldMk cId="3625728187" sldId="404"/>
        </pc:sldMkLst>
        <pc:spChg chg="add mod">
          <ac:chgData name="Carlos Fúnez Guerra" userId="4065a15b-7f9a-44c2-af4d-6084387e6d80" providerId="ADAL" clId="{15A896C9-57B9-4290-B8B9-81D4E92D0F14}" dt="2021-03-17T17:54:42.195" v="361"/>
          <ac:spMkLst>
            <pc:docMk/>
            <pc:sldMk cId="3625728187" sldId="404"/>
            <ac:spMk id="5" creationId="{57538668-DB49-4758-9DC3-C372CF52CC5E}"/>
          </ac:spMkLst>
        </pc:spChg>
        <pc:spChg chg="mod">
          <ac:chgData name="Carlos Fúnez Guerra" userId="4065a15b-7f9a-44c2-af4d-6084387e6d80" providerId="ADAL" clId="{15A896C9-57B9-4290-B8B9-81D4E92D0F14}" dt="2021-03-17T18:01:09.161" v="681" actId="1036"/>
          <ac:spMkLst>
            <pc:docMk/>
            <pc:sldMk cId="3625728187" sldId="404"/>
            <ac:spMk id="8" creationId="{C3AA0890-7CE2-423C-8199-6362EC992A65}"/>
          </ac:spMkLst>
        </pc:spChg>
        <pc:spChg chg="add mod">
          <ac:chgData name="Carlos Fúnez Guerra" userId="4065a15b-7f9a-44c2-af4d-6084387e6d80" providerId="ADAL" clId="{15A896C9-57B9-4290-B8B9-81D4E92D0F14}" dt="2021-03-17T17:54:42.195" v="361"/>
          <ac:spMkLst>
            <pc:docMk/>
            <pc:sldMk cId="3625728187" sldId="404"/>
            <ac:spMk id="9" creationId="{CA75DACE-9F30-41F8-8820-56936784D434}"/>
          </ac:spMkLst>
        </pc:spChg>
        <pc:picChg chg="add mod">
          <ac:chgData name="Carlos Fúnez Guerra" userId="4065a15b-7f9a-44c2-af4d-6084387e6d80" providerId="ADAL" clId="{15A896C9-57B9-4290-B8B9-81D4E92D0F14}" dt="2021-03-17T17:54:42.195" v="361"/>
          <ac:picMkLst>
            <pc:docMk/>
            <pc:sldMk cId="3625728187" sldId="404"/>
            <ac:picMk id="6" creationId="{D912234A-A83E-4473-88C8-F0A0A0F5865A}"/>
          </ac:picMkLst>
        </pc:picChg>
      </pc:sldChg>
      <pc:sldChg chg="addSp delSp modSp mod">
        <pc:chgData name="Carlos Fúnez Guerra" userId="4065a15b-7f9a-44c2-af4d-6084387e6d80" providerId="ADAL" clId="{15A896C9-57B9-4290-B8B9-81D4E92D0F14}" dt="2021-03-17T17:55:40.734" v="479" actId="6549"/>
        <pc:sldMkLst>
          <pc:docMk/>
          <pc:sldMk cId="2509842628" sldId="409"/>
        </pc:sldMkLst>
        <pc:spChg chg="add del mod">
          <ac:chgData name="Carlos Fúnez Guerra" userId="4065a15b-7f9a-44c2-af4d-6084387e6d80" providerId="ADAL" clId="{15A896C9-57B9-4290-B8B9-81D4E92D0F14}" dt="2021-03-17T17:51:55.301" v="312" actId="478"/>
          <ac:spMkLst>
            <pc:docMk/>
            <pc:sldMk cId="2509842628" sldId="409"/>
            <ac:spMk id="3" creationId="{3B66716C-9E6C-47DA-B4CE-100C8C5F31AE}"/>
          </ac:spMkLst>
        </pc:spChg>
        <pc:spChg chg="del">
          <ac:chgData name="Carlos Fúnez Guerra" userId="4065a15b-7f9a-44c2-af4d-6084387e6d80" providerId="ADAL" clId="{15A896C9-57B9-4290-B8B9-81D4E92D0F14}" dt="2021-03-17T17:51:55.301" v="312" actId="478"/>
          <ac:spMkLst>
            <pc:docMk/>
            <pc:sldMk cId="2509842628" sldId="409"/>
            <ac:spMk id="4" creationId="{964CC53A-265A-4944-A871-28A2AB701F85}"/>
          </ac:spMkLst>
        </pc:spChg>
        <pc:spChg chg="mod">
          <ac:chgData name="Carlos Fúnez Guerra" userId="4065a15b-7f9a-44c2-af4d-6084387e6d80" providerId="ADAL" clId="{15A896C9-57B9-4290-B8B9-81D4E92D0F14}" dt="2021-03-17T17:43:38.847" v="290" actId="20577"/>
          <ac:spMkLst>
            <pc:docMk/>
            <pc:sldMk cId="2509842628" sldId="409"/>
            <ac:spMk id="8" creationId="{00000000-0000-0000-0000-000000000000}"/>
          </ac:spMkLst>
        </pc:spChg>
        <pc:spChg chg="add mod">
          <ac:chgData name="Carlos Fúnez Guerra" userId="4065a15b-7f9a-44c2-af4d-6084387e6d80" providerId="ADAL" clId="{15A896C9-57B9-4290-B8B9-81D4E92D0F14}" dt="2021-03-17T17:51:56.256" v="313"/>
          <ac:spMkLst>
            <pc:docMk/>
            <pc:sldMk cId="2509842628" sldId="409"/>
            <ac:spMk id="12" creationId="{A9432563-F2C3-442E-9391-4C3C63D46B6C}"/>
          </ac:spMkLst>
        </pc:spChg>
        <pc:spChg chg="mod">
          <ac:chgData name="Carlos Fúnez Guerra" userId="4065a15b-7f9a-44c2-af4d-6084387e6d80" providerId="ADAL" clId="{15A896C9-57B9-4290-B8B9-81D4E92D0F14}" dt="2021-03-17T17:55:40.734" v="479" actId="6549"/>
          <ac:spMkLst>
            <pc:docMk/>
            <pc:sldMk cId="2509842628" sldId="409"/>
            <ac:spMk id="14" creationId="{F2F7ABA6-369E-45AD-9FD3-0042659646CC}"/>
          </ac:spMkLst>
        </pc:spChg>
        <pc:spChg chg="add mod">
          <ac:chgData name="Carlos Fúnez Guerra" userId="4065a15b-7f9a-44c2-af4d-6084387e6d80" providerId="ADAL" clId="{15A896C9-57B9-4290-B8B9-81D4E92D0F14}" dt="2021-03-17T17:51:56.256" v="313"/>
          <ac:spMkLst>
            <pc:docMk/>
            <pc:sldMk cId="2509842628" sldId="409"/>
            <ac:spMk id="15" creationId="{5CC14004-712B-4F02-8F1D-6A5C579A0E3D}"/>
          </ac:spMkLst>
        </pc:spChg>
        <pc:picChg chg="add mod">
          <ac:chgData name="Carlos Fúnez Guerra" userId="4065a15b-7f9a-44c2-af4d-6084387e6d80" providerId="ADAL" clId="{15A896C9-57B9-4290-B8B9-81D4E92D0F14}" dt="2021-03-17T17:51:56.256" v="313"/>
          <ac:picMkLst>
            <pc:docMk/>
            <pc:sldMk cId="2509842628" sldId="409"/>
            <ac:picMk id="13" creationId="{C84399E8-70E1-462C-A375-4BC2A8563D5E}"/>
          </ac:picMkLst>
        </pc:picChg>
        <pc:picChg chg="add del mod">
          <ac:chgData name="Carlos Fúnez Guerra" userId="4065a15b-7f9a-44c2-af4d-6084387e6d80" providerId="ADAL" clId="{15A896C9-57B9-4290-B8B9-81D4E92D0F14}" dt="2021-03-17T17:44:49.311" v="294" actId="478"/>
          <ac:picMkLst>
            <pc:docMk/>
            <pc:sldMk cId="2509842628" sldId="409"/>
            <ac:picMk id="3074" creationId="{2A6606D9-0951-4C47-BF67-C376B9780183}"/>
          </ac:picMkLst>
        </pc:picChg>
        <pc:picChg chg="add del mod">
          <ac:chgData name="Carlos Fúnez Guerra" userId="4065a15b-7f9a-44c2-af4d-6084387e6d80" providerId="ADAL" clId="{15A896C9-57B9-4290-B8B9-81D4E92D0F14}" dt="2021-03-17T17:45:16.252" v="299" actId="478"/>
          <ac:picMkLst>
            <pc:docMk/>
            <pc:sldMk cId="2509842628" sldId="409"/>
            <ac:picMk id="3076" creationId="{BDB98625-05B5-4D17-BF77-84330D9F0D9C}"/>
          </ac:picMkLst>
        </pc:picChg>
        <pc:picChg chg="add del mod">
          <ac:chgData name="Carlos Fúnez Guerra" userId="4065a15b-7f9a-44c2-af4d-6084387e6d80" providerId="ADAL" clId="{15A896C9-57B9-4290-B8B9-81D4E92D0F14}" dt="2021-03-17T17:45:51.109" v="302" actId="478"/>
          <ac:picMkLst>
            <pc:docMk/>
            <pc:sldMk cId="2509842628" sldId="409"/>
            <ac:picMk id="3078" creationId="{4ED9D8EE-52A7-4EC2-801D-B798C2F10594}"/>
          </ac:picMkLst>
        </pc:picChg>
        <pc:picChg chg="add del mod">
          <ac:chgData name="Carlos Fúnez Guerra" userId="4065a15b-7f9a-44c2-af4d-6084387e6d80" providerId="ADAL" clId="{15A896C9-57B9-4290-B8B9-81D4E92D0F14}" dt="2021-03-17T17:51:55.301" v="312" actId="478"/>
          <ac:picMkLst>
            <pc:docMk/>
            <pc:sldMk cId="2509842628" sldId="409"/>
            <ac:picMk id="3080" creationId="{B893C283-FB8D-490A-90FE-1842DAD8628C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57.921" v="341"/>
        <pc:sldMkLst>
          <pc:docMk/>
          <pc:sldMk cId="3690537650" sldId="411"/>
        </pc:sldMkLst>
        <pc:spChg chg="add mod">
          <ac:chgData name="Carlos Fúnez Guerra" userId="4065a15b-7f9a-44c2-af4d-6084387e6d80" providerId="ADAL" clId="{15A896C9-57B9-4290-B8B9-81D4E92D0F14}" dt="2021-03-17T17:53:57.921" v="341"/>
          <ac:spMkLst>
            <pc:docMk/>
            <pc:sldMk cId="3690537650" sldId="411"/>
            <ac:spMk id="6" creationId="{AE1C269D-2AF3-4A48-8988-8E63E8859924}"/>
          </ac:spMkLst>
        </pc:spChg>
        <pc:spChg chg="add mod">
          <ac:chgData name="Carlos Fúnez Guerra" userId="4065a15b-7f9a-44c2-af4d-6084387e6d80" providerId="ADAL" clId="{15A896C9-57B9-4290-B8B9-81D4E92D0F14}" dt="2021-03-17T17:53:57.921" v="341"/>
          <ac:spMkLst>
            <pc:docMk/>
            <pc:sldMk cId="3690537650" sldId="411"/>
            <ac:spMk id="10" creationId="{8F1F7E74-20BD-49B4-A3E0-68BE6B9FD474}"/>
          </ac:spMkLst>
        </pc:spChg>
        <pc:picChg chg="add mod">
          <ac:chgData name="Carlos Fúnez Guerra" userId="4065a15b-7f9a-44c2-af4d-6084387e6d80" providerId="ADAL" clId="{15A896C9-57B9-4290-B8B9-81D4E92D0F14}" dt="2021-03-17T17:53:57.921" v="341"/>
          <ac:picMkLst>
            <pc:docMk/>
            <pc:sldMk cId="3690537650" sldId="411"/>
            <ac:picMk id="7" creationId="{43A1E37F-D5E9-473C-AED4-ED96271FB521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6:53.841" v="538" actId="14100"/>
        <pc:sldMkLst>
          <pc:docMk/>
          <pc:sldMk cId="411124288" sldId="412"/>
        </pc:sldMkLst>
        <pc:spChg chg="add mod">
          <ac:chgData name="Carlos Fúnez Guerra" userId="4065a15b-7f9a-44c2-af4d-6084387e6d80" providerId="ADAL" clId="{15A896C9-57B9-4290-B8B9-81D4E92D0F14}" dt="2021-03-17T17:54:01.590" v="343"/>
          <ac:spMkLst>
            <pc:docMk/>
            <pc:sldMk cId="411124288" sldId="412"/>
            <ac:spMk id="9" creationId="{32B87962-BFEA-4860-B0EA-2302F3C566EB}"/>
          </ac:spMkLst>
        </pc:spChg>
        <pc:spChg chg="add mod">
          <ac:chgData name="Carlos Fúnez Guerra" userId="4065a15b-7f9a-44c2-af4d-6084387e6d80" providerId="ADAL" clId="{15A896C9-57B9-4290-B8B9-81D4E92D0F14}" dt="2021-03-17T17:54:01.590" v="343"/>
          <ac:spMkLst>
            <pc:docMk/>
            <pc:sldMk cId="411124288" sldId="412"/>
            <ac:spMk id="12" creationId="{DADD3CBF-9CC5-4EC8-9CB8-0FEEFCD4F23E}"/>
          </ac:spMkLst>
        </pc:spChg>
        <pc:picChg chg="mod">
          <ac:chgData name="Carlos Fúnez Guerra" userId="4065a15b-7f9a-44c2-af4d-6084387e6d80" providerId="ADAL" clId="{15A896C9-57B9-4290-B8B9-81D4E92D0F14}" dt="2021-03-17T17:56:53.841" v="538" actId="14100"/>
          <ac:picMkLst>
            <pc:docMk/>
            <pc:sldMk cId="411124288" sldId="412"/>
            <ac:picMk id="8" creationId="{0BE1CAAC-372E-45AB-95DF-3C5840334321}"/>
          </ac:picMkLst>
        </pc:picChg>
        <pc:picChg chg="add mod">
          <ac:chgData name="Carlos Fúnez Guerra" userId="4065a15b-7f9a-44c2-af4d-6084387e6d80" providerId="ADAL" clId="{15A896C9-57B9-4290-B8B9-81D4E92D0F14}" dt="2021-03-17T17:54:01.590" v="343"/>
          <ac:picMkLst>
            <pc:docMk/>
            <pc:sldMk cId="411124288" sldId="412"/>
            <ac:picMk id="10" creationId="{02351159-5BDA-4F16-AA45-63EA25D1C525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59.862" v="342"/>
        <pc:sldMkLst>
          <pc:docMk/>
          <pc:sldMk cId="340396037" sldId="413"/>
        </pc:sldMkLst>
        <pc:spChg chg="add mod">
          <ac:chgData name="Carlos Fúnez Guerra" userId="4065a15b-7f9a-44c2-af4d-6084387e6d80" providerId="ADAL" clId="{15A896C9-57B9-4290-B8B9-81D4E92D0F14}" dt="2021-03-17T17:53:59.862" v="342"/>
          <ac:spMkLst>
            <pc:docMk/>
            <pc:sldMk cId="340396037" sldId="413"/>
            <ac:spMk id="6" creationId="{706DC8EA-BD8D-4AB7-A7AB-01767450BF26}"/>
          </ac:spMkLst>
        </pc:spChg>
        <pc:spChg chg="add mod">
          <ac:chgData name="Carlos Fúnez Guerra" userId="4065a15b-7f9a-44c2-af4d-6084387e6d80" providerId="ADAL" clId="{15A896C9-57B9-4290-B8B9-81D4E92D0F14}" dt="2021-03-17T17:53:59.862" v="342"/>
          <ac:spMkLst>
            <pc:docMk/>
            <pc:sldMk cId="340396037" sldId="413"/>
            <ac:spMk id="9" creationId="{CE51D6BF-1DE0-4E30-A220-61298973843E}"/>
          </ac:spMkLst>
        </pc:spChg>
        <pc:picChg chg="add mod">
          <ac:chgData name="Carlos Fúnez Guerra" userId="4065a15b-7f9a-44c2-af4d-6084387e6d80" providerId="ADAL" clId="{15A896C9-57B9-4290-B8B9-81D4E92D0F14}" dt="2021-03-17T17:53:59.862" v="342"/>
          <ac:picMkLst>
            <pc:docMk/>
            <pc:sldMk cId="340396037" sldId="413"/>
            <ac:picMk id="7" creationId="{8E4BC658-FDD7-4FE3-A0AD-D6C748823F5C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4:58.770" v="368"/>
        <pc:sldMkLst>
          <pc:docMk/>
          <pc:sldMk cId="3504099506" sldId="415"/>
        </pc:sldMkLst>
        <pc:spChg chg="add mod">
          <ac:chgData name="Carlos Fúnez Guerra" userId="4065a15b-7f9a-44c2-af4d-6084387e6d80" providerId="ADAL" clId="{15A896C9-57B9-4290-B8B9-81D4E92D0F14}" dt="2021-03-17T17:54:58.770" v="368"/>
          <ac:spMkLst>
            <pc:docMk/>
            <pc:sldMk cId="3504099506" sldId="415"/>
            <ac:spMk id="5" creationId="{6853224B-9DFA-4DF0-9E50-896B2002A90F}"/>
          </ac:spMkLst>
        </pc:spChg>
        <pc:spChg chg="add mod">
          <ac:chgData name="Carlos Fúnez Guerra" userId="4065a15b-7f9a-44c2-af4d-6084387e6d80" providerId="ADAL" clId="{15A896C9-57B9-4290-B8B9-81D4E92D0F14}" dt="2021-03-17T17:54:58.770" v="368"/>
          <ac:spMkLst>
            <pc:docMk/>
            <pc:sldMk cId="3504099506" sldId="415"/>
            <ac:spMk id="9" creationId="{B33B43D3-38D1-4C6A-820B-895D24A4E2CE}"/>
          </ac:spMkLst>
        </pc:spChg>
        <pc:picChg chg="add mod">
          <ac:chgData name="Carlos Fúnez Guerra" userId="4065a15b-7f9a-44c2-af4d-6084387e6d80" providerId="ADAL" clId="{15A896C9-57B9-4290-B8B9-81D4E92D0F14}" dt="2021-03-17T17:54:58.770" v="368"/>
          <ac:picMkLst>
            <pc:docMk/>
            <pc:sldMk cId="3504099506" sldId="415"/>
            <ac:picMk id="6" creationId="{CB60E94C-1788-4E80-90F9-A1D28DC7D739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3:28.526" v="323"/>
        <pc:sldMkLst>
          <pc:docMk/>
          <pc:sldMk cId="2397651986" sldId="417"/>
        </pc:sldMkLst>
        <pc:spChg chg="add mod">
          <ac:chgData name="Carlos Fúnez Guerra" userId="4065a15b-7f9a-44c2-af4d-6084387e6d80" providerId="ADAL" clId="{15A896C9-57B9-4290-B8B9-81D4E92D0F14}" dt="2021-03-17T17:53:28.526" v="323"/>
          <ac:spMkLst>
            <pc:docMk/>
            <pc:sldMk cId="2397651986" sldId="417"/>
            <ac:spMk id="8" creationId="{C8894E18-7735-450C-ABA6-1C0351A3135C}"/>
          </ac:spMkLst>
        </pc:spChg>
        <pc:spChg chg="add mod">
          <ac:chgData name="Carlos Fúnez Guerra" userId="4065a15b-7f9a-44c2-af4d-6084387e6d80" providerId="ADAL" clId="{15A896C9-57B9-4290-B8B9-81D4E92D0F14}" dt="2021-03-17T17:53:28.526" v="323"/>
          <ac:spMkLst>
            <pc:docMk/>
            <pc:sldMk cId="2397651986" sldId="417"/>
            <ac:spMk id="12" creationId="{89BFD5E6-E29D-4457-984D-DD454AA54E6D}"/>
          </ac:spMkLst>
        </pc:spChg>
        <pc:picChg chg="add mod">
          <ac:chgData name="Carlos Fúnez Guerra" userId="4065a15b-7f9a-44c2-af4d-6084387e6d80" providerId="ADAL" clId="{15A896C9-57B9-4290-B8B9-81D4E92D0F14}" dt="2021-03-17T17:53:28.526" v="323"/>
          <ac:picMkLst>
            <pc:docMk/>
            <pc:sldMk cId="2397651986" sldId="417"/>
            <ac:picMk id="11" creationId="{259AD143-D8D5-4DC5-AEA2-56CA4467E6FD}"/>
          </ac:picMkLst>
        </pc:picChg>
      </pc:sldChg>
      <pc:sldChg chg="addSp delSp modSp">
        <pc:chgData name="Carlos Fúnez Guerra" userId="4065a15b-7f9a-44c2-af4d-6084387e6d80" providerId="ADAL" clId="{15A896C9-57B9-4290-B8B9-81D4E92D0F14}" dt="2021-03-17T17:53:47.332" v="336"/>
        <pc:sldMkLst>
          <pc:docMk/>
          <pc:sldMk cId="970739918" sldId="418"/>
        </pc:sldMkLst>
        <pc:spChg chg="add del mod">
          <ac:chgData name="Carlos Fúnez Guerra" userId="4065a15b-7f9a-44c2-af4d-6084387e6d80" providerId="ADAL" clId="{15A896C9-57B9-4290-B8B9-81D4E92D0F14}" dt="2021-03-17T17:53:38.304" v="329"/>
          <ac:spMkLst>
            <pc:docMk/>
            <pc:sldMk cId="970739918" sldId="418"/>
            <ac:spMk id="8" creationId="{92412F2F-7DF0-42EC-8659-9927A19E0AA9}"/>
          </ac:spMkLst>
        </pc:spChg>
        <pc:spChg chg="add del mod">
          <ac:chgData name="Carlos Fúnez Guerra" userId="4065a15b-7f9a-44c2-af4d-6084387e6d80" providerId="ADAL" clId="{15A896C9-57B9-4290-B8B9-81D4E92D0F14}" dt="2021-03-17T17:53:38.304" v="329"/>
          <ac:spMkLst>
            <pc:docMk/>
            <pc:sldMk cId="970739918" sldId="418"/>
            <ac:spMk id="12" creationId="{199AF5EA-C270-4B33-9DF1-02496F69D8A1}"/>
          </ac:spMkLst>
        </pc:spChg>
        <pc:spChg chg="add del mod">
          <ac:chgData name="Carlos Fúnez Guerra" userId="4065a15b-7f9a-44c2-af4d-6084387e6d80" providerId="ADAL" clId="{15A896C9-57B9-4290-B8B9-81D4E92D0F14}" dt="2021-03-17T17:53:46.154" v="335"/>
          <ac:spMkLst>
            <pc:docMk/>
            <pc:sldMk cId="970739918" sldId="418"/>
            <ac:spMk id="13" creationId="{DA1253CC-BB91-42D4-8A19-45361E666094}"/>
          </ac:spMkLst>
        </pc:spChg>
        <pc:spChg chg="add del mod">
          <ac:chgData name="Carlos Fúnez Guerra" userId="4065a15b-7f9a-44c2-af4d-6084387e6d80" providerId="ADAL" clId="{15A896C9-57B9-4290-B8B9-81D4E92D0F14}" dt="2021-03-17T17:53:46.154" v="335"/>
          <ac:spMkLst>
            <pc:docMk/>
            <pc:sldMk cId="970739918" sldId="418"/>
            <ac:spMk id="17" creationId="{EF93BD22-BEC5-434C-B717-95BA12477FEF}"/>
          </ac:spMkLst>
        </pc:spChg>
        <pc:spChg chg="add mod">
          <ac:chgData name="Carlos Fúnez Guerra" userId="4065a15b-7f9a-44c2-af4d-6084387e6d80" providerId="ADAL" clId="{15A896C9-57B9-4290-B8B9-81D4E92D0F14}" dt="2021-03-17T17:53:47.332" v="336"/>
          <ac:spMkLst>
            <pc:docMk/>
            <pc:sldMk cId="970739918" sldId="418"/>
            <ac:spMk id="18" creationId="{DD45AE45-7331-4EC3-8317-4427748FB4ED}"/>
          </ac:spMkLst>
        </pc:spChg>
        <pc:spChg chg="add mod">
          <ac:chgData name="Carlos Fúnez Guerra" userId="4065a15b-7f9a-44c2-af4d-6084387e6d80" providerId="ADAL" clId="{15A896C9-57B9-4290-B8B9-81D4E92D0F14}" dt="2021-03-17T17:53:47.332" v="336"/>
          <ac:spMkLst>
            <pc:docMk/>
            <pc:sldMk cId="970739918" sldId="418"/>
            <ac:spMk id="20" creationId="{08BACABA-2821-4495-A4E0-8B23791C1482}"/>
          </ac:spMkLst>
        </pc:spChg>
        <pc:picChg chg="add del mod">
          <ac:chgData name="Carlos Fúnez Guerra" userId="4065a15b-7f9a-44c2-af4d-6084387e6d80" providerId="ADAL" clId="{15A896C9-57B9-4290-B8B9-81D4E92D0F14}" dt="2021-03-17T17:53:38.304" v="329"/>
          <ac:picMkLst>
            <pc:docMk/>
            <pc:sldMk cId="970739918" sldId="418"/>
            <ac:picMk id="11" creationId="{0D66D7AB-DDFA-4D43-A634-774B1DD2F00A}"/>
          </ac:picMkLst>
        </pc:picChg>
        <pc:picChg chg="add del mod">
          <ac:chgData name="Carlos Fúnez Guerra" userId="4065a15b-7f9a-44c2-af4d-6084387e6d80" providerId="ADAL" clId="{15A896C9-57B9-4290-B8B9-81D4E92D0F14}" dt="2021-03-17T17:53:46.154" v="335"/>
          <ac:picMkLst>
            <pc:docMk/>
            <pc:sldMk cId="970739918" sldId="418"/>
            <ac:picMk id="14" creationId="{A765DDDC-3977-4607-A781-8C87FB01A85E}"/>
          </ac:picMkLst>
        </pc:picChg>
        <pc:picChg chg="add mod">
          <ac:chgData name="Carlos Fúnez Guerra" userId="4065a15b-7f9a-44c2-af4d-6084387e6d80" providerId="ADAL" clId="{15A896C9-57B9-4290-B8B9-81D4E92D0F14}" dt="2021-03-17T17:53:47.332" v="336"/>
          <ac:picMkLst>
            <pc:docMk/>
            <pc:sldMk cId="970739918" sldId="418"/>
            <ac:picMk id="19" creationId="{D4724466-C611-4DED-9C0B-910ED05666F0}"/>
          </ac:picMkLst>
        </pc:picChg>
      </pc:sldChg>
      <pc:sldChg chg="addSp delSp modSp">
        <pc:chgData name="Carlos Fúnez Guerra" userId="4065a15b-7f9a-44c2-af4d-6084387e6d80" providerId="ADAL" clId="{15A896C9-57B9-4290-B8B9-81D4E92D0F14}" dt="2021-03-17T17:53:49.406" v="337"/>
        <pc:sldMkLst>
          <pc:docMk/>
          <pc:sldMk cId="1322617747" sldId="419"/>
        </pc:sldMkLst>
        <pc:spChg chg="add del mod">
          <ac:chgData name="Carlos Fúnez Guerra" userId="4065a15b-7f9a-44c2-af4d-6084387e6d80" providerId="ADAL" clId="{15A896C9-57B9-4290-B8B9-81D4E92D0F14}" dt="2021-03-17T17:53:37.201" v="328"/>
          <ac:spMkLst>
            <pc:docMk/>
            <pc:sldMk cId="1322617747" sldId="419"/>
            <ac:spMk id="8" creationId="{9A9EE732-9DB9-45EC-B067-3AC13E118105}"/>
          </ac:spMkLst>
        </pc:spChg>
        <pc:spChg chg="add del mod">
          <ac:chgData name="Carlos Fúnez Guerra" userId="4065a15b-7f9a-44c2-af4d-6084387e6d80" providerId="ADAL" clId="{15A896C9-57B9-4290-B8B9-81D4E92D0F14}" dt="2021-03-17T17:53:37.201" v="328"/>
          <ac:spMkLst>
            <pc:docMk/>
            <pc:sldMk cId="1322617747" sldId="419"/>
            <ac:spMk id="12" creationId="{7351FB33-5F9E-4F70-BE68-D5FDB86DF113}"/>
          </ac:spMkLst>
        </pc:spChg>
        <pc:spChg chg="add del mod">
          <ac:chgData name="Carlos Fúnez Guerra" userId="4065a15b-7f9a-44c2-af4d-6084387e6d80" providerId="ADAL" clId="{15A896C9-57B9-4290-B8B9-81D4E92D0F14}" dt="2021-03-17T17:53:45.569" v="334"/>
          <ac:spMkLst>
            <pc:docMk/>
            <pc:sldMk cId="1322617747" sldId="419"/>
            <ac:spMk id="13" creationId="{D7F84B19-5A1A-4389-A3CD-F48563935137}"/>
          </ac:spMkLst>
        </pc:spChg>
        <pc:spChg chg="add del mod">
          <ac:chgData name="Carlos Fúnez Guerra" userId="4065a15b-7f9a-44c2-af4d-6084387e6d80" providerId="ADAL" clId="{15A896C9-57B9-4290-B8B9-81D4E92D0F14}" dt="2021-03-17T17:53:45.569" v="334"/>
          <ac:spMkLst>
            <pc:docMk/>
            <pc:sldMk cId="1322617747" sldId="419"/>
            <ac:spMk id="16" creationId="{84454343-9EFF-4E00-ACEC-214D31AC1449}"/>
          </ac:spMkLst>
        </pc:spChg>
        <pc:spChg chg="add mod">
          <ac:chgData name="Carlos Fúnez Guerra" userId="4065a15b-7f9a-44c2-af4d-6084387e6d80" providerId="ADAL" clId="{15A896C9-57B9-4290-B8B9-81D4E92D0F14}" dt="2021-03-17T17:53:49.406" v="337"/>
          <ac:spMkLst>
            <pc:docMk/>
            <pc:sldMk cId="1322617747" sldId="419"/>
            <ac:spMk id="17" creationId="{D0AD69B2-79FB-4660-B838-5BB7AB17AAEC}"/>
          </ac:spMkLst>
        </pc:spChg>
        <pc:spChg chg="add mod">
          <ac:chgData name="Carlos Fúnez Guerra" userId="4065a15b-7f9a-44c2-af4d-6084387e6d80" providerId="ADAL" clId="{15A896C9-57B9-4290-B8B9-81D4E92D0F14}" dt="2021-03-17T17:53:49.406" v="337"/>
          <ac:spMkLst>
            <pc:docMk/>
            <pc:sldMk cId="1322617747" sldId="419"/>
            <ac:spMk id="19" creationId="{9A2DF965-1A87-42F4-A9D4-F5105D885C0C}"/>
          </ac:spMkLst>
        </pc:spChg>
        <pc:picChg chg="add del mod">
          <ac:chgData name="Carlos Fúnez Guerra" userId="4065a15b-7f9a-44c2-af4d-6084387e6d80" providerId="ADAL" clId="{15A896C9-57B9-4290-B8B9-81D4E92D0F14}" dt="2021-03-17T17:53:37.201" v="328"/>
          <ac:picMkLst>
            <pc:docMk/>
            <pc:sldMk cId="1322617747" sldId="419"/>
            <ac:picMk id="11" creationId="{CCAE6DA3-638A-4A48-92E5-70C21521561C}"/>
          </ac:picMkLst>
        </pc:picChg>
        <pc:picChg chg="add del mod">
          <ac:chgData name="Carlos Fúnez Guerra" userId="4065a15b-7f9a-44c2-af4d-6084387e6d80" providerId="ADAL" clId="{15A896C9-57B9-4290-B8B9-81D4E92D0F14}" dt="2021-03-17T17:53:45.569" v="334"/>
          <ac:picMkLst>
            <pc:docMk/>
            <pc:sldMk cId="1322617747" sldId="419"/>
            <ac:picMk id="14" creationId="{9DE1CF9E-2DE1-4906-AEF7-EAD9579F01E0}"/>
          </ac:picMkLst>
        </pc:picChg>
        <pc:picChg chg="add mod">
          <ac:chgData name="Carlos Fúnez Guerra" userId="4065a15b-7f9a-44c2-af4d-6084387e6d80" providerId="ADAL" clId="{15A896C9-57B9-4290-B8B9-81D4E92D0F14}" dt="2021-03-17T17:53:49.406" v="337"/>
          <ac:picMkLst>
            <pc:docMk/>
            <pc:sldMk cId="1322617747" sldId="419"/>
            <ac:picMk id="18" creationId="{F9D517EB-1932-47ED-B0C5-A862DD2A9751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1:17.150" v="684" actId="1036"/>
        <pc:sldMkLst>
          <pc:docMk/>
          <pc:sldMk cId="3000194055" sldId="429"/>
        </pc:sldMkLst>
        <pc:spChg chg="add mod">
          <ac:chgData name="Carlos Fúnez Guerra" userId="4065a15b-7f9a-44c2-af4d-6084387e6d80" providerId="ADAL" clId="{15A896C9-57B9-4290-B8B9-81D4E92D0F14}" dt="2021-03-17T17:54:44.495" v="362"/>
          <ac:spMkLst>
            <pc:docMk/>
            <pc:sldMk cId="3000194055" sldId="429"/>
            <ac:spMk id="5" creationId="{985AF251-BA56-4AD0-BFB3-20696CEFF383}"/>
          </ac:spMkLst>
        </pc:spChg>
        <pc:spChg chg="mod">
          <ac:chgData name="Carlos Fúnez Guerra" userId="4065a15b-7f9a-44c2-af4d-6084387e6d80" providerId="ADAL" clId="{15A896C9-57B9-4290-B8B9-81D4E92D0F14}" dt="2021-03-17T18:01:17.150" v="684" actId="1036"/>
          <ac:spMkLst>
            <pc:docMk/>
            <pc:sldMk cId="3000194055" sldId="429"/>
            <ac:spMk id="8" creationId="{58B3F259-8A34-4702-A86D-18EC38CA9955}"/>
          </ac:spMkLst>
        </pc:spChg>
        <pc:spChg chg="add mod">
          <ac:chgData name="Carlos Fúnez Guerra" userId="4065a15b-7f9a-44c2-af4d-6084387e6d80" providerId="ADAL" clId="{15A896C9-57B9-4290-B8B9-81D4E92D0F14}" dt="2021-03-17T17:54:44.495" v="362"/>
          <ac:spMkLst>
            <pc:docMk/>
            <pc:sldMk cId="3000194055" sldId="429"/>
            <ac:spMk id="9" creationId="{1BB3C126-E6BB-4A65-91B9-2D2A32030788}"/>
          </ac:spMkLst>
        </pc:spChg>
        <pc:picChg chg="add mod">
          <ac:chgData name="Carlos Fúnez Guerra" userId="4065a15b-7f9a-44c2-af4d-6084387e6d80" providerId="ADAL" clId="{15A896C9-57B9-4290-B8B9-81D4E92D0F14}" dt="2021-03-17T17:54:44.495" v="362"/>
          <ac:picMkLst>
            <pc:docMk/>
            <pc:sldMk cId="3000194055" sldId="429"/>
            <ac:picMk id="6" creationId="{F192AAD0-0CE4-48FE-B9C6-88B1894730F3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8:01:36.234" v="693" actId="1036"/>
        <pc:sldMkLst>
          <pc:docMk/>
          <pc:sldMk cId="665302463" sldId="430"/>
        </pc:sldMkLst>
        <pc:spChg chg="add mod">
          <ac:chgData name="Carlos Fúnez Guerra" userId="4065a15b-7f9a-44c2-af4d-6084387e6d80" providerId="ADAL" clId="{15A896C9-57B9-4290-B8B9-81D4E92D0F14}" dt="2021-03-17T17:54:46.646" v="363"/>
          <ac:spMkLst>
            <pc:docMk/>
            <pc:sldMk cId="665302463" sldId="430"/>
            <ac:spMk id="5" creationId="{69A5C9D4-5454-4C3D-BB46-A13897916B5E}"/>
          </ac:spMkLst>
        </pc:spChg>
        <pc:spChg chg="add mod">
          <ac:chgData name="Carlos Fúnez Guerra" userId="4065a15b-7f9a-44c2-af4d-6084387e6d80" providerId="ADAL" clId="{15A896C9-57B9-4290-B8B9-81D4E92D0F14}" dt="2021-03-17T17:54:46.646" v="363"/>
          <ac:spMkLst>
            <pc:docMk/>
            <pc:sldMk cId="665302463" sldId="430"/>
            <ac:spMk id="8" creationId="{29097FE2-A8ED-4044-B126-FA524CFC36E4}"/>
          </ac:spMkLst>
        </pc:spChg>
        <pc:spChg chg="mod">
          <ac:chgData name="Carlos Fúnez Guerra" userId="4065a15b-7f9a-44c2-af4d-6084387e6d80" providerId="ADAL" clId="{15A896C9-57B9-4290-B8B9-81D4E92D0F14}" dt="2021-03-17T18:01:36.234" v="693" actId="1036"/>
          <ac:spMkLst>
            <pc:docMk/>
            <pc:sldMk cId="665302463" sldId="430"/>
            <ac:spMk id="9" creationId="{96E1FD5E-C1C2-46D4-A0EB-456B0F028F77}"/>
          </ac:spMkLst>
        </pc:spChg>
        <pc:picChg chg="add mod">
          <ac:chgData name="Carlos Fúnez Guerra" userId="4065a15b-7f9a-44c2-af4d-6084387e6d80" providerId="ADAL" clId="{15A896C9-57B9-4290-B8B9-81D4E92D0F14}" dt="2021-03-17T17:54:46.646" v="363"/>
          <ac:picMkLst>
            <pc:docMk/>
            <pc:sldMk cId="665302463" sldId="430"/>
            <ac:picMk id="6" creationId="{0E7C3415-673E-4C7A-903E-DDF4D16A70F9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5:00.595" v="369"/>
        <pc:sldMkLst>
          <pc:docMk/>
          <pc:sldMk cId="3987974682" sldId="432"/>
        </pc:sldMkLst>
        <pc:spChg chg="add mod">
          <ac:chgData name="Carlos Fúnez Guerra" userId="4065a15b-7f9a-44c2-af4d-6084387e6d80" providerId="ADAL" clId="{15A896C9-57B9-4290-B8B9-81D4E92D0F14}" dt="2021-03-17T17:55:00.595" v="369"/>
          <ac:spMkLst>
            <pc:docMk/>
            <pc:sldMk cId="3987974682" sldId="432"/>
            <ac:spMk id="5" creationId="{4EF2BC71-6BAA-4C86-950F-CC3D51EDD492}"/>
          </ac:spMkLst>
        </pc:spChg>
        <pc:spChg chg="add mod">
          <ac:chgData name="Carlos Fúnez Guerra" userId="4065a15b-7f9a-44c2-af4d-6084387e6d80" providerId="ADAL" clId="{15A896C9-57B9-4290-B8B9-81D4E92D0F14}" dt="2021-03-17T17:55:00.595" v="369"/>
          <ac:spMkLst>
            <pc:docMk/>
            <pc:sldMk cId="3987974682" sldId="432"/>
            <ac:spMk id="8" creationId="{208B4905-B5C0-431C-B71C-E97785F7A647}"/>
          </ac:spMkLst>
        </pc:spChg>
        <pc:picChg chg="add mod">
          <ac:chgData name="Carlos Fúnez Guerra" userId="4065a15b-7f9a-44c2-af4d-6084387e6d80" providerId="ADAL" clId="{15A896C9-57B9-4290-B8B9-81D4E92D0F14}" dt="2021-03-17T17:55:00.595" v="369"/>
          <ac:picMkLst>
            <pc:docMk/>
            <pc:sldMk cId="3987974682" sldId="432"/>
            <ac:picMk id="6" creationId="{6CF6F5BB-3683-46ED-A422-3FEF00A83ACA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4:51.221" v="365"/>
        <pc:sldMkLst>
          <pc:docMk/>
          <pc:sldMk cId="3099103673" sldId="434"/>
        </pc:sldMkLst>
        <pc:spChg chg="add mod">
          <ac:chgData name="Carlos Fúnez Guerra" userId="4065a15b-7f9a-44c2-af4d-6084387e6d80" providerId="ADAL" clId="{15A896C9-57B9-4290-B8B9-81D4E92D0F14}" dt="2021-03-17T17:54:51.221" v="365"/>
          <ac:spMkLst>
            <pc:docMk/>
            <pc:sldMk cId="3099103673" sldId="434"/>
            <ac:spMk id="5" creationId="{879673FE-EBF8-4DEB-AA77-598AAE7BF060}"/>
          </ac:spMkLst>
        </pc:spChg>
        <pc:spChg chg="add mod">
          <ac:chgData name="Carlos Fúnez Guerra" userId="4065a15b-7f9a-44c2-af4d-6084387e6d80" providerId="ADAL" clId="{15A896C9-57B9-4290-B8B9-81D4E92D0F14}" dt="2021-03-17T17:54:51.221" v="365"/>
          <ac:spMkLst>
            <pc:docMk/>
            <pc:sldMk cId="3099103673" sldId="434"/>
            <ac:spMk id="8" creationId="{04F35566-3F99-4048-B11B-216FA017932A}"/>
          </ac:spMkLst>
        </pc:spChg>
        <pc:picChg chg="add mod">
          <ac:chgData name="Carlos Fúnez Guerra" userId="4065a15b-7f9a-44c2-af4d-6084387e6d80" providerId="ADAL" clId="{15A896C9-57B9-4290-B8B9-81D4E92D0F14}" dt="2021-03-17T17:54:51.221" v="365"/>
          <ac:picMkLst>
            <pc:docMk/>
            <pc:sldMk cId="3099103673" sldId="434"/>
            <ac:picMk id="6" creationId="{835759A4-20CB-420A-921B-0BED4FC16EC4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4:54.735" v="366"/>
        <pc:sldMkLst>
          <pc:docMk/>
          <pc:sldMk cId="2466151250" sldId="435"/>
        </pc:sldMkLst>
        <pc:spChg chg="add mod">
          <ac:chgData name="Carlos Fúnez Guerra" userId="4065a15b-7f9a-44c2-af4d-6084387e6d80" providerId="ADAL" clId="{15A896C9-57B9-4290-B8B9-81D4E92D0F14}" dt="2021-03-17T17:54:54.735" v="366"/>
          <ac:spMkLst>
            <pc:docMk/>
            <pc:sldMk cId="2466151250" sldId="435"/>
            <ac:spMk id="5" creationId="{ACA648C4-DBC2-4115-B113-34AA70F0A4E1}"/>
          </ac:spMkLst>
        </pc:spChg>
        <pc:spChg chg="add mod">
          <ac:chgData name="Carlos Fúnez Guerra" userId="4065a15b-7f9a-44c2-af4d-6084387e6d80" providerId="ADAL" clId="{15A896C9-57B9-4290-B8B9-81D4E92D0F14}" dt="2021-03-17T17:54:54.735" v="366"/>
          <ac:spMkLst>
            <pc:docMk/>
            <pc:sldMk cId="2466151250" sldId="435"/>
            <ac:spMk id="9" creationId="{BC1C0A24-AD81-44DC-B418-2B2752732346}"/>
          </ac:spMkLst>
        </pc:spChg>
        <pc:picChg chg="add mod">
          <ac:chgData name="Carlos Fúnez Guerra" userId="4065a15b-7f9a-44c2-af4d-6084387e6d80" providerId="ADAL" clId="{15A896C9-57B9-4290-B8B9-81D4E92D0F14}" dt="2021-03-17T17:54:54.735" v="366"/>
          <ac:picMkLst>
            <pc:docMk/>
            <pc:sldMk cId="2466151250" sldId="435"/>
            <ac:picMk id="6" creationId="{288377B4-F7D7-4B1F-9205-FFA92516EE5F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4:56.804" v="367"/>
        <pc:sldMkLst>
          <pc:docMk/>
          <pc:sldMk cId="269836411" sldId="436"/>
        </pc:sldMkLst>
        <pc:spChg chg="add mod">
          <ac:chgData name="Carlos Fúnez Guerra" userId="4065a15b-7f9a-44c2-af4d-6084387e6d80" providerId="ADAL" clId="{15A896C9-57B9-4290-B8B9-81D4E92D0F14}" dt="2021-03-17T17:54:56.804" v="367"/>
          <ac:spMkLst>
            <pc:docMk/>
            <pc:sldMk cId="269836411" sldId="436"/>
            <ac:spMk id="5" creationId="{950E80B2-53A5-4208-AB4F-04CC366B6029}"/>
          </ac:spMkLst>
        </pc:spChg>
        <pc:spChg chg="add mod">
          <ac:chgData name="Carlos Fúnez Guerra" userId="4065a15b-7f9a-44c2-af4d-6084387e6d80" providerId="ADAL" clId="{15A896C9-57B9-4290-B8B9-81D4E92D0F14}" dt="2021-03-17T17:54:56.804" v="367"/>
          <ac:spMkLst>
            <pc:docMk/>
            <pc:sldMk cId="269836411" sldId="436"/>
            <ac:spMk id="9" creationId="{672BC7F5-7151-4D9F-9E17-2E694EEA4E5D}"/>
          </ac:spMkLst>
        </pc:spChg>
        <pc:picChg chg="add mod">
          <ac:chgData name="Carlos Fúnez Guerra" userId="4065a15b-7f9a-44c2-af4d-6084387e6d80" providerId="ADAL" clId="{15A896C9-57B9-4290-B8B9-81D4E92D0F14}" dt="2021-03-17T17:54:56.804" v="367"/>
          <ac:picMkLst>
            <pc:docMk/>
            <pc:sldMk cId="269836411" sldId="436"/>
            <ac:picMk id="6" creationId="{DFC5A6DA-A301-4BD0-8231-44F3D9404604}"/>
          </ac:picMkLst>
        </pc:picChg>
      </pc:sldChg>
      <pc:sldChg chg="addSp modSp">
        <pc:chgData name="Carlos Fúnez Guerra" userId="4065a15b-7f9a-44c2-af4d-6084387e6d80" providerId="ADAL" clId="{15A896C9-57B9-4290-B8B9-81D4E92D0F14}" dt="2021-03-17T17:55:02.536" v="370"/>
        <pc:sldMkLst>
          <pc:docMk/>
          <pc:sldMk cId="1221110419" sldId="437"/>
        </pc:sldMkLst>
        <pc:spChg chg="add mod">
          <ac:chgData name="Carlos Fúnez Guerra" userId="4065a15b-7f9a-44c2-af4d-6084387e6d80" providerId="ADAL" clId="{15A896C9-57B9-4290-B8B9-81D4E92D0F14}" dt="2021-03-17T17:55:02.536" v="370"/>
          <ac:spMkLst>
            <pc:docMk/>
            <pc:sldMk cId="1221110419" sldId="437"/>
            <ac:spMk id="8" creationId="{5ACD7F7D-41C3-4787-9FA5-6F1FB88EC55C}"/>
          </ac:spMkLst>
        </pc:spChg>
        <pc:spChg chg="add mod">
          <ac:chgData name="Carlos Fúnez Guerra" userId="4065a15b-7f9a-44c2-af4d-6084387e6d80" providerId="ADAL" clId="{15A896C9-57B9-4290-B8B9-81D4E92D0F14}" dt="2021-03-17T17:55:02.536" v="370"/>
          <ac:spMkLst>
            <pc:docMk/>
            <pc:sldMk cId="1221110419" sldId="437"/>
            <ac:spMk id="11" creationId="{F3471D95-1D10-4674-98C7-91E8523C690A}"/>
          </ac:spMkLst>
        </pc:spChg>
        <pc:picChg chg="add mod">
          <ac:chgData name="Carlos Fúnez Guerra" userId="4065a15b-7f9a-44c2-af4d-6084387e6d80" providerId="ADAL" clId="{15A896C9-57B9-4290-B8B9-81D4E92D0F14}" dt="2021-03-17T17:55:02.536" v="370"/>
          <ac:picMkLst>
            <pc:docMk/>
            <pc:sldMk cId="1221110419" sldId="437"/>
            <ac:picMk id="10" creationId="{10E93330-2BBB-4285-9D38-A8C417DEA11D}"/>
          </ac:picMkLst>
        </pc:picChg>
      </pc:sldChg>
      <pc:sldChg chg="addSp delSp modSp">
        <pc:chgData name="Carlos Fúnez Guerra" userId="4065a15b-7f9a-44c2-af4d-6084387e6d80" providerId="ADAL" clId="{15A896C9-57B9-4290-B8B9-81D4E92D0F14}" dt="2021-03-17T17:53:51.322" v="338"/>
        <pc:sldMkLst>
          <pc:docMk/>
          <pc:sldMk cId="1836590093" sldId="438"/>
        </pc:sldMkLst>
        <pc:spChg chg="add del mod">
          <ac:chgData name="Carlos Fúnez Guerra" userId="4065a15b-7f9a-44c2-af4d-6084387e6d80" providerId="ADAL" clId="{15A896C9-57B9-4290-B8B9-81D4E92D0F14}" dt="2021-03-17T17:53:36.151" v="327"/>
          <ac:spMkLst>
            <pc:docMk/>
            <pc:sldMk cId="1836590093" sldId="438"/>
            <ac:spMk id="8" creationId="{025535BD-EC7F-4322-A779-4A231E76B4A5}"/>
          </ac:spMkLst>
        </pc:spChg>
        <pc:spChg chg="add del mod">
          <ac:chgData name="Carlos Fúnez Guerra" userId="4065a15b-7f9a-44c2-af4d-6084387e6d80" providerId="ADAL" clId="{15A896C9-57B9-4290-B8B9-81D4E92D0F14}" dt="2021-03-17T17:53:36.151" v="327"/>
          <ac:spMkLst>
            <pc:docMk/>
            <pc:sldMk cId="1836590093" sldId="438"/>
            <ac:spMk id="12" creationId="{2BCFA3B4-B708-40F5-8D19-11833A8A9A5E}"/>
          </ac:spMkLst>
        </pc:spChg>
        <pc:spChg chg="add del mod">
          <ac:chgData name="Carlos Fúnez Guerra" userId="4065a15b-7f9a-44c2-af4d-6084387e6d80" providerId="ADAL" clId="{15A896C9-57B9-4290-B8B9-81D4E92D0F14}" dt="2021-03-17T17:53:44.931" v="333"/>
          <ac:spMkLst>
            <pc:docMk/>
            <pc:sldMk cId="1836590093" sldId="438"/>
            <ac:spMk id="13" creationId="{4DEC03CC-2526-4327-9DAC-7991699ECC7C}"/>
          </ac:spMkLst>
        </pc:spChg>
        <pc:spChg chg="add del mod">
          <ac:chgData name="Carlos Fúnez Guerra" userId="4065a15b-7f9a-44c2-af4d-6084387e6d80" providerId="ADAL" clId="{15A896C9-57B9-4290-B8B9-81D4E92D0F14}" dt="2021-03-17T17:53:44.931" v="333"/>
          <ac:spMkLst>
            <pc:docMk/>
            <pc:sldMk cId="1836590093" sldId="438"/>
            <ac:spMk id="16" creationId="{1452C2BA-955A-47B7-BB3C-F2F5EC2CCF03}"/>
          </ac:spMkLst>
        </pc:spChg>
        <pc:spChg chg="add mod">
          <ac:chgData name="Carlos Fúnez Guerra" userId="4065a15b-7f9a-44c2-af4d-6084387e6d80" providerId="ADAL" clId="{15A896C9-57B9-4290-B8B9-81D4E92D0F14}" dt="2021-03-17T17:53:51.322" v="338"/>
          <ac:spMkLst>
            <pc:docMk/>
            <pc:sldMk cId="1836590093" sldId="438"/>
            <ac:spMk id="17" creationId="{832C2EBD-C131-4BC8-9DBF-01CCC8528FD9}"/>
          </ac:spMkLst>
        </pc:spChg>
        <pc:spChg chg="add mod">
          <ac:chgData name="Carlos Fúnez Guerra" userId="4065a15b-7f9a-44c2-af4d-6084387e6d80" providerId="ADAL" clId="{15A896C9-57B9-4290-B8B9-81D4E92D0F14}" dt="2021-03-17T17:53:51.322" v="338"/>
          <ac:spMkLst>
            <pc:docMk/>
            <pc:sldMk cId="1836590093" sldId="438"/>
            <ac:spMk id="19" creationId="{131BA57E-BB96-479D-9AF8-193E5A560BAC}"/>
          </ac:spMkLst>
        </pc:spChg>
        <pc:picChg chg="add del mod">
          <ac:chgData name="Carlos Fúnez Guerra" userId="4065a15b-7f9a-44c2-af4d-6084387e6d80" providerId="ADAL" clId="{15A896C9-57B9-4290-B8B9-81D4E92D0F14}" dt="2021-03-17T17:53:36.151" v="327"/>
          <ac:picMkLst>
            <pc:docMk/>
            <pc:sldMk cId="1836590093" sldId="438"/>
            <ac:picMk id="11" creationId="{645F5FA4-5E91-46D5-8D9D-516376ED48E3}"/>
          </ac:picMkLst>
        </pc:picChg>
        <pc:picChg chg="add del mod">
          <ac:chgData name="Carlos Fúnez Guerra" userId="4065a15b-7f9a-44c2-af4d-6084387e6d80" providerId="ADAL" clId="{15A896C9-57B9-4290-B8B9-81D4E92D0F14}" dt="2021-03-17T17:53:44.931" v="333"/>
          <ac:picMkLst>
            <pc:docMk/>
            <pc:sldMk cId="1836590093" sldId="438"/>
            <ac:picMk id="14" creationId="{47028BDE-E87E-4B20-9874-7F2925450BA8}"/>
          </ac:picMkLst>
        </pc:picChg>
        <pc:picChg chg="add mod">
          <ac:chgData name="Carlos Fúnez Guerra" userId="4065a15b-7f9a-44c2-af4d-6084387e6d80" providerId="ADAL" clId="{15A896C9-57B9-4290-B8B9-81D4E92D0F14}" dt="2021-03-17T17:53:51.322" v="338"/>
          <ac:picMkLst>
            <pc:docMk/>
            <pc:sldMk cId="1836590093" sldId="438"/>
            <ac:picMk id="18" creationId="{E454D018-EF63-4CE4-94D7-3A3C728C87E8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8:37.392" v="583" actId="1036"/>
        <pc:sldMkLst>
          <pc:docMk/>
          <pc:sldMk cId="4087785550" sldId="442"/>
        </pc:sldMkLst>
        <pc:spChg chg="mod">
          <ac:chgData name="Carlos Fúnez Guerra" userId="4065a15b-7f9a-44c2-af4d-6084387e6d80" providerId="ADAL" clId="{15A896C9-57B9-4290-B8B9-81D4E92D0F14}" dt="2021-03-17T17:58:37.392" v="583" actId="1036"/>
          <ac:spMkLst>
            <pc:docMk/>
            <pc:sldMk cId="4087785550" sldId="442"/>
            <ac:spMk id="6" creationId="{97328C57-8943-45B6-979C-CFB9A13A1ADF}"/>
          </ac:spMkLst>
        </pc:spChg>
        <pc:spChg chg="add mod">
          <ac:chgData name="Carlos Fúnez Guerra" userId="4065a15b-7f9a-44c2-af4d-6084387e6d80" providerId="ADAL" clId="{15A896C9-57B9-4290-B8B9-81D4E92D0F14}" dt="2021-03-17T17:54:16.370" v="350"/>
          <ac:spMkLst>
            <pc:docMk/>
            <pc:sldMk cId="4087785550" sldId="442"/>
            <ac:spMk id="7" creationId="{74E5252F-A2EE-489C-826E-C5099118645A}"/>
          </ac:spMkLst>
        </pc:spChg>
        <pc:spChg chg="add mod">
          <ac:chgData name="Carlos Fúnez Guerra" userId="4065a15b-7f9a-44c2-af4d-6084387e6d80" providerId="ADAL" clId="{15A896C9-57B9-4290-B8B9-81D4E92D0F14}" dt="2021-03-17T17:54:16.370" v="350"/>
          <ac:spMkLst>
            <pc:docMk/>
            <pc:sldMk cId="4087785550" sldId="442"/>
            <ac:spMk id="12" creationId="{6A9D183B-07B7-421A-861F-7A034B70DF87}"/>
          </ac:spMkLst>
        </pc:spChg>
        <pc:picChg chg="add mod">
          <ac:chgData name="Carlos Fúnez Guerra" userId="4065a15b-7f9a-44c2-af4d-6084387e6d80" providerId="ADAL" clId="{15A896C9-57B9-4290-B8B9-81D4E92D0F14}" dt="2021-03-17T17:54:16.370" v="350"/>
          <ac:picMkLst>
            <pc:docMk/>
            <pc:sldMk cId="4087785550" sldId="442"/>
            <ac:picMk id="11" creationId="{D98CAC0F-75EC-429F-A260-35D3F1E5D4F6}"/>
          </ac:picMkLst>
        </pc:picChg>
      </pc:sldChg>
      <pc:sldChg chg="del">
        <pc:chgData name="Carlos Fúnez Guerra" userId="4065a15b-7f9a-44c2-af4d-6084387e6d80" providerId="ADAL" clId="{15A896C9-57B9-4290-B8B9-81D4E92D0F14}" dt="2021-03-17T17:41:43.747" v="8" actId="47"/>
        <pc:sldMkLst>
          <pc:docMk/>
          <pc:sldMk cId="3557140341" sldId="443"/>
        </pc:sldMkLst>
      </pc:sldChg>
      <pc:sldChg chg="del">
        <pc:chgData name="Carlos Fúnez Guerra" userId="4065a15b-7f9a-44c2-af4d-6084387e6d80" providerId="ADAL" clId="{15A896C9-57B9-4290-B8B9-81D4E92D0F14}" dt="2021-03-17T17:41:44.948" v="9" actId="47"/>
        <pc:sldMkLst>
          <pc:docMk/>
          <pc:sldMk cId="1555268259" sldId="444"/>
        </pc:sldMkLst>
      </pc:sldChg>
      <pc:sldChg chg="addSp modSp mod">
        <pc:chgData name="Carlos Fúnez Guerra" userId="4065a15b-7f9a-44c2-af4d-6084387e6d80" providerId="ADAL" clId="{15A896C9-57B9-4290-B8B9-81D4E92D0F14}" dt="2021-03-17T17:58:45.876" v="587" actId="1036"/>
        <pc:sldMkLst>
          <pc:docMk/>
          <pc:sldMk cId="3234580650" sldId="445"/>
        </pc:sldMkLst>
        <pc:spChg chg="mod">
          <ac:chgData name="Carlos Fúnez Guerra" userId="4065a15b-7f9a-44c2-af4d-6084387e6d80" providerId="ADAL" clId="{15A896C9-57B9-4290-B8B9-81D4E92D0F14}" dt="2021-03-17T17:58:45.876" v="587" actId="1036"/>
          <ac:spMkLst>
            <pc:docMk/>
            <pc:sldMk cId="3234580650" sldId="445"/>
            <ac:spMk id="6" creationId="{F49741CE-E2F0-45D4-8FF0-F594DDCE76EA}"/>
          </ac:spMkLst>
        </pc:spChg>
        <pc:spChg chg="add mod">
          <ac:chgData name="Carlos Fúnez Guerra" userId="4065a15b-7f9a-44c2-af4d-6084387e6d80" providerId="ADAL" clId="{15A896C9-57B9-4290-B8B9-81D4E92D0F14}" dt="2021-03-17T17:54:18.332" v="351"/>
          <ac:spMkLst>
            <pc:docMk/>
            <pc:sldMk cId="3234580650" sldId="445"/>
            <ac:spMk id="9" creationId="{2B4B91BD-9A2C-448D-9A10-6C6EA0BCF972}"/>
          </ac:spMkLst>
        </pc:spChg>
        <pc:spChg chg="add mod">
          <ac:chgData name="Carlos Fúnez Guerra" userId="4065a15b-7f9a-44c2-af4d-6084387e6d80" providerId="ADAL" clId="{15A896C9-57B9-4290-B8B9-81D4E92D0F14}" dt="2021-03-17T17:54:18.332" v="351"/>
          <ac:spMkLst>
            <pc:docMk/>
            <pc:sldMk cId="3234580650" sldId="445"/>
            <ac:spMk id="12" creationId="{18EA9FD5-122C-4A5C-AC68-8AE68FA7E1D6}"/>
          </ac:spMkLst>
        </pc:spChg>
        <pc:picChg chg="add mod">
          <ac:chgData name="Carlos Fúnez Guerra" userId="4065a15b-7f9a-44c2-af4d-6084387e6d80" providerId="ADAL" clId="{15A896C9-57B9-4290-B8B9-81D4E92D0F14}" dt="2021-03-17T17:54:18.332" v="351"/>
          <ac:picMkLst>
            <pc:docMk/>
            <pc:sldMk cId="3234580650" sldId="445"/>
            <ac:picMk id="11" creationId="{8F39E4CD-5E7B-4B8F-817E-22EDC5DED3F9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8:59.085" v="601" actId="1036"/>
        <pc:sldMkLst>
          <pc:docMk/>
          <pc:sldMk cId="1721993031" sldId="446"/>
        </pc:sldMkLst>
        <pc:spChg chg="mod">
          <ac:chgData name="Carlos Fúnez Guerra" userId="4065a15b-7f9a-44c2-af4d-6084387e6d80" providerId="ADAL" clId="{15A896C9-57B9-4290-B8B9-81D4E92D0F14}" dt="2021-03-17T17:58:59.085" v="601" actId="1036"/>
          <ac:spMkLst>
            <pc:docMk/>
            <pc:sldMk cId="1721993031" sldId="446"/>
            <ac:spMk id="6" creationId="{91C4753A-7762-4C13-8FF5-CE4853945BC8}"/>
          </ac:spMkLst>
        </pc:spChg>
        <pc:spChg chg="add mod">
          <ac:chgData name="Carlos Fúnez Guerra" userId="4065a15b-7f9a-44c2-af4d-6084387e6d80" providerId="ADAL" clId="{15A896C9-57B9-4290-B8B9-81D4E92D0F14}" dt="2021-03-17T17:54:20.561" v="352"/>
          <ac:spMkLst>
            <pc:docMk/>
            <pc:sldMk cId="1721993031" sldId="446"/>
            <ac:spMk id="9" creationId="{B253780A-C980-4F4F-8A54-92B1EBC44C2C}"/>
          </ac:spMkLst>
        </pc:spChg>
        <pc:spChg chg="add mod">
          <ac:chgData name="Carlos Fúnez Guerra" userId="4065a15b-7f9a-44c2-af4d-6084387e6d80" providerId="ADAL" clId="{15A896C9-57B9-4290-B8B9-81D4E92D0F14}" dt="2021-03-17T17:54:20.561" v="352"/>
          <ac:spMkLst>
            <pc:docMk/>
            <pc:sldMk cId="1721993031" sldId="446"/>
            <ac:spMk id="12" creationId="{80E9BD4D-79C6-4847-922F-5BF580CBC2BD}"/>
          </ac:spMkLst>
        </pc:spChg>
        <pc:picChg chg="add mod">
          <ac:chgData name="Carlos Fúnez Guerra" userId="4065a15b-7f9a-44c2-af4d-6084387e6d80" providerId="ADAL" clId="{15A896C9-57B9-4290-B8B9-81D4E92D0F14}" dt="2021-03-17T17:54:20.561" v="352"/>
          <ac:picMkLst>
            <pc:docMk/>
            <pc:sldMk cId="1721993031" sldId="446"/>
            <ac:picMk id="11" creationId="{CCA9E8F7-76A3-4A74-A0A9-B1BA9E15217D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8:28.036" v="579" actId="1036"/>
        <pc:sldMkLst>
          <pc:docMk/>
          <pc:sldMk cId="3362759471" sldId="447"/>
        </pc:sldMkLst>
        <pc:spChg chg="mod">
          <ac:chgData name="Carlos Fúnez Guerra" userId="4065a15b-7f9a-44c2-af4d-6084387e6d80" providerId="ADAL" clId="{15A896C9-57B9-4290-B8B9-81D4E92D0F14}" dt="2021-03-17T17:58:28.036" v="579" actId="1036"/>
          <ac:spMkLst>
            <pc:docMk/>
            <pc:sldMk cId="3362759471" sldId="447"/>
            <ac:spMk id="6" creationId="{0D6CEEBA-3753-4E13-8138-A5A16AB21763}"/>
          </ac:spMkLst>
        </pc:spChg>
        <pc:spChg chg="add mod">
          <ac:chgData name="Carlos Fúnez Guerra" userId="4065a15b-7f9a-44c2-af4d-6084387e6d80" providerId="ADAL" clId="{15A896C9-57B9-4290-B8B9-81D4E92D0F14}" dt="2021-03-17T17:54:14.078" v="349"/>
          <ac:spMkLst>
            <pc:docMk/>
            <pc:sldMk cId="3362759471" sldId="447"/>
            <ac:spMk id="7" creationId="{70DC5B38-EC0A-4D2C-BABF-F45710BE2ADA}"/>
          </ac:spMkLst>
        </pc:spChg>
        <pc:spChg chg="add mod">
          <ac:chgData name="Carlos Fúnez Guerra" userId="4065a15b-7f9a-44c2-af4d-6084387e6d80" providerId="ADAL" clId="{15A896C9-57B9-4290-B8B9-81D4E92D0F14}" dt="2021-03-17T17:54:14.078" v="349"/>
          <ac:spMkLst>
            <pc:docMk/>
            <pc:sldMk cId="3362759471" sldId="447"/>
            <ac:spMk id="11" creationId="{44EBCACF-ECEA-4252-824E-7B9B56DD5F46}"/>
          </ac:spMkLst>
        </pc:spChg>
        <pc:picChg chg="mod">
          <ac:chgData name="Carlos Fúnez Guerra" userId="4065a15b-7f9a-44c2-af4d-6084387e6d80" providerId="ADAL" clId="{15A896C9-57B9-4290-B8B9-81D4E92D0F14}" dt="2021-03-17T17:58:24.999" v="576" actId="14100"/>
          <ac:picMkLst>
            <pc:docMk/>
            <pc:sldMk cId="3362759471" sldId="447"/>
            <ac:picMk id="2" creationId="{F27F99FF-923B-4B6B-8914-902C65CED23C}"/>
          </ac:picMkLst>
        </pc:picChg>
        <pc:picChg chg="add mod">
          <ac:chgData name="Carlos Fúnez Guerra" userId="4065a15b-7f9a-44c2-af4d-6084387e6d80" providerId="ADAL" clId="{15A896C9-57B9-4290-B8B9-81D4E92D0F14}" dt="2021-03-17T17:54:14.078" v="349"/>
          <ac:picMkLst>
            <pc:docMk/>
            <pc:sldMk cId="3362759471" sldId="447"/>
            <ac:picMk id="9" creationId="{3849636F-E68A-42E9-81A8-0B1CEF203919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9:10.906" v="606" actId="14100"/>
        <pc:sldMkLst>
          <pc:docMk/>
          <pc:sldMk cId="1343582221" sldId="448"/>
        </pc:sldMkLst>
        <pc:spChg chg="mod">
          <ac:chgData name="Carlos Fúnez Guerra" userId="4065a15b-7f9a-44c2-af4d-6084387e6d80" providerId="ADAL" clId="{15A896C9-57B9-4290-B8B9-81D4E92D0F14}" dt="2021-03-17T17:59:07.105" v="604" actId="1036"/>
          <ac:spMkLst>
            <pc:docMk/>
            <pc:sldMk cId="1343582221" sldId="448"/>
            <ac:spMk id="6" creationId="{71AA2983-5FA0-414D-B3AB-409A815B0224}"/>
          </ac:spMkLst>
        </pc:spChg>
        <pc:spChg chg="add mod">
          <ac:chgData name="Carlos Fúnez Guerra" userId="4065a15b-7f9a-44c2-af4d-6084387e6d80" providerId="ADAL" clId="{15A896C9-57B9-4290-B8B9-81D4E92D0F14}" dt="2021-03-17T17:54:24.155" v="353"/>
          <ac:spMkLst>
            <pc:docMk/>
            <pc:sldMk cId="1343582221" sldId="448"/>
            <ac:spMk id="7" creationId="{431EB79E-AEE7-46AD-93D6-E76D660F67FE}"/>
          </ac:spMkLst>
        </pc:spChg>
        <pc:spChg chg="add mod">
          <ac:chgData name="Carlos Fúnez Guerra" userId="4065a15b-7f9a-44c2-af4d-6084387e6d80" providerId="ADAL" clId="{15A896C9-57B9-4290-B8B9-81D4E92D0F14}" dt="2021-03-17T17:54:24.155" v="353"/>
          <ac:spMkLst>
            <pc:docMk/>
            <pc:sldMk cId="1343582221" sldId="448"/>
            <ac:spMk id="11" creationId="{E5E4E623-3A20-445C-886F-08E77288F4E0}"/>
          </ac:spMkLst>
        </pc:spChg>
        <pc:picChg chg="mod">
          <ac:chgData name="Carlos Fúnez Guerra" userId="4065a15b-7f9a-44c2-af4d-6084387e6d80" providerId="ADAL" clId="{15A896C9-57B9-4290-B8B9-81D4E92D0F14}" dt="2021-03-17T17:59:10.906" v="606" actId="14100"/>
          <ac:picMkLst>
            <pc:docMk/>
            <pc:sldMk cId="1343582221" sldId="448"/>
            <ac:picMk id="2" creationId="{0E76A16A-C321-47F2-B31B-0DD8D0D3DDE5}"/>
          </ac:picMkLst>
        </pc:picChg>
        <pc:picChg chg="add mod">
          <ac:chgData name="Carlos Fúnez Guerra" userId="4065a15b-7f9a-44c2-af4d-6084387e6d80" providerId="ADAL" clId="{15A896C9-57B9-4290-B8B9-81D4E92D0F14}" dt="2021-03-17T17:54:24.155" v="353"/>
          <ac:picMkLst>
            <pc:docMk/>
            <pc:sldMk cId="1343582221" sldId="448"/>
            <ac:picMk id="9" creationId="{1F484E26-9DEB-49F5-B30D-346F802F68F9}"/>
          </ac:picMkLst>
        </pc:picChg>
      </pc:sldChg>
      <pc:sldChg chg="addSp modSp mod">
        <pc:chgData name="Carlos Fúnez Guerra" userId="4065a15b-7f9a-44c2-af4d-6084387e6d80" providerId="ADAL" clId="{15A896C9-57B9-4290-B8B9-81D4E92D0F14}" dt="2021-03-17T17:59:42.690" v="637" actId="1036"/>
        <pc:sldMkLst>
          <pc:docMk/>
          <pc:sldMk cId="911713950" sldId="449"/>
        </pc:sldMkLst>
        <pc:spChg chg="mod">
          <ac:chgData name="Carlos Fúnez Guerra" userId="4065a15b-7f9a-44c2-af4d-6084387e6d80" providerId="ADAL" clId="{15A896C9-57B9-4290-B8B9-81D4E92D0F14}" dt="2021-03-17T17:59:42.690" v="637" actId="1036"/>
          <ac:spMkLst>
            <pc:docMk/>
            <pc:sldMk cId="911713950" sldId="449"/>
            <ac:spMk id="6" creationId="{27564017-F1BD-4DA2-A924-E9DC5FA74855}"/>
          </ac:spMkLst>
        </pc:spChg>
        <pc:spChg chg="add mod">
          <ac:chgData name="Carlos Fúnez Guerra" userId="4065a15b-7f9a-44c2-af4d-6084387e6d80" providerId="ADAL" clId="{15A896C9-57B9-4290-B8B9-81D4E92D0F14}" dt="2021-03-17T17:54:28.364" v="355"/>
          <ac:spMkLst>
            <pc:docMk/>
            <pc:sldMk cId="911713950" sldId="449"/>
            <ac:spMk id="7" creationId="{2ADF119C-5805-4B90-B4BF-37E99CD429A0}"/>
          </ac:spMkLst>
        </pc:spChg>
        <pc:spChg chg="add mod">
          <ac:chgData name="Carlos Fúnez Guerra" userId="4065a15b-7f9a-44c2-af4d-6084387e6d80" providerId="ADAL" clId="{15A896C9-57B9-4290-B8B9-81D4E92D0F14}" dt="2021-03-17T17:54:28.364" v="355"/>
          <ac:spMkLst>
            <pc:docMk/>
            <pc:sldMk cId="911713950" sldId="449"/>
            <ac:spMk id="11" creationId="{66F57823-2F5D-4E0A-B43F-0770524249B9}"/>
          </ac:spMkLst>
        </pc:spChg>
        <pc:picChg chg="mod">
          <ac:chgData name="Carlos Fúnez Guerra" userId="4065a15b-7f9a-44c2-af4d-6084387e6d80" providerId="ADAL" clId="{15A896C9-57B9-4290-B8B9-81D4E92D0F14}" dt="2021-03-17T17:59:37.937" v="628" actId="14100"/>
          <ac:picMkLst>
            <pc:docMk/>
            <pc:sldMk cId="911713950" sldId="449"/>
            <ac:picMk id="3" creationId="{5CCE5441-D139-4BD8-9657-9050F82E46E0}"/>
          </ac:picMkLst>
        </pc:picChg>
        <pc:picChg chg="add mod">
          <ac:chgData name="Carlos Fúnez Guerra" userId="4065a15b-7f9a-44c2-af4d-6084387e6d80" providerId="ADAL" clId="{15A896C9-57B9-4290-B8B9-81D4E92D0F14}" dt="2021-03-17T17:54:28.364" v="355"/>
          <ac:picMkLst>
            <pc:docMk/>
            <pc:sldMk cId="911713950" sldId="449"/>
            <ac:picMk id="9" creationId="{EDA3B24F-5B59-4AA7-A768-F2254A9B5B0D}"/>
          </ac:picMkLst>
        </pc:picChg>
      </pc:sldChg>
      <pc:sldChg chg="del">
        <pc:chgData name="Carlos Fúnez Guerra" userId="4065a15b-7f9a-44c2-af4d-6084387e6d80" providerId="ADAL" clId="{15A896C9-57B9-4290-B8B9-81D4E92D0F14}" dt="2021-03-17T17:41:56.154" v="10" actId="47"/>
        <pc:sldMkLst>
          <pc:docMk/>
          <pc:sldMk cId="2919126759" sldId="450"/>
        </pc:sldMkLst>
      </pc:sldChg>
      <pc:sldChg chg="addSp modSp mod">
        <pc:chgData name="Carlos Fúnez Guerra" userId="4065a15b-7f9a-44c2-af4d-6084387e6d80" providerId="ADAL" clId="{15A896C9-57B9-4290-B8B9-81D4E92D0F14}" dt="2021-03-17T17:59:27.965" v="625" actId="1036"/>
        <pc:sldMkLst>
          <pc:docMk/>
          <pc:sldMk cId="1250561327" sldId="451"/>
        </pc:sldMkLst>
        <pc:spChg chg="mod">
          <ac:chgData name="Carlos Fúnez Guerra" userId="4065a15b-7f9a-44c2-af4d-6084387e6d80" providerId="ADAL" clId="{15A896C9-57B9-4290-B8B9-81D4E92D0F14}" dt="2021-03-17T17:59:27.965" v="625" actId="1036"/>
          <ac:spMkLst>
            <pc:docMk/>
            <pc:sldMk cId="1250561327" sldId="451"/>
            <ac:spMk id="6" creationId="{AACB0F31-BF71-4A35-A670-D7C9F802DB5A}"/>
          </ac:spMkLst>
        </pc:spChg>
        <pc:spChg chg="add mod">
          <ac:chgData name="Carlos Fúnez Guerra" userId="4065a15b-7f9a-44c2-af4d-6084387e6d80" providerId="ADAL" clId="{15A896C9-57B9-4290-B8B9-81D4E92D0F14}" dt="2021-03-17T17:54:26.067" v="354"/>
          <ac:spMkLst>
            <pc:docMk/>
            <pc:sldMk cId="1250561327" sldId="451"/>
            <ac:spMk id="7" creationId="{694B4145-C02E-4A56-BBC6-1724FE45437A}"/>
          </ac:spMkLst>
        </pc:spChg>
        <pc:spChg chg="add mod">
          <ac:chgData name="Carlos Fúnez Guerra" userId="4065a15b-7f9a-44c2-af4d-6084387e6d80" providerId="ADAL" clId="{15A896C9-57B9-4290-B8B9-81D4E92D0F14}" dt="2021-03-17T17:54:26.067" v="354"/>
          <ac:spMkLst>
            <pc:docMk/>
            <pc:sldMk cId="1250561327" sldId="451"/>
            <ac:spMk id="11" creationId="{EF344DE0-8B2F-4D52-B98B-5246A41C1B64}"/>
          </ac:spMkLst>
        </pc:spChg>
        <pc:picChg chg="mod">
          <ac:chgData name="Carlos Fúnez Guerra" userId="4065a15b-7f9a-44c2-af4d-6084387e6d80" providerId="ADAL" clId="{15A896C9-57B9-4290-B8B9-81D4E92D0F14}" dt="2021-03-17T17:59:21.474" v="608" actId="14100"/>
          <ac:picMkLst>
            <pc:docMk/>
            <pc:sldMk cId="1250561327" sldId="451"/>
            <ac:picMk id="2" creationId="{655B8148-BA58-4104-B9A7-9ED562418C8C}"/>
          </ac:picMkLst>
        </pc:picChg>
        <pc:picChg chg="add mod">
          <ac:chgData name="Carlos Fúnez Guerra" userId="4065a15b-7f9a-44c2-af4d-6084387e6d80" providerId="ADAL" clId="{15A896C9-57B9-4290-B8B9-81D4E92D0F14}" dt="2021-03-17T17:54:26.067" v="354"/>
          <ac:picMkLst>
            <pc:docMk/>
            <pc:sldMk cId="1250561327" sldId="451"/>
            <ac:picMk id="9" creationId="{6737D22C-DEBD-4CB5-A4EE-46E8A9270C0A}"/>
          </ac:picMkLst>
        </pc:picChg>
      </pc:sldChg>
      <pc:sldChg chg="del">
        <pc:chgData name="Carlos Fúnez Guerra" userId="4065a15b-7f9a-44c2-af4d-6084387e6d80" providerId="ADAL" clId="{15A896C9-57B9-4290-B8B9-81D4E92D0F14}" dt="2021-03-17T17:42:04.615" v="11" actId="47"/>
        <pc:sldMkLst>
          <pc:docMk/>
          <pc:sldMk cId="194775203" sldId="452"/>
        </pc:sldMkLst>
      </pc:sldChg>
      <pc:sldChg chg="addSp modSp mod">
        <pc:chgData name="Carlos Fúnez Guerra" userId="4065a15b-7f9a-44c2-af4d-6084387e6d80" providerId="ADAL" clId="{15A896C9-57B9-4290-B8B9-81D4E92D0F14}" dt="2021-03-17T17:59:58.006" v="642" actId="1036"/>
        <pc:sldMkLst>
          <pc:docMk/>
          <pc:sldMk cId="2377381588" sldId="453"/>
        </pc:sldMkLst>
        <pc:spChg chg="mod">
          <ac:chgData name="Carlos Fúnez Guerra" userId="4065a15b-7f9a-44c2-af4d-6084387e6d80" providerId="ADAL" clId="{15A896C9-57B9-4290-B8B9-81D4E92D0F14}" dt="2021-03-17T17:59:58.006" v="642" actId="1036"/>
          <ac:spMkLst>
            <pc:docMk/>
            <pc:sldMk cId="2377381588" sldId="453"/>
            <ac:spMk id="6" creationId="{61117CE9-FA5B-4FF5-97F4-E298307D7200}"/>
          </ac:spMkLst>
        </pc:spChg>
        <pc:spChg chg="add mod">
          <ac:chgData name="Carlos Fúnez Guerra" userId="4065a15b-7f9a-44c2-af4d-6084387e6d80" providerId="ADAL" clId="{15A896C9-57B9-4290-B8B9-81D4E92D0F14}" dt="2021-03-17T17:54:30.250" v="356"/>
          <ac:spMkLst>
            <pc:docMk/>
            <pc:sldMk cId="2377381588" sldId="453"/>
            <ac:spMk id="7" creationId="{D5ED33FD-BCD9-48A9-B38D-3AA3227C758A}"/>
          </ac:spMkLst>
        </pc:spChg>
        <pc:spChg chg="add mod">
          <ac:chgData name="Carlos Fúnez Guerra" userId="4065a15b-7f9a-44c2-af4d-6084387e6d80" providerId="ADAL" clId="{15A896C9-57B9-4290-B8B9-81D4E92D0F14}" dt="2021-03-17T17:54:30.250" v="356"/>
          <ac:spMkLst>
            <pc:docMk/>
            <pc:sldMk cId="2377381588" sldId="453"/>
            <ac:spMk id="11" creationId="{CD203513-67B5-4CA6-95BE-48D2C37B327A}"/>
          </ac:spMkLst>
        </pc:spChg>
        <pc:picChg chg="mod">
          <ac:chgData name="Carlos Fúnez Guerra" userId="4065a15b-7f9a-44c2-af4d-6084387e6d80" providerId="ADAL" clId="{15A896C9-57B9-4290-B8B9-81D4E92D0F14}" dt="2021-03-17T17:59:55.384" v="640" actId="14100"/>
          <ac:picMkLst>
            <pc:docMk/>
            <pc:sldMk cId="2377381588" sldId="453"/>
            <ac:picMk id="3" creationId="{B530F845-EE54-4F79-8898-FEA782E0856A}"/>
          </ac:picMkLst>
        </pc:picChg>
        <pc:picChg chg="add mod">
          <ac:chgData name="Carlos Fúnez Guerra" userId="4065a15b-7f9a-44c2-af4d-6084387e6d80" providerId="ADAL" clId="{15A896C9-57B9-4290-B8B9-81D4E92D0F14}" dt="2021-03-17T17:54:30.250" v="356"/>
          <ac:picMkLst>
            <pc:docMk/>
            <pc:sldMk cId="2377381588" sldId="453"/>
            <ac:picMk id="9" creationId="{9DC4E9E3-F768-41E1-9334-302211CCF149}"/>
          </ac:picMkLst>
        </pc:picChg>
      </pc:sldChg>
      <pc:sldChg chg="del">
        <pc:chgData name="Carlos Fúnez Guerra" userId="4065a15b-7f9a-44c2-af4d-6084387e6d80" providerId="ADAL" clId="{15A896C9-57B9-4290-B8B9-81D4E92D0F14}" dt="2021-03-17T17:40:40.362" v="0" actId="47"/>
        <pc:sldMkLst>
          <pc:docMk/>
          <pc:sldMk cId="0" sldId="454"/>
        </pc:sldMkLst>
      </pc:sldChg>
      <pc:sldChg chg="del">
        <pc:chgData name="Carlos Fúnez Guerra" userId="4065a15b-7f9a-44c2-af4d-6084387e6d80" providerId="ADAL" clId="{15A896C9-57B9-4290-B8B9-81D4E92D0F14}" dt="2021-03-17T17:40:42.332" v="3" actId="47"/>
        <pc:sldMkLst>
          <pc:docMk/>
          <pc:sldMk cId="0" sldId="456"/>
        </pc:sldMkLst>
      </pc:sldChg>
      <pc:sldChg chg="del">
        <pc:chgData name="Carlos Fúnez Guerra" userId="4065a15b-7f9a-44c2-af4d-6084387e6d80" providerId="ADAL" clId="{15A896C9-57B9-4290-B8B9-81D4E92D0F14}" dt="2021-03-17T17:40:43.148" v="4" actId="47"/>
        <pc:sldMkLst>
          <pc:docMk/>
          <pc:sldMk cId="0" sldId="457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C7A6E63-8260-41E3-BD3A-AC444C1AA2F7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1C08481-5459-4BF9-8A7D-250737E47D7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3270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7939D-DF88-4545-B6D4-728751E4BC43}" type="slidenum">
              <a:rPr lang="es-E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6498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12EC70-A054-4191-91E9-284D440B3A0B}" type="slidenum">
              <a:rPr lang="es-ES"/>
              <a:pPr/>
              <a:t>9</a:t>
            </a:fld>
            <a:endParaRPr lang="es-E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3165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12EC70-A054-4191-91E9-284D440B3A0B}" type="slidenum">
              <a:rPr lang="es-ES"/>
              <a:pPr/>
              <a:t>10</a:t>
            </a:fld>
            <a:endParaRPr lang="es-E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4646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232A7-AB97-4D64-AD3E-DF6E6F6033CA}" type="datetimeFigureOut">
              <a:rPr lang="es-ES" smtClean="0"/>
              <a:pPr/>
              <a:t>25/07/2022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D80E7-8DAC-4BA5-B074-EAA36A9A597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620688"/>
            <a:ext cx="9252520" cy="4376634"/>
          </a:xfrm>
        </p:spPr>
        <p:txBody>
          <a:bodyPr>
            <a:noAutofit/>
          </a:bodyPr>
          <a:lstStyle/>
          <a:p>
            <a:r>
              <a:rPr lang="es-ES" sz="4800" dirty="0">
                <a:solidFill>
                  <a:srgbClr val="2F9E37"/>
                </a:solidFill>
                <a:latin typeface="Myriad Pro"/>
              </a:rPr>
              <a:t>Aplicaciones del hidrógeno verde</a:t>
            </a:r>
            <a:br>
              <a:rPr lang="es-ES" sz="4800" dirty="0">
                <a:solidFill>
                  <a:srgbClr val="2F9E37"/>
                </a:solidFill>
                <a:latin typeface="Myriad Pro"/>
              </a:rPr>
            </a:br>
            <a:r>
              <a:rPr lang="es-ES" sz="4800" dirty="0">
                <a:solidFill>
                  <a:srgbClr val="2F9E37"/>
                </a:solidFill>
                <a:latin typeface="Myriad Pro"/>
              </a:rPr>
              <a:t>en sectores productivos</a:t>
            </a:r>
            <a:r>
              <a:rPr lang="en-GB" sz="4800" dirty="0">
                <a:solidFill>
                  <a:srgbClr val="2F9E37"/>
                </a:solidFill>
                <a:latin typeface="Myriad Pro"/>
              </a:rPr>
              <a:t>.</a:t>
            </a:r>
            <a:endParaRPr lang="en-US" sz="2800" dirty="0">
              <a:solidFill>
                <a:srgbClr val="2F9E37"/>
              </a:solidFill>
              <a:latin typeface="Myriad Pro"/>
              <a:cs typeface="TitilliumText22L Regular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1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A9432563-F2C3-442E-9391-4C3C63D46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5CC14004-712B-4F02-8F1D-6A5C579A0E3D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F7D12AC-79E5-4BFE-83B5-8D439916AE6B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9842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851920" y="60932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34447"/>
            <a:ext cx="7602170" cy="453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AE40BF68-F95E-40E2-9951-5AA756055C7B}"/>
              </a:ext>
            </a:extLst>
          </p:cNvPr>
          <p:cNvSpPr txBox="1">
            <a:spLocks/>
          </p:cNvSpPr>
          <p:nvPr/>
        </p:nvSpPr>
        <p:spPr>
          <a:xfrm>
            <a:off x="107504" y="850826"/>
            <a:ext cx="9036496" cy="545849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744358A-CA76-49B3-8F69-CA5603FEA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9ABF0135-DF21-417C-B66F-13167CCE6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5A9C6E5-44CE-4CCD-83D9-0FEF128E57B5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B4882CD-0E0C-4F76-8BC8-EDDDD270538A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2. TECNOLOGIA DE ELECTROLISIS.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08440" y="6482461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11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0925AE4-8E55-4596-96E8-899E3234E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504CA53E-8AFC-4CC5-8A4C-333425C58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7428309" cy="489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4 CuadroTexto">
            <a:extLst>
              <a:ext uri="{FF2B5EF4-FFF2-40B4-BE49-F238E27FC236}">
                <a16:creationId xmlns:a16="http://schemas.microsoft.com/office/drawing/2014/main" id="{4BF0EC59-71E5-4A6E-A31D-6C8F732E4214}"/>
              </a:ext>
            </a:extLst>
          </p:cNvPr>
          <p:cNvSpPr txBox="1"/>
          <p:nvPr/>
        </p:nvSpPr>
        <p:spPr>
          <a:xfrm>
            <a:off x="0" y="6156012"/>
            <a:ext cx="914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</a:t>
            </a:r>
            <a:r>
              <a:rPr lang="es-ES" dirty="0" err="1"/>
              <a:t>Hydrogenics</a:t>
            </a:r>
            <a:r>
              <a:rPr lang="es-ES" dirty="0"/>
              <a:t>.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8894E18-7735-450C-ABA6-1C0351A31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1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259AD143-D8D5-4DC5-AEA2-56CA4467E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89BFD5E6-E29D-4457-984D-DD454AA54E6D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F3138CF-40A4-43C5-B1E3-11D0C0A68B96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7651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08440" y="6482461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12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0925AE4-8E55-4596-96E8-899E3234E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5" name="4 CuadroTexto">
            <a:extLst>
              <a:ext uri="{FF2B5EF4-FFF2-40B4-BE49-F238E27FC236}">
                <a16:creationId xmlns:a16="http://schemas.microsoft.com/office/drawing/2014/main" id="{4BF0EC59-71E5-4A6E-A31D-6C8F732E4214}"/>
              </a:ext>
            </a:extLst>
          </p:cNvPr>
          <p:cNvSpPr txBox="1"/>
          <p:nvPr/>
        </p:nvSpPr>
        <p:spPr>
          <a:xfrm>
            <a:off x="0" y="6156012"/>
            <a:ext cx="914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</a:t>
            </a:r>
            <a:r>
              <a:rPr lang="es-ES" dirty="0" err="1"/>
              <a:t>Hydrogenics</a:t>
            </a:r>
            <a:r>
              <a:rPr lang="es-ES" dirty="0"/>
              <a:t>.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2A7986C7-2B74-4703-94DF-61A5B3908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705725" cy="487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2 Marcador de contenido">
            <a:extLst>
              <a:ext uri="{FF2B5EF4-FFF2-40B4-BE49-F238E27FC236}">
                <a16:creationId xmlns:a16="http://schemas.microsoft.com/office/drawing/2014/main" id="{F8D16237-D0BF-4ABA-891F-A86CD4B7A8EE}"/>
              </a:ext>
            </a:extLst>
          </p:cNvPr>
          <p:cNvSpPr txBox="1">
            <a:spLocks/>
          </p:cNvSpPr>
          <p:nvPr/>
        </p:nvSpPr>
        <p:spPr>
          <a:xfrm>
            <a:off x="107504" y="836712"/>
            <a:ext cx="9036496" cy="5458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2. TECNOLOGIA DE ELECTROLISIS.</a:t>
            </a:r>
            <a:endParaRPr lang="es-ES">
              <a:latin typeface="Myriad Pro"/>
            </a:endParaRPr>
          </a:p>
          <a:p>
            <a:pPr marL="0" indent="0" algn="just">
              <a:buClr>
                <a:srgbClr val="2F9E37"/>
              </a:buClr>
              <a:buFont typeface="Arial" pitchFamily="34" charset="0"/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DD45AE45-7331-4EC3-8317-4427748FB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4724466-C611-4DED-9C0B-910ED0566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8BACABA-2821-4495-A4E0-8B23791C1482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3908137-A34E-4D0C-9C9F-27E752353046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0739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08440" y="6482461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13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0925AE4-8E55-4596-96E8-899E3234E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5" name="4 CuadroTexto">
            <a:extLst>
              <a:ext uri="{FF2B5EF4-FFF2-40B4-BE49-F238E27FC236}">
                <a16:creationId xmlns:a16="http://schemas.microsoft.com/office/drawing/2014/main" id="{4BF0EC59-71E5-4A6E-A31D-6C8F732E4214}"/>
              </a:ext>
            </a:extLst>
          </p:cNvPr>
          <p:cNvSpPr txBox="1"/>
          <p:nvPr/>
        </p:nvSpPr>
        <p:spPr>
          <a:xfrm>
            <a:off x="0" y="6084004"/>
            <a:ext cx="914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H2B2.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52DE003-A219-46C5-ACDA-54F90A76D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50453"/>
            <a:ext cx="8928992" cy="4370835"/>
          </a:xfrm>
          <a:prstGeom prst="rect">
            <a:avLst/>
          </a:prstGeom>
        </p:spPr>
      </p:pic>
      <p:sp>
        <p:nvSpPr>
          <p:cNvPr id="10" name="2 Marcador de contenido">
            <a:extLst>
              <a:ext uri="{FF2B5EF4-FFF2-40B4-BE49-F238E27FC236}">
                <a16:creationId xmlns:a16="http://schemas.microsoft.com/office/drawing/2014/main" id="{F12AEEC4-AA6E-42AF-BAB5-3DC362257A1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2. TECNOLOGIA DE ELECTROLISIS.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D0AD69B2-79FB-4660-B838-5BB7AB17A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F9D517EB-1932-47ED-B0C5-A862DD2A9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9A2DF965-1A87-42F4-A9D4-F5105D885C0C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E85054B-DCE8-4A42-9A1F-A4D4E048F3C8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617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08440" y="6482461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14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0925AE4-8E55-4596-96E8-899E3234E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5" name="4 CuadroTexto">
            <a:extLst>
              <a:ext uri="{FF2B5EF4-FFF2-40B4-BE49-F238E27FC236}">
                <a16:creationId xmlns:a16="http://schemas.microsoft.com/office/drawing/2014/main" id="{4BF0EC59-71E5-4A6E-A31D-6C8F732E4214}"/>
              </a:ext>
            </a:extLst>
          </p:cNvPr>
          <p:cNvSpPr txBox="1"/>
          <p:nvPr/>
        </p:nvSpPr>
        <p:spPr>
          <a:xfrm>
            <a:off x="0" y="6156012"/>
            <a:ext cx="914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H2B2.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5D4063B-99DC-4E41-BB47-2DD6DF81C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410637"/>
            <a:ext cx="8424936" cy="4754667"/>
          </a:xfrm>
          <a:prstGeom prst="rect">
            <a:avLst/>
          </a:prstGeom>
        </p:spPr>
      </p:pic>
      <p:sp>
        <p:nvSpPr>
          <p:cNvPr id="10" name="2 Marcador de contenido">
            <a:extLst>
              <a:ext uri="{FF2B5EF4-FFF2-40B4-BE49-F238E27FC236}">
                <a16:creationId xmlns:a16="http://schemas.microsoft.com/office/drawing/2014/main" id="{4A27360B-3ADB-4E28-811D-C2E4EA3B7F7D}"/>
              </a:ext>
            </a:extLst>
          </p:cNvPr>
          <p:cNvSpPr txBox="1">
            <a:spLocks/>
          </p:cNvSpPr>
          <p:nvPr/>
        </p:nvSpPr>
        <p:spPr>
          <a:xfrm>
            <a:off x="107504" y="836712"/>
            <a:ext cx="9036496" cy="5458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2. TECNOLOGIA DE ELECTROLISIS.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Font typeface="Arial" pitchFamily="34" charset="0"/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832C2EBD-C131-4BC8-9DBF-01CCC8528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E454D018-EF63-4CE4-94D7-3A3C728C8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>
            <a:extLst>
              <a:ext uri="{FF2B5EF4-FFF2-40B4-BE49-F238E27FC236}">
                <a16:creationId xmlns:a16="http://schemas.microsoft.com/office/drawing/2014/main" id="{131BA57E-BB96-479D-9AF8-193E5A560BAC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FF6FBFF-37BF-4A15-A0B1-B66CAD3CB230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6590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12768" cy="483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ENERTRAG.</a:t>
            </a:r>
          </a:p>
        </p:txBody>
      </p:sp>
      <p:sp>
        <p:nvSpPr>
          <p:cNvPr id="12" name="2 Marcador de contenido">
            <a:extLst>
              <a:ext uri="{FF2B5EF4-FFF2-40B4-BE49-F238E27FC236}">
                <a16:creationId xmlns:a16="http://schemas.microsoft.com/office/drawing/2014/main" id="{E80C9829-4282-459E-8ECA-AFA6BC63C8E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3. GESTION DE LAS ENERGÍAS RENOVABLES.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972436F-D9C4-48B8-A21C-1CCC1D5CC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F08C880-A475-4846-B14D-F244B2504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FE65EF11-9A8E-439B-B538-A4F947A98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A1C9D387-2604-478A-A541-0CE82C7D2ECB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3D814C5-4F92-4225-A31A-9DC07E9CA18E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2668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SIEMENS.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211" y="1484784"/>
            <a:ext cx="5953125" cy="266456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034" y="4293096"/>
            <a:ext cx="6016302" cy="1862916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4567F721-2E41-45FD-B826-EA7267A79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0" name="2 Marcador de contenido">
            <a:extLst>
              <a:ext uri="{FF2B5EF4-FFF2-40B4-BE49-F238E27FC236}">
                <a16:creationId xmlns:a16="http://schemas.microsoft.com/office/drawing/2014/main" id="{1415EDDE-A4B7-4C27-9347-661CDAA3205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3. GESTION DE LAS ENERGÍAS RENOVABLES.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DBA29D8-AFE9-4628-AC0D-66287A6DF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39A27CFE-16C8-47A6-B608-79C4BFD7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9B76657D-DCE6-490B-B6A0-37EA98A9A819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DEEA15D-83A5-4E0A-B2EF-E7AEC9166F33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288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SIEMENS.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259E759-84C8-49A1-865B-68EC4CB50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8334375" cy="4822701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CFEA70F6-347F-4761-B96A-7604A98FE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9" name="2 Marcador de contenido">
            <a:extLst>
              <a:ext uri="{FF2B5EF4-FFF2-40B4-BE49-F238E27FC236}">
                <a16:creationId xmlns:a16="http://schemas.microsoft.com/office/drawing/2014/main" id="{EF1FBF18-AEF4-4DAC-9527-2972043640C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3. GESTION DE LAS ENERGÍAS RENOVABLES.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E1C269D-2AF3-4A48-8988-8E63E8859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43A1E37F-D5E9-473C-AED4-ED96271FB5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8F1F7E74-20BD-49B4-A3E0-68BE6B9FD474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1097BB7D-E7E2-48A6-BB40-124DDEB05519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0537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</a:t>
            </a:r>
            <a:r>
              <a:rPr lang="es-ES" dirty="0" err="1"/>
              <a:t>Hydrogenics</a:t>
            </a:r>
            <a:r>
              <a:rPr lang="es-ES" dirty="0"/>
              <a:t>.</a:t>
            </a:r>
          </a:p>
        </p:txBody>
      </p:sp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A8FB805C-EE87-41DB-8F3D-378422E28C7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50826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4. ESTABILIDAD DE LA RED ELECTRICA.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A396AF9E-ECA1-4000-AB45-C4C6E09FB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1" y="1412776"/>
            <a:ext cx="8743507" cy="474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2A2F7BFB-975D-4BA3-8A78-516831728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06DC8EA-BD8D-4AB7-A7AB-01767450B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8E4BC658-FDD7-4FE3-A0AD-D6C748823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E51D6BF-1DE0-4E30-A220-61298973843E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1FEE711-27A8-4FD9-971B-6E11B87A99C5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3960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A8FB805C-EE87-41DB-8F3D-378422E28C7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50826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5. INYECCION DE HIDROGENO EN LA RED DE GN.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24 CuadroTexto">
            <a:extLst>
              <a:ext uri="{FF2B5EF4-FFF2-40B4-BE49-F238E27FC236}">
                <a16:creationId xmlns:a16="http://schemas.microsoft.com/office/drawing/2014/main" id="{FECEC4C2-C883-47E3-8290-44789DB374B0}"/>
              </a:ext>
            </a:extLst>
          </p:cNvPr>
          <p:cNvSpPr txBox="1"/>
          <p:nvPr/>
        </p:nvSpPr>
        <p:spPr>
          <a:xfrm>
            <a:off x="-1" y="6156012"/>
            <a:ext cx="9151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www.hysolutions-hamburg.de </a:t>
            </a:r>
            <a:endParaRPr lang="es-ES" baseline="-250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BE1CAAC-372E-45AB-95DF-3C5840334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16832"/>
            <a:ext cx="8310156" cy="4320480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1317E263-749A-41B2-8970-4B6778B14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5830DA26-2153-4699-9CC4-4888ED09D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826" y="3501009"/>
            <a:ext cx="4121549" cy="252028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32B87962-BFEA-4860-B0EA-2302F3C56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02351159-5BDA-4F16-AA45-63EA25D1C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DADD3CBF-9CC5-4EC8-9CB8-0FEEFCD4F23E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C18A8F7B-61F5-4749-ABFD-9A5E109F0910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12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/>
          <p:cNvSpPr txBox="1">
            <a:spLocks/>
          </p:cNvSpPr>
          <p:nvPr/>
        </p:nvSpPr>
        <p:spPr>
          <a:xfrm>
            <a:off x="0" y="836712"/>
            <a:ext cx="91440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4000" b="1" dirty="0">
                <a:solidFill>
                  <a:srgbClr val="2F9E37"/>
                </a:solidFill>
                <a:latin typeface="Myriad Pro" panose="020B0503030403020204" pitchFamily="34" charset="0"/>
                <a:ea typeface="+mj-ea"/>
                <a:cs typeface="+mj-cs"/>
              </a:rPr>
              <a:t>AGENDA.</a:t>
            </a:r>
            <a:endParaRPr kumimoji="0" lang="es-ES_tradnl" sz="4000" b="1" i="0" u="none" strike="noStrike" kern="1200" cap="none" spc="0" normalizeH="0" baseline="0" noProof="0" dirty="0">
              <a:ln>
                <a:noFill/>
              </a:ln>
              <a:solidFill>
                <a:srgbClr val="2F9E37"/>
              </a:solidFill>
              <a:effectLst/>
              <a:uLnTx/>
              <a:uFillTx/>
              <a:latin typeface="Myriad Pro" panose="020B0503030403020204" pitchFamily="34" charset="0"/>
              <a:ea typeface="+mj-ea"/>
              <a:cs typeface="+mj-cs"/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0" y="1368474"/>
            <a:ext cx="9108504" cy="573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just">
              <a:buAutoNum type="arabicPeriod"/>
            </a:pPr>
            <a:r>
              <a:rPr lang="es-ES_tradnl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Hidrogeno como vector energético.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Tecnología de electrolisis.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Gestión de las energías renovables.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Estabilidad de la red eléctrica.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Inyección de hidrógeno en la red de gas natural.</a:t>
            </a:r>
          </a:p>
          <a:p>
            <a:pPr marL="514350" indent="-514350" algn="just">
              <a:buAutoNum type="arabicPeriod"/>
            </a:pPr>
            <a:r>
              <a:rPr lang="es-ES" sz="3300" dirty="0" err="1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Power</a:t>
            </a: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 </a:t>
            </a:r>
            <a:r>
              <a:rPr lang="es-ES" sz="3300" dirty="0" err="1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To</a:t>
            </a: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 Gas.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Hidrogeno como combustible alternativo.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Generación de amoniaco renovable.</a:t>
            </a:r>
          </a:p>
          <a:p>
            <a:pPr marL="514350" indent="-514350" algn="just">
              <a:buAutoNum type="arabicPeriod"/>
            </a:pPr>
            <a:r>
              <a:rPr lang="es-ES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Generación de metanol renovable.</a:t>
            </a:r>
          </a:p>
          <a:p>
            <a:pPr marL="514350" indent="-514350" algn="l">
              <a:buAutoNum type="arabicPeriod"/>
            </a:pPr>
            <a:r>
              <a:rPr lang="es-ES_tradnl" sz="3300" dirty="0">
                <a:solidFill>
                  <a:srgbClr val="2F9E37"/>
                </a:solidFill>
                <a:latin typeface="Myriad Pro" panose="020B0503030403020204" pitchFamily="34" charset="0"/>
                <a:cs typeface="TitilliumText22L Regular"/>
              </a:rPr>
              <a:t>Conclusiones.</a:t>
            </a:r>
            <a:r>
              <a:rPr lang="es-ES_tradnl" sz="3000" dirty="0">
                <a:solidFill>
                  <a:srgbClr val="2F9E37"/>
                </a:solidFill>
                <a:latin typeface="TitilliumText22L Regular"/>
                <a:cs typeface="TitilliumText22L Regular"/>
              </a:rPr>
              <a:t/>
            </a:r>
            <a:br>
              <a:rPr lang="es-ES_tradnl" sz="3000" dirty="0">
                <a:solidFill>
                  <a:srgbClr val="2F9E37"/>
                </a:solidFill>
                <a:latin typeface="TitilliumText22L Regular"/>
                <a:cs typeface="TitilliumText22L Regular"/>
              </a:rPr>
            </a:br>
            <a:r>
              <a:rPr lang="es-ES_tradnl" sz="3000" dirty="0">
                <a:solidFill>
                  <a:srgbClr val="2F9E37"/>
                </a:solidFill>
                <a:latin typeface="TitilliumText22L Regular"/>
                <a:cs typeface="TitilliumText22L Regular"/>
              </a:rPr>
              <a:t/>
            </a:r>
            <a:br>
              <a:rPr lang="es-ES_tradnl" sz="3000" dirty="0">
                <a:solidFill>
                  <a:srgbClr val="2F9E37"/>
                </a:solidFill>
                <a:latin typeface="TitilliumText22L Regular"/>
                <a:cs typeface="TitilliumText22L Regular"/>
              </a:rPr>
            </a:br>
            <a:endParaRPr lang="es-ES_tradnl" sz="3000" dirty="0">
              <a:solidFill>
                <a:srgbClr val="2F9E37"/>
              </a:solidFill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CE916729-1E55-4978-A322-A3C31589A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1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6005D8F-12F9-4CDB-9126-7CF2FC9E7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14009506-0573-4D9D-A442-4F3697B64299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5E75AE4-F90C-4E82-B14B-704E0DA24166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4430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Solar Fuel. </a:t>
            </a:r>
            <a:endParaRPr lang="es-ES" baseline="-25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55" y="1691966"/>
            <a:ext cx="8001309" cy="4512517"/>
          </a:xfrm>
          <a:prstGeom prst="rect">
            <a:avLst/>
          </a:prstGeom>
        </p:spPr>
      </p:pic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981EC8E4-0B84-48A0-9459-D3056274154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6. POWER TO GAS.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3C6E21D-DF94-4F68-9D01-D20A06668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024A724-D4C6-4032-9249-8D0CE1A82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10D63EF-C114-4033-A762-5B7E2A05B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2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A9F7AC71-D101-43EB-A0A3-EC711FDCB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EBD6DA5B-C8B9-49E8-8591-5F648BA220AC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FDAE45C-6BE3-4A26-9BAD-3FD32AED056C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2668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CuadroTexto"/>
          <p:cNvSpPr txBox="1"/>
          <p:nvPr/>
        </p:nvSpPr>
        <p:spPr>
          <a:xfrm>
            <a:off x="1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Audi. </a:t>
            </a:r>
            <a:endParaRPr lang="es-ES" baseline="-250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484784"/>
            <a:ext cx="7344816" cy="4658956"/>
          </a:xfrm>
          <a:prstGeom prst="rect">
            <a:avLst/>
          </a:prstGeom>
        </p:spPr>
      </p:pic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5C3BEB3F-AA2B-40FD-995B-712259B7FD6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6. POWER TO GAS.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9C709C4-B730-4820-BCEA-1011405138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EFCA119-D550-4FCF-91F0-A98C30728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922A8C99-9502-4CC4-97BF-BA5B98318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EF71496-C6F6-424C-8820-02B3E7B75D78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B83123B-C6CB-40B5-A5C5-8B3EDB7BFDFD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3854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700808"/>
            <a:ext cx="8544292" cy="4165277"/>
          </a:xfrm>
          <a:prstGeom prst="rect">
            <a:avLst/>
          </a:prstGeom>
        </p:spPr>
      </p:pic>
      <p:sp>
        <p:nvSpPr>
          <p:cNvPr id="11" name="24 CuadroTexto"/>
          <p:cNvSpPr txBox="1"/>
          <p:nvPr/>
        </p:nvSpPr>
        <p:spPr>
          <a:xfrm>
            <a:off x="0" y="602128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 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F5ACF5E-00C6-4763-A794-F2F3AAD48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9" name="2 Marcador de contenido">
            <a:extLst>
              <a:ext uri="{FF2B5EF4-FFF2-40B4-BE49-F238E27FC236}">
                <a16:creationId xmlns:a16="http://schemas.microsoft.com/office/drawing/2014/main" id="{795F47AE-53BC-4BB0-BD88-5E56CDFF755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2585620-CD64-4032-8BD1-471F414BC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374EB9E3-FEE0-4091-89ED-EFA12E5EF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9627D433-A1B4-41B0-A0B7-453D6E42EDD6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107C0F70-F0C7-4494-9455-F436F653F6B9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8911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1556792"/>
            <a:ext cx="8280920" cy="4599220"/>
          </a:xfrm>
          <a:prstGeom prst="rect">
            <a:avLst/>
          </a:prstGeom>
        </p:spPr>
      </p:pic>
      <p:sp>
        <p:nvSpPr>
          <p:cNvPr id="10" name="2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73FC1D1-0E13-4BFB-AA05-37990C4AB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C25363C0-6825-4B7A-A1FF-2762512B9CA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890268D-2367-4CA2-85B0-05B01B568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2B29F5C3-A604-460F-833A-C6EDD1FC0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2668389C-1FEF-4B71-AB4D-A454584E5515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BEBD2570-0D36-4AC4-8015-6AF671DC9A71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8809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56792"/>
            <a:ext cx="8713613" cy="4518450"/>
          </a:xfrm>
          <a:prstGeom prst="rect">
            <a:avLst/>
          </a:prstGeom>
        </p:spPr>
      </p:pic>
      <p:sp>
        <p:nvSpPr>
          <p:cNvPr id="10" name="24 CuadroTexto"/>
          <p:cNvSpPr txBox="1"/>
          <p:nvPr/>
        </p:nvSpPr>
        <p:spPr>
          <a:xfrm>
            <a:off x="1" y="6021288"/>
            <a:ext cx="9109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4B55B2B-AD02-48E2-BC83-7929F658F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FEF46EA5-4130-43E3-A9F4-B337E491846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6FB384A-03E7-485A-8268-757391FFA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5D590F3E-7B61-4B6E-A4A9-B72E2AB44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278CC70-9974-4106-810B-9B46901770AF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BC3445A-A853-4498-A903-3C40062C124F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2577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484784"/>
            <a:ext cx="8496944" cy="4608512"/>
          </a:xfrm>
          <a:prstGeom prst="rect">
            <a:avLst/>
          </a:prstGeom>
        </p:spPr>
      </p:pic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A6BED0F6-B007-42C5-A39B-C3CD070A1CA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0FF011D-B83B-4F77-88E8-27303B00B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90CF7870-D37C-4E7B-92E1-0DC8BEC58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5E258A0-4C6D-4F21-85FF-7A4979C705DC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2C66FDC-0E4E-4210-A41E-C461CC179943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19709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27F99FF-923B-4B6B-8914-902C65CED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8658225" cy="4619856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0D6CEEBA-3753-4E13-8138-A5A16AB2176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0DC5B38-EC0A-4D2C-BABF-F45710BE2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3849636F-E68A-42E9-81A8-0B1CEF203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44EBCACF-ECEA-4252-824E-7B9B56DD5F46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B49413D0-82BF-4C63-9096-DB1C819B30F6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2759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7FC3759-F6B4-480A-BE42-4FA092752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7838"/>
            <a:ext cx="9144000" cy="4345458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97328C57-8943-45B6-979C-CFB9A13A1AD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4E5252F-A2EE-489C-826E-C50991186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1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98CAC0F-75EC-429F-A260-35D3F1E5D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6A9D183B-07B7-421A-861F-7A034B70DF87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D11658AA-7131-4918-8228-63044CF7BDE0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7785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1560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831A2DA-153B-4199-8A52-B28ACDC63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6680"/>
            <a:ext cx="9144000" cy="4468516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F49741CE-E2F0-45D4-8FF0-F594DDCE76E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B4B91BD-9A2C-448D-9A10-6C6EA0BCF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1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8F39E4CD-5E7B-4B8F-817E-22EDC5DED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18EA9FD5-122C-4A5C-AC68-8AE68FA7E1D6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127280-736A-44A6-8587-2DCE13A0D0CF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4580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6A00E02-F529-4258-802D-25ABB269A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700809"/>
            <a:ext cx="9036496" cy="4493680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91C4753A-7762-4C13-8FF5-CE4853945BC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253780A-C980-4F4F-8A54-92B1EBC44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1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CCA9E8F7-76A3-4A74-A0A9-B1BA9E152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80E9BD4D-79C6-4847-922F-5BF580CBC2BD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AE83081-110D-4766-B14B-B4F4F64E652D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199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86654"/>
            <a:ext cx="7704856" cy="500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923928" y="60932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sp>
        <p:nvSpPr>
          <p:cNvPr id="11" name="2 Marcador de contenido">
            <a:extLst>
              <a:ext uri="{FF2B5EF4-FFF2-40B4-BE49-F238E27FC236}">
                <a16:creationId xmlns:a16="http://schemas.microsoft.com/office/drawing/2014/main" id="{8A016EF3-5B56-4D18-AA2D-CEDD71B0FBE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50826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A9BE40E-B4F5-4DC3-B7E5-2EA082FB1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7615BE3E-1938-44A6-AAA4-5A1589C19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E361CF86-E3E8-4C3A-BF4F-FB8D36E6CB80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E34DC19-7499-4B1F-90B1-0B9064D38C42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E76A16A-C321-47F2-B31B-0DD8D0D3D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477036"/>
            <a:ext cx="9001000" cy="4616259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71AA2983-5FA0-414D-B3AB-409A815B022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431EB79E-AEE7-46AD-93D6-E76D660F6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1F484E26-9DEB-49F5-B30D-346F802F6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E5E4E623-3A20-445C-886F-08E77288F4E0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9C0467E-B339-4DD7-B141-06AFCDB89D6C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35822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4 CuadroTexto"/>
          <p:cNvSpPr txBox="1"/>
          <p:nvPr/>
        </p:nvSpPr>
        <p:spPr>
          <a:xfrm>
            <a:off x="0" y="60932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Source</a:t>
            </a:r>
            <a:r>
              <a:rPr lang="es-ES" dirty="0"/>
              <a:t>: Hyundai. </a:t>
            </a:r>
            <a:endParaRPr lang="es-ES" baseline="-25000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8BFA0F8-0D2E-47CA-9208-16B8F282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30F845-EE54-4F79-8898-FEA782E08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1412776"/>
            <a:ext cx="9086850" cy="4697580"/>
          </a:xfrm>
          <a:prstGeom prst="rect">
            <a:avLst/>
          </a:prstGeom>
        </p:spPr>
      </p:pic>
      <p:sp>
        <p:nvSpPr>
          <p:cNvPr id="6" name="2 Marcador de contenido">
            <a:extLst>
              <a:ext uri="{FF2B5EF4-FFF2-40B4-BE49-F238E27FC236}">
                <a16:creationId xmlns:a16="http://schemas.microsoft.com/office/drawing/2014/main" id="{61117CE9-FA5B-4FF5-97F4-E298307D720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5ED33FD-BCD9-48A9-B38D-3AA3227C7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9DC4E9E3-F768-41E1-9334-302211CCF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D203513-67B5-4CA6-95BE-48D2C37B327A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9E71C68E-B25F-4A22-A440-FBA0D4679C37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7381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9144000" cy="4968552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F2C34D39-BF54-4C51-84A1-C91A04C5B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9A33A14D-A46C-42AD-9E59-0D929510AD6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1D079A4-2C66-4429-B33B-64042971D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0418B503-49CB-461D-A724-755D9B95E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F924A940-F54B-4B92-8CBE-95ADA7F51468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9D13A01-D2AF-425B-B6D4-5E6D3A86CE44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3177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4784"/>
            <a:ext cx="9144000" cy="4824536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5140186B-5099-495E-B5AE-2944B4BBE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F37F86FF-9156-4A67-B29A-A6B23272D76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E295BBB-7FA7-41D0-9E0B-EBDED3DAE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5C9D5617-2BFB-4EFF-9F42-BCFC8C440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5016DED-211F-4067-A646-B8216FCA40D5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2E05469-84D0-42EC-87EA-172BB8EA4220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29330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9144000" cy="480822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8C180F5D-2236-4A0B-892E-4C1429122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2E0F3B39-2663-4BEA-91C3-8A3C923007D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80728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0343FBD8-2B51-4543-B7CA-4C4A69C90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7CABE2E6-319F-4E81-AC4C-272B815C9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09302AF-C7EC-44F3-A2BA-BD8FB1D6AB3A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8B8ECCD-C1BA-4BBD-A240-A3F07C124A04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33676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9144000" cy="5068493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49EC3DB0-7F37-4EFD-87CA-8042A6922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2FF24F79-3387-4229-B953-5905B2199B5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</a:t>
            </a: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F357933-8F88-4C88-B61A-33165557E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0EC80454-9523-42C9-8B43-B20E5C0E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67C01669-6FE2-42BC-A09C-7568C49E1066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0AD5E80E-65F9-4F43-BB33-50894C1B0BF8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45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70E1BE50-667F-4168-9DFA-13D2C51D6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4C5EAB90-E0C8-4325-B2D0-805474E20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432726"/>
            <a:ext cx="8352928" cy="4814249"/>
          </a:xfrm>
          <a:prstGeom prst="rect">
            <a:avLst/>
          </a:prstGeom>
        </p:spPr>
      </p:pic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C3AA0890-7CE2-423C-8199-6362EC992A6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7538668-DB49-4758-9DC3-C372CF52C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912234A-A83E-4473-88C8-F0A0A0F58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A75DACE-9F30-41F8-8820-56936784D434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016A693-EED7-492D-9F64-E742832C16E1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57281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17" y="1340768"/>
            <a:ext cx="8902479" cy="5112568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70E1BE50-667F-4168-9DFA-13D2C51D6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58B3F259-8A34-4702-A86D-18EC38CA995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85AF251-BA56-4AD0-BFB3-20696CEFF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F192AAD0-0CE4-48FE-B9C6-88B189473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BB3C126-E6BB-4A65-91B9-2D2A32030788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EB0A762D-E266-4B83-B1C1-9D8BDCEDC063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01940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70E1BE50-667F-4168-9DFA-13D2C51D6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34991571-F09D-4911-B21C-2F57FEE3D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39" y="1412776"/>
            <a:ext cx="8786322" cy="4896544"/>
          </a:xfrm>
          <a:prstGeom prst="rect">
            <a:avLst/>
          </a:prstGeom>
        </p:spPr>
      </p:pic>
      <p:sp>
        <p:nvSpPr>
          <p:cNvPr id="9" name="2 Marcador de contenido">
            <a:extLst>
              <a:ext uri="{FF2B5EF4-FFF2-40B4-BE49-F238E27FC236}">
                <a16:creationId xmlns:a16="http://schemas.microsoft.com/office/drawing/2014/main" id="{96E1FD5E-C1C2-46D4-A0EB-456B0F028F7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908720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7. HIDROGENO COMO COMBUSTIBLE ALTERNATIVO.</a:t>
            </a:r>
            <a:endParaRPr lang="es-ES" sz="2800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9A5C9D4-5454-4C3D-BB46-A13897916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0E7C3415-673E-4C7A-903E-DDF4D16A7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9097FE2-A8ED-4044-B126-FA524CFC36E4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CE688434-A449-42C8-9CBF-647C946ADE4D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53024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54BC53D8-93E0-41E7-A1AF-1CB5E6FD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0CA29A5-9F14-489B-BEA5-8EA37EB25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338411"/>
            <a:ext cx="9134475" cy="5114925"/>
          </a:xfrm>
          <a:prstGeom prst="rect">
            <a:avLst/>
          </a:prstGeom>
        </p:spPr>
      </p:pic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F960022A-DDB2-4402-91C3-D068E347278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44471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8. GENERACION DE AMONIACO RENOVABLE.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CA648C4-DBC2-4115-B113-34AA70F0A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288377B4-F7D7-4B1F-9205-FFA92516E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C1C0A24-AD81-44DC-B418-2B2752732346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D18A0BC8-4059-4962-B67B-628F3959B7FE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6151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41" y="1484784"/>
            <a:ext cx="839931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851920" y="608400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D72ECEA2-642C-4971-BFC5-4BDA4A949269}"/>
              </a:ext>
            </a:extLst>
          </p:cNvPr>
          <p:cNvSpPr txBox="1">
            <a:spLocks/>
          </p:cNvSpPr>
          <p:nvPr/>
        </p:nvSpPr>
        <p:spPr>
          <a:xfrm>
            <a:off x="107504" y="850826"/>
            <a:ext cx="9036496" cy="5458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FCBAE35-D7F9-4489-B1CA-6A1F7049E035}"/>
              </a:ext>
            </a:extLst>
          </p:cNvPr>
          <p:cNvSpPr/>
          <p:nvPr/>
        </p:nvSpPr>
        <p:spPr>
          <a:xfrm>
            <a:off x="3131840" y="2132856"/>
            <a:ext cx="14401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81304DA-6DD7-4080-98B0-4EEDBCDFF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B6C29ACD-2D43-4CB4-B88F-0540E15DB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1FDD22BD-3087-445C-97A8-74AEF5486541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485E75E-C389-49B0-8A1C-B1EFCE8A2ACB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54BC53D8-93E0-41E7-A1AF-1CB5E6FD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90E8A1B-2693-42B5-9C02-3F01BC28A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80" y="1340768"/>
            <a:ext cx="8648700" cy="5076825"/>
          </a:xfrm>
          <a:prstGeom prst="rect">
            <a:avLst/>
          </a:prstGeom>
        </p:spPr>
      </p:pic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693E6B83-7E0D-48D6-8E1E-41BCA3E39D2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44471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8. GENERACION DE AMONIACO RENOVABLE.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50E80B2-53A5-4208-AB4F-04CC366B6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FC5A6DA-A301-4BD0-8231-44F3D9404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672BC7F5-7151-4D9F-9E17-2E694EEA4E5D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0210259-4A31-492D-8D68-9C7DAC9CBB46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8364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6C387C4-2FEC-4D95-BE16-96330933C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415380"/>
            <a:ext cx="8874282" cy="4677916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1D8D502F-DE46-4D48-A196-B30FD8313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02A71473-B6AD-4BF4-A29A-8D202BA4716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44471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8. GENERACION DE AMONIACO RENOVABLE.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853224B-9DFA-4DF0-9E50-896B2002A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CB60E94C-1788-4E80-90F9-A1D28DC7D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B33B43D3-38D1-4C6A-820B-895D24A4E2CE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0995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54BC53D8-93E0-41E7-A1AF-1CB5E6FD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15" name="2 Marcador de contenido">
            <a:extLst>
              <a:ext uri="{FF2B5EF4-FFF2-40B4-BE49-F238E27FC236}">
                <a16:creationId xmlns:a16="http://schemas.microsoft.com/office/drawing/2014/main" id="{0F7CDF75-1BCD-456C-826B-231298D64AB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44471"/>
            <a:ext cx="90364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9. GENERACION DE METANOL RENOVABLE.</a:t>
            </a:r>
            <a:endParaRPr lang="es-ES" dirty="0">
              <a:latin typeface="Myriad Pro"/>
            </a:endParaRPr>
          </a:p>
          <a:p>
            <a:pPr marL="0" indent="0" algn="just">
              <a:buClr>
                <a:srgbClr val="2F9E37"/>
              </a:buClr>
              <a:buNone/>
            </a:pPr>
            <a:endParaRPr lang="en-US" sz="2200" dirty="0">
              <a:solidFill>
                <a:srgbClr val="00519E"/>
              </a:solidFill>
              <a:latin typeface="Myriad Pro" pitchFamily="34" charset="0"/>
              <a:cs typeface="TitilliumText22L Regular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FC83A9A-76AC-4FE5-83DA-768C50558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340773"/>
            <a:ext cx="8928992" cy="4968544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4EF2BC71-6BAA-4C86-950F-CC3D51EDD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6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6CF6F5BB-3683-46ED-A422-3FEF00A83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08B4905-B5C0-431C-B71C-E97785F7A647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866AF96-E44B-48A5-BF18-BC3EF1A4CD11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79746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107504" y="854885"/>
            <a:ext cx="9036496" cy="5800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10. CONCLUSIONES.</a:t>
            </a:r>
            <a:endParaRPr lang="es-ES" dirty="0">
              <a:latin typeface="Myriad Pro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08440" y="6482461"/>
            <a:ext cx="2133600" cy="365125"/>
          </a:xfrm>
        </p:spPr>
        <p:txBody>
          <a:bodyPr/>
          <a:lstStyle/>
          <a:p>
            <a:fld id="{1431D7DA-2AF6-444C-8B26-F86877117E55}" type="slidenum">
              <a:rPr lang="es-ES" smtClean="0">
                <a:solidFill>
                  <a:schemeClr val="bg1"/>
                </a:solidFill>
              </a:rPr>
              <a:pPr/>
              <a:t>43</a:t>
            </a:fld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1F70C86-2A33-4610-A6A7-BC27634D1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5EFCE8E-C633-4574-9974-74768A13F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88" y="4285978"/>
            <a:ext cx="8719900" cy="21673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501825A-564A-4026-A0A9-A88EEECD9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88" y="1407021"/>
            <a:ext cx="8719900" cy="2886075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5ACD7F7D-41C3-4787-9FA5-6F1FB88EC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10E93330-2BBB-4285-9D38-A8C417DEA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F3471D95-1D10-4674-98C7-91E8523C690A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54FB1644-B0B2-4E4B-A179-C06F94B83798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11104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81000" y="764704"/>
            <a:ext cx="8382000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3200" b="1" noProof="0" dirty="0">
                <a:solidFill>
                  <a:srgbClr val="2F9E37"/>
                </a:solidFill>
                <a:latin typeface="TitilliumText22L Regular"/>
                <a:ea typeface="+mj-ea"/>
                <a:cs typeface="+mj-cs"/>
              </a:rPr>
              <a:t>MUCHAS GRACIAS POR VUESTRA ATENCION.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_tradnl" sz="3000" b="1" noProof="0" dirty="0">
              <a:solidFill>
                <a:srgbClr val="2F9E37"/>
              </a:solidFill>
              <a:latin typeface="TitilliumText22L Regular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3000" b="1" i="0" u="none" strike="noStrike" kern="1200" cap="none" spc="0" normalizeH="0" baseline="0" noProof="0" dirty="0">
              <a:ln>
                <a:noFill/>
              </a:ln>
              <a:solidFill>
                <a:srgbClr val="2F9E37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159" y="3948119"/>
            <a:ext cx="1859657" cy="236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789040"/>
            <a:ext cx="2665859" cy="263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1C252045-2A93-4895-B0CB-8B9F8375A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DB05CD1-ACAA-4FE1-88B6-03BF12747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604264BD-1052-4797-BB23-5416C7539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52FDC91-76BD-4DC2-BE80-F5F193180E22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94B82C4-C1D8-4011-8CDC-D1D98DC378A4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9"/>
          <p:cNvSpPr>
            <a:spLocks noChangeArrowheads="1"/>
          </p:cNvSpPr>
          <p:nvPr/>
        </p:nvSpPr>
        <p:spPr bwMode="auto">
          <a:xfrm>
            <a:off x="0" y="2009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s-ES"/>
          </a:p>
        </p:txBody>
      </p:sp>
      <p:graphicFrame>
        <p:nvGraphicFramePr>
          <p:cNvPr id="1026" name="Object 28"/>
          <p:cNvGraphicFramePr>
            <a:graphicFrameLocks noChangeAspect="1"/>
          </p:cNvGraphicFramePr>
          <p:nvPr/>
        </p:nvGraphicFramePr>
        <p:xfrm>
          <a:off x="755576" y="1317596"/>
          <a:ext cx="8032283" cy="3911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Gráfico" r:id="rId3" imgW="5829300" imgH="2828849" progId="MSGraph.Chart.8">
                  <p:embed/>
                </p:oleObj>
              </mc:Choice>
              <mc:Fallback>
                <p:oleObj name="Gráfico" r:id="rId3" imgW="5829300" imgH="2828849" progId="MSGraph.Chart.8">
                  <p:embed/>
                  <p:pic>
                    <p:nvPicPr>
                      <p:cNvPr id="102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317596"/>
                        <a:ext cx="8032283" cy="39116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362" name="Group 114"/>
          <p:cNvGraphicFramePr>
            <a:graphicFrameLocks noGrp="1"/>
          </p:cNvGraphicFramePr>
          <p:nvPr/>
        </p:nvGraphicFramePr>
        <p:xfrm>
          <a:off x="1331638" y="5301208"/>
          <a:ext cx="7273034" cy="814576"/>
        </p:xfrm>
        <a:graphic>
          <a:graphicData uri="http://schemas.openxmlformats.org/drawingml/2006/table">
            <a:tbl>
              <a:tblPr/>
              <a:tblGrid>
                <a:gridCol w="1208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8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83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83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1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7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Hidrógeno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Metano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Propano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Gasolina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Diesel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Metanol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1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2,40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2,59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2,78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2,80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wis721 BT" pitchFamily="34" charset="0"/>
                          <a:ea typeface="Nimbus Sans L" charset="0"/>
                          <a:cs typeface="Arial" pitchFamily="34" charset="0"/>
                        </a:rPr>
                        <a:t>6,09 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08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5A8C97A0-2D9D-4751-8CF3-1D6FC8D55F8C}"/>
              </a:ext>
            </a:extLst>
          </p:cNvPr>
          <p:cNvSpPr txBox="1">
            <a:spLocks/>
          </p:cNvSpPr>
          <p:nvPr/>
        </p:nvSpPr>
        <p:spPr>
          <a:xfrm>
            <a:off x="107504" y="850826"/>
            <a:ext cx="9036496" cy="545849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CEFDE1F-4A5F-4715-B8DD-704D80DC3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9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76BB0C0C-37EE-4DA9-9164-A617DED4D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2E9DD77F-4E5B-4F2B-AE65-FEE8BF1410EA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4"/>
          <p:cNvSpPr>
            <a:spLocks noChangeArrowheads="1"/>
          </p:cNvSpPr>
          <p:nvPr/>
        </p:nvSpPr>
        <p:spPr bwMode="auto">
          <a:xfrm>
            <a:off x="0" y="2009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s-ES"/>
          </a:p>
        </p:txBody>
      </p:sp>
      <p:sp>
        <p:nvSpPr>
          <p:cNvPr id="2054" name="Rectangle 40"/>
          <p:cNvSpPr>
            <a:spLocks noChangeArrowheads="1"/>
          </p:cNvSpPr>
          <p:nvPr/>
        </p:nvSpPr>
        <p:spPr bwMode="auto">
          <a:xfrm>
            <a:off x="0" y="1928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2055" name="Rectangle 42"/>
          <p:cNvSpPr>
            <a:spLocks noChangeArrowheads="1"/>
          </p:cNvSpPr>
          <p:nvPr/>
        </p:nvSpPr>
        <p:spPr bwMode="auto">
          <a:xfrm>
            <a:off x="0" y="1928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  <p:graphicFrame>
        <p:nvGraphicFramePr>
          <p:cNvPr id="2050" name="Object 41"/>
          <p:cNvGraphicFramePr>
            <a:graphicFrameLocks noChangeAspect="1"/>
          </p:cNvGraphicFramePr>
          <p:nvPr/>
        </p:nvGraphicFramePr>
        <p:xfrm>
          <a:off x="323528" y="1713363"/>
          <a:ext cx="8664308" cy="4235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Hoja de cálculo" r:id="rId3" imgW="8410651" imgH="4219651" progId="Excel.Sheet.8">
                  <p:embed/>
                </p:oleObj>
              </mc:Choice>
              <mc:Fallback>
                <p:oleObj name="Hoja de cálculo" r:id="rId3" imgW="8410651" imgH="4219651" progId="Excel.Sheet.8">
                  <p:embed/>
                  <p:pic>
                    <p:nvPicPr>
                      <p:cNvPr id="205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713363"/>
                        <a:ext cx="8664308" cy="4235917"/>
                      </a:xfrm>
                      <a:prstGeom prst="rect">
                        <a:avLst/>
                      </a:prstGeom>
                      <a:solidFill>
                        <a:srgbClr val="FFFFFF">
                          <a:alpha val="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D80E7-8DAC-4BA5-B074-EAA36A9A597A}" type="slidenum">
              <a:rPr lang="es-ES" smtClean="0"/>
              <a:pPr/>
              <a:t>6</a:t>
            </a:fld>
            <a:endParaRPr lang="es-ES"/>
          </a:p>
        </p:txBody>
      </p:sp>
      <p:sp>
        <p:nvSpPr>
          <p:cNvPr id="8" name="2 Marcador de contenido">
            <a:extLst>
              <a:ext uri="{FF2B5EF4-FFF2-40B4-BE49-F238E27FC236}">
                <a16:creationId xmlns:a16="http://schemas.microsoft.com/office/drawing/2014/main" id="{5883D11C-391D-4914-B6E6-59859A67D341}"/>
              </a:ext>
            </a:extLst>
          </p:cNvPr>
          <p:cNvSpPr txBox="1">
            <a:spLocks/>
          </p:cNvSpPr>
          <p:nvPr/>
        </p:nvSpPr>
        <p:spPr>
          <a:xfrm>
            <a:off x="107504" y="850826"/>
            <a:ext cx="9036496" cy="545849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430A1874-B104-4EC4-A63B-1F02C97BE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A3305FD2-797E-46D6-9AE7-76AADCFAE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97CBC4B0-2FF9-4078-AE14-C256D989E2FB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86A03386-1510-48BF-A2BA-324E4176C890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776864" cy="487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851920" y="60932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3FD9A18F-DCA6-4A4A-BFAB-663DC036D9F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50826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6AC7253-5DE4-4D4D-88C6-9FBD6F58F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DD11AA59-664A-41A4-926D-D5FF7A000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ADDAE63-6888-481D-850F-C045981FE5C8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F13BEE6-2DD4-4E91-AF11-C94D42C756FB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95175"/>
            <a:ext cx="7488832" cy="4670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3851920" y="60932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B3345D90-21EE-4331-B43A-12B7A64C4CB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850826"/>
            <a:ext cx="9036496" cy="5458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1474ACF-85E7-4100-A314-666264EA5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7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2D67FECF-1FA6-4D23-878A-B1B245D67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FCB0E75-F304-40B9-9C28-2822EC00424B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F671BFC-706F-4845-9438-2B884D9853D2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888606" y="602128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Fuente: AEH</a:t>
            </a:r>
            <a:r>
              <a:rPr lang="es-ES" baseline="-25000" dirty="0"/>
              <a:t>2</a:t>
            </a:r>
            <a:r>
              <a:rPr lang="es-ES" dirty="0"/>
              <a:t>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61600"/>
            <a:ext cx="7992888" cy="470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2 Marcador de contenido">
            <a:extLst>
              <a:ext uri="{FF2B5EF4-FFF2-40B4-BE49-F238E27FC236}">
                <a16:creationId xmlns:a16="http://schemas.microsoft.com/office/drawing/2014/main" id="{0640E75D-63F6-4058-AD4D-13DFFBC30A17}"/>
              </a:ext>
            </a:extLst>
          </p:cNvPr>
          <p:cNvSpPr txBox="1">
            <a:spLocks/>
          </p:cNvSpPr>
          <p:nvPr/>
        </p:nvSpPr>
        <p:spPr>
          <a:xfrm>
            <a:off x="107504" y="850826"/>
            <a:ext cx="9036496" cy="545849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>
                <a:solidFill>
                  <a:srgbClr val="2F9E37"/>
                </a:solidFill>
                <a:latin typeface="Myriad Pro"/>
                <a:ea typeface="+mj-ea"/>
                <a:cs typeface="TitilliumText22L Regular"/>
              </a:rPr>
              <a:t>1. HIDROGENO COMO VECTOR ENERGÉTICO.</a:t>
            </a:r>
            <a:endParaRPr lang="es-ES" dirty="0">
              <a:latin typeface="Myriad Pro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A4BFC76-4229-47E6-9D31-A13E6C9BC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69189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8" name="Picture 8" descr="Escuela de Ingeniería Minera e Industrial de Almadén — Universidad de  Castilla-La Mancha">
            <a:extLst>
              <a:ext uri="{FF2B5EF4-FFF2-40B4-BE49-F238E27FC236}">
                <a16:creationId xmlns:a16="http://schemas.microsoft.com/office/drawing/2014/main" id="{A43D69DD-84A6-4BAC-9D47-70917C6F1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3" y="0"/>
            <a:ext cx="2356776" cy="97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76D62D54-10E5-4680-BAB1-34C3D4F015F7}"/>
              </a:ext>
            </a:extLst>
          </p:cNvPr>
          <p:cNvSpPr/>
          <p:nvPr/>
        </p:nvSpPr>
        <p:spPr>
          <a:xfrm>
            <a:off x="7164288" y="0"/>
            <a:ext cx="1979712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FCA2DDB-9740-463B-A4CD-1CA3486BDFCF}"/>
              </a:ext>
            </a:extLst>
          </p:cNvPr>
          <p:cNvSpPr/>
          <p:nvPr/>
        </p:nvSpPr>
        <p:spPr>
          <a:xfrm>
            <a:off x="0" y="0"/>
            <a:ext cx="2555776" cy="951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</TotalTime>
  <Words>493</Words>
  <Application>Microsoft Office PowerPoint</Application>
  <PresentationFormat>Presentación en pantalla (4:3)</PresentationFormat>
  <Paragraphs>104</Paragraphs>
  <Slides>44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44</vt:i4>
      </vt:variant>
    </vt:vector>
  </HeadingPairs>
  <TitlesOfParts>
    <vt:vector size="53" baseType="lpstr">
      <vt:lpstr>Arial</vt:lpstr>
      <vt:lpstr>Calibri</vt:lpstr>
      <vt:lpstr>Myriad Pro</vt:lpstr>
      <vt:lpstr>Nimbus Sans L</vt:lpstr>
      <vt:lpstr>Swis721 BT</vt:lpstr>
      <vt:lpstr>TitilliumText22L Regular</vt:lpstr>
      <vt:lpstr>Tema de Office</vt:lpstr>
      <vt:lpstr>Gráfico</vt:lpstr>
      <vt:lpstr>Hoja de cálculo</vt:lpstr>
      <vt:lpstr>Aplicaciones del hidrógeno verde en sectores productivos.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Gema Rodado</dc:creator>
  <cp:lastModifiedBy>Federico Arismendi</cp:lastModifiedBy>
  <cp:revision>209</cp:revision>
  <cp:lastPrinted>2017-12-05T06:44:49Z</cp:lastPrinted>
  <dcterms:created xsi:type="dcterms:W3CDTF">2011-09-26T07:47:54Z</dcterms:created>
  <dcterms:modified xsi:type="dcterms:W3CDTF">2022-07-25T11:50:49Z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9c027e-33b7-45fc-a572-8ffa5d09ec36_Enabled">
    <vt:lpwstr>true</vt:lpwstr>
  </property>
  <property fmtid="{D5CDD505-2E9C-101B-9397-08002B2CF9AE}" pid="3" name="MSIP_Label_019c027e-33b7-45fc-a572-8ffa5d09ec36_SetDate">
    <vt:lpwstr>2021-12-09T02:19:38Z</vt:lpwstr>
  </property>
  <property fmtid="{D5CDD505-2E9C-101B-9397-08002B2CF9AE}" pid="4" name="MSIP_Label_019c027e-33b7-45fc-a572-8ffa5d09ec36_Method">
    <vt:lpwstr>Standard</vt:lpwstr>
  </property>
  <property fmtid="{D5CDD505-2E9C-101B-9397-08002B2CF9AE}" pid="5" name="MSIP_Label_019c027e-33b7-45fc-a572-8ffa5d09ec36_Name">
    <vt:lpwstr>Internal Use</vt:lpwstr>
  </property>
  <property fmtid="{D5CDD505-2E9C-101B-9397-08002B2CF9AE}" pid="6" name="MSIP_Label_019c027e-33b7-45fc-a572-8ffa5d09ec36_SiteId">
    <vt:lpwstr>031a09bc-a2bf-44df-888e-4e09355b7a24</vt:lpwstr>
  </property>
  <property fmtid="{D5CDD505-2E9C-101B-9397-08002B2CF9AE}" pid="7" name="MSIP_Label_019c027e-33b7-45fc-a572-8ffa5d09ec36_ActionId">
    <vt:lpwstr>f81cb6aa-5759-4188-90f3-630f38d6a822</vt:lpwstr>
  </property>
  <property fmtid="{D5CDD505-2E9C-101B-9397-08002B2CF9AE}" pid="8" name="MSIP_Label_019c027e-33b7-45fc-a572-8ffa5d09ec36_ContentBits">
    <vt:lpwstr>2</vt:lpwstr>
  </property>
</Properties>
</file>