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419" r:id="rId4"/>
  </p:sldMasterIdLst>
  <p:notesMasterIdLst>
    <p:notesMasterId r:id="rId41"/>
  </p:notesMasterIdLst>
  <p:handoutMasterIdLst>
    <p:handoutMasterId r:id="rId42"/>
  </p:handoutMasterIdLst>
  <p:sldIdLst>
    <p:sldId id="5424" r:id="rId5"/>
    <p:sldId id="6233" r:id="rId6"/>
    <p:sldId id="6207" r:id="rId7"/>
    <p:sldId id="6208" r:id="rId8"/>
    <p:sldId id="6212" r:id="rId9"/>
    <p:sldId id="6226" r:id="rId10"/>
    <p:sldId id="6228" r:id="rId11"/>
    <p:sldId id="6238" r:id="rId12"/>
    <p:sldId id="6223" r:id="rId13"/>
    <p:sldId id="6224" r:id="rId14"/>
    <p:sldId id="6225" r:id="rId15"/>
    <p:sldId id="6213" r:id="rId16"/>
    <p:sldId id="6227" r:id="rId17"/>
    <p:sldId id="6209" r:id="rId18"/>
    <p:sldId id="6210" r:id="rId19"/>
    <p:sldId id="6211" r:id="rId20"/>
    <p:sldId id="6237" r:id="rId21"/>
    <p:sldId id="6214" r:id="rId22"/>
    <p:sldId id="6215" r:id="rId23"/>
    <p:sldId id="6216" r:id="rId24"/>
    <p:sldId id="6221" r:id="rId25"/>
    <p:sldId id="6217" r:id="rId26"/>
    <p:sldId id="6222" r:id="rId27"/>
    <p:sldId id="6218" r:id="rId28"/>
    <p:sldId id="6219" r:id="rId29"/>
    <p:sldId id="6220" r:id="rId30"/>
    <p:sldId id="6229" r:id="rId31"/>
    <p:sldId id="6230" r:id="rId32"/>
    <p:sldId id="6231" r:id="rId33"/>
    <p:sldId id="6232" r:id="rId34"/>
    <p:sldId id="6234" r:id="rId35"/>
    <p:sldId id="6235" r:id="rId36"/>
    <p:sldId id="5439" r:id="rId37"/>
    <p:sldId id="5440" r:id="rId38"/>
    <p:sldId id="5441" r:id="rId39"/>
    <p:sldId id="6236" r:id="rId40"/>
  </p:sldIdLst>
  <p:sldSz cx="12192000" cy="6858000"/>
  <p:notesSz cx="6797675" cy="9926638"/>
  <p:defaultTextStyle>
    <a:defPPr>
      <a:defRPr lang="es-ES_tradnl"/>
    </a:defPPr>
    <a:lvl1pPr algn="l" rtl="0" fontAlgn="base">
      <a:spcBef>
        <a:spcPct val="0"/>
      </a:spcBef>
      <a:spcAft>
        <a:spcPct val="0"/>
      </a:spcAft>
      <a:defRPr sz="2800" kern="1200">
        <a:solidFill>
          <a:srgbClr val="447D1B"/>
        </a:solidFill>
        <a:latin typeface="Arial" pitchFamily="34" charset="0"/>
        <a:ea typeface="+mn-ea"/>
        <a:cs typeface="+mn-cs"/>
      </a:defRPr>
    </a:lvl1pPr>
    <a:lvl2pPr marL="457097" algn="l" rtl="0" fontAlgn="base">
      <a:spcBef>
        <a:spcPct val="0"/>
      </a:spcBef>
      <a:spcAft>
        <a:spcPct val="0"/>
      </a:spcAft>
      <a:defRPr sz="2800" kern="1200">
        <a:solidFill>
          <a:srgbClr val="447D1B"/>
        </a:solidFill>
        <a:latin typeface="Arial" pitchFamily="34" charset="0"/>
        <a:ea typeface="+mn-ea"/>
        <a:cs typeface="+mn-cs"/>
      </a:defRPr>
    </a:lvl2pPr>
    <a:lvl3pPr marL="914192" algn="l" rtl="0" fontAlgn="base">
      <a:spcBef>
        <a:spcPct val="0"/>
      </a:spcBef>
      <a:spcAft>
        <a:spcPct val="0"/>
      </a:spcAft>
      <a:defRPr sz="2800" kern="1200">
        <a:solidFill>
          <a:srgbClr val="447D1B"/>
        </a:solidFill>
        <a:latin typeface="Arial" pitchFamily="34" charset="0"/>
        <a:ea typeface="+mn-ea"/>
        <a:cs typeface="+mn-cs"/>
      </a:defRPr>
    </a:lvl3pPr>
    <a:lvl4pPr marL="1371289" algn="l" rtl="0" fontAlgn="base">
      <a:spcBef>
        <a:spcPct val="0"/>
      </a:spcBef>
      <a:spcAft>
        <a:spcPct val="0"/>
      </a:spcAft>
      <a:defRPr sz="2800" kern="1200">
        <a:solidFill>
          <a:srgbClr val="447D1B"/>
        </a:solidFill>
        <a:latin typeface="Arial" pitchFamily="34" charset="0"/>
        <a:ea typeface="+mn-ea"/>
        <a:cs typeface="+mn-cs"/>
      </a:defRPr>
    </a:lvl4pPr>
    <a:lvl5pPr marL="1828384" algn="l" rtl="0" fontAlgn="base">
      <a:spcBef>
        <a:spcPct val="0"/>
      </a:spcBef>
      <a:spcAft>
        <a:spcPct val="0"/>
      </a:spcAft>
      <a:defRPr sz="2800" kern="1200">
        <a:solidFill>
          <a:srgbClr val="447D1B"/>
        </a:solidFill>
        <a:latin typeface="Arial" pitchFamily="34" charset="0"/>
        <a:ea typeface="+mn-ea"/>
        <a:cs typeface="+mn-cs"/>
      </a:defRPr>
    </a:lvl5pPr>
    <a:lvl6pPr marL="2285480" algn="l" defTabSz="914192" rtl="0" eaLnBrk="1" latinLnBrk="0" hangingPunct="1">
      <a:defRPr sz="2800" kern="1200">
        <a:solidFill>
          <a:srgbClr val="447D1B"/>
        </a:solidFill>
        <a:latin typeface="Arial" pitchFamily="34" charset="0"/>
        <a:ea typeface="+mn-ea"/>
        <a:cs typeface="+mn-cs"/>
      </a:defRPr>
    </a:lvl6pPr>
    <a:lvl7pPr marL="2742576" algn="l" defTabSz="914192" rtl="0" eaLnBrk="1" latinLnBrk="0" hangingPunct="1">
      <a:defRPr sz="2800" kern="1200">
        <a:solidFill>
          <a:srgbClr val="447D1B"/>
        </a:solidFill>
        <a:latin typeface="Arial" pitchFamily="34" charset="0"/>
        <a:ea typeface="+mn-ea"/>
        <a:cs typeface="+mn-cs"/>
      </a:defRPr>
    </a:lvl7pPr>
    <a:lvl8pPr marL="3199672" algn="l" defTabSz="914192" rtl="0" eaLnBrk="1" latinLnBrk="0" hangingPunct="1">
      <a:defRPr sz="2800" kern="1200">
        <a:solidFill>
          <a:srgbClr val="447D1B"/>
        </a:solidFill>
        <a:latin typeface="Arial" pitchFamily="34" charset="0"/>
        <a:ea typeface="+mn-ea"/>
        <a:cs typeface="+mn-cs"/>
      </a:defRPr>
    </a:lvl8pPr>
    <a:lvl9pPr marL="3656768" algn="l" defTabSz="914192" rtl="0" eaLnBrk="1" latinLnBrk="0" hangingPunct="1">
      <a:defRPr sz="2800" kern="1200">
        <a:solidFill>
          <a:srgbClr val="447D1B"/>
        </a:solidFill>
        <a:latin typeface="Arial" pitchFamily="34" charset="0"/>
        <a:ea typeface="+mn-ea"/>
        <a:cs typeface="+mn-cs"/>
      </a:defRPr>
    </a:lvl9pPr>
  </p:defaultTextStyle>
  <p:extLst>
    <p:ext uri="{EFAFB233-063F-42B5-8137-9DF3F51BA10A}">
      <p15:sldGuideLst xmlns:p15="http://schemas.microsoft.com/office/powerpoint/2012/main">
        <p15:guide id="1" orient="horz" pos="3203" userDrawn="1">
          <p15:clr>
            <a:srgbClr val="A4A3A4"/>
          </p15:clr>
        </p15:guide>
        <p15:guide id="3" orient="horz" pos="4201" userDrawn="1">
          <p15:clr>
            <a:srgbClr val="A4A3A4"/>
          </p15:clr>
        </p15:guide>
        <p15:guide id="4" pos="1161" userDrawn="1">
          <p15:clr>
            <a:srgbClr val="A4A3A4"/>
          </p15:clr>
        </p15:guide>
        <p15:guide id="5" pos="379" userDrawn="1">
          <p15:clr>
            <a:srgbClr val="A4A3A4"/>
          </p15:clr>
        </p15:guide>
        <p15:guide id="6" pos="7301" userDrawn="1">
          <p15:clr>
            <a:srgbClr val="A4A3A4"/>
          </p15:clr>
        </p15:guide>
        <p15:guide id="7" pos="7358" userDrawn="1">
          <p15:clr>
            <a:srgbClr val="A4A3A4"/>
          </p15:clr>
        </p15:guide>
        <p15:guide id="8" pos="5850" userDrawn="1">
          <p15:clr>
            <a:srgbClr val="A4A3A4"/>
          </p15:clr>
        </p15:guide>
        <p15:guide id="9" pos="3505" userDrawn="1">
          <p15:clr>
            <a:srgbClr val="A4A3A4"/>
          </p15:clr>
        </p15:guide>
        <p15:guide id="10" pos="4007" userDrawn="1">
          <p15:clr>
            <a:srgbClr val="A4A3A4"/>
          </p15:clr>
        </p15:guide>
        <p15:guide id="11" pos="3673" userDrawn="1">
          <p15:clr>
            <a:srgbClr val="A4A3A4"/>
          </p15:clr>
        </p15:guide>
        <p15:guide id="12" pos="7636" userDrawn="1">
          <p15:clr>
            <a:srgbClr val="A4A3A4"/>
          </p15:clr>
        </p15:guide>
        <p15:guide id="13" orient="horz" pos="2296" userDrawn="1">
          <p15:clr>
            <a:srgbClr val="A4A3A4"/>
          </p15:clr>
        </p15:guide>
        <p15:guide id="14" pos="3058" userDrawn="1">
          <p15:clr>
            <a:srgbClr val="A4A3A4"/>
          </p15:clr>
        </p15:guide>
        <p15:guide id="15" orient="horz" pos="2931" userDrawn="1">
          <p15:clr>
            <a:srgbClr val="A4A3A4"/>
          </p15:clr>
        </p15:guide>
        <p15:guide id="16" orient="horz" pos="3339" userDrawn="1">
          <p15:clr>
            <a:srgbClr val="A4A3A4"/>
          </p15:clr>
        </p15:guide>
        <p15:guide id="17" pos="4231" userDrawn="1">
          <p15:clr>
            <a:srgbClr val="A4A3A4"/>
          </p15:clr>
        </p15:guide>
        <p15:guide id="18" pos="4622" userDrawn="1">
          <p15:clr>
            <a:srgbClr val="A4A3A4"/>
          </p15:clr>
        </p15:guide>
        <p15:guide id="19" orient="horz" pos="3929" userDrawn="1">
          <p15:clr>
            <a:srgbClr val="A4A3A4"/>
          </p15:clr>
        </p15:guide>
        <p15:guide id="20" pos="937" userDrawn="1">
          <p15:clr>
            <a:srgbClr val="A4A3A4"/>
          </p15:clr>
        </p15:guide>
        <p15:guide id="21" pos="2277" userDrawn="1">
          <p15:clr>
            <a:srgbClr val="A4A3A4"/>
          </p15:clr>
        </p15:guide>
        <p15:guide id="22" orient="horz" pos="2976" userDrawn="1">
          <p15:clr>
            <a:srgbClr val="A4A3A4"/>
          </p15:clr>
        </p15:guide>
        <p15:guide id="23" pos="2110" userDrawn="1">
          <p15:clr>
            <a:srgbClr val="A4A3A4"/>
          </p15:clr>
        </p15:guide>
        <p15:guide id="24" orient="horz" pos="1661" userDrawn="1">
          <p15:clr>
            <a:srgbClr val="A4A3A4"/>
          </p15:clr>
        </p15:guide>
        <p15:guide id="25" orient="horz" pos="2614" userDrawn="1">
          <p15:clr>
            <a:srgbClr val="A4A3A4"/>
          </p15:clr>
        </p15:guide>
        <p15:guide id="26" orient="horz" pos="3748" userDrawn="1">
          <p15:clr>
            <a:srgbClr val="A4A3A4"/>
          </p15:clr>
        </p15:guide>
        <p15:guide id="27" orient="horz" pos="3793" userDrawn="1">
          <p15:clr>
            <a:srgbClr val="A4A3A4"/>
          </p15:clr>
        </p15:guide>
        <p15:guide id="28" orient="horz" pos="3884" userDrawn="1">
          <p15:clr>
            <a:srgbClr val="A4A3A4"/>
          </p15:clr>
        </p15:guide>
        <p15:guide id="29" orient="horz" pos="3475" userDrawn="1">
          <p15:clr>
            <a:srgbClr val="A4A3A4"/>
          </p15:clr>
        </p15:guide>
        <p15:guide id="30" orient="horz" pos="3566" userDrawn="1">
          <p15:clr>
            <a:srgbClr val="A4A3A4"/>
          </p15:clr>
        </p15:guide>
        <p15:guide id="31" pos="6854" userDrawn="1">
          <p15:clr>
            <a:srgbClr val="A4A3A4"/>
          </p15:clr>
        </p15:guide>
        <p15:guide id="32" pos="3785" userDrawn="1">
          <p15:clr>
            <a:srgbClr val="A4A3A4"/>
          </p15:clr>
        </p15:guide>
        <p15:guide id="33" pos="7134" userDrawn="1">
          <p15:clr>
            <a:srgbClr val="A4A3A4"/>
          </p15:clr>
        </p15:guide>
        <p15:guide id="34" pos="6687" userDrawn="1">
          <p15:clr>
            <a:srgbClr val="A4A3A4"/>
          </p15:clr>
        </p15:guide>
        <p15:guide id="35" pos="4063" userDrawn="1">
          <p15:clr>
            <a:srgbClr val="A4A3A4"/>
          </p15:clr>
        </p15:guide>
        <p15:guide id="36" orient="horz" pos="1071" userDrawn="1">
          <p15:clr>
            <a:srgbClr val="A4A3A4"/>
          </p15:clr>
        </p15:guide>
        <p15:guide id="37" orient="horz" pos="3612" userDrawn="1">
          <p15:clr>
            <a:srgbClr val="A4A3A4"/>
          </p15:clr>
        </p15:guide>
        <p15:guide id="38" orient="horz" pos="3657" userDrawn="1">
          <p15:clr>
            <a:srgbClr val="A4A3A4"/>
          </p15:clr>
        </p15:guide>
        <p15:guide id="39" orient="horz" pos="1752" userDrawn="1">
          <p15:clr>
            <a:srgbClr val="A4A3A4"/>
          </p15:clr>
        </p15:guide>
        <p15:guide id="40" pos="5348" userDrawn="1">
          <p15:clr>
            <a:srgbClr val="A4A3A4"/>
          </p15:clr>
        </p15:guide>
        <p15:guide id="41" pos="4175" userDrawn="1">
          <p15:clr>
            <a:srgbClr val="A4A3A4"/>
          </p15:clr>
        </p15:guide>
        <p15:guide id="42" orient="horz" pos="3067" userDrawn="1">
          <p15:clr>
            <a:srgbClr val="A4A3A4"/>
          </p15:clr>
        </p15:guide>
        <p15:guide id="43" orient="horz" pos="2024" userDrawn="1">
          <p15:clr>
            <a:srgbClr val="A4A3A4"/>
          </p15:clr>
        </p15:guide>
      </p15:sldGuideLst>
    </p:ext>
    <p:ext uri="{2D200454-40CA-4A62-9FC3-DE9A4176ACB9}">
      <p15:notesGuideLst xmlns:p15="http://schemas.microsoft.com/office/powerpoint/2012/main">
        <p15:guide id="1" orient="horz" pos="3128">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berdrola, S.A." initials="IS" lastIdx="2" clrIdx="0"/>
  <p:cmAuthor id="1" name="Cabarcos Ibañez, Nerea" initials="CIN"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8927"/>
    <a:srgbClr val="545454"/>
    <a:srgbClr val="FF4200"/>
    <a:srgbClr val="0070C0"/>
    <a:srgbClr val="3329F3"/>
    <a:srgbClr val="FF33CC"/>
    <a:srgbClr val="FF9999"/>
    <a:srgbClr val="9966FF"/>
    <a:srgbClr val="996600"/>
    <a:srgbClr val="FA82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BDDFB4-D54E-451B-80B2-A30BC9D2A638}" v="2" dt="2022-07-17T11:30:43.53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88" autoAdjust="0"/>
    <p:restoredTop sz="99628" autoAdjust="0"/>
  </p:normalViewPr>
  <p:slideViewPr>
    <p:cSldViewPr showGuides="1">
      <p:cViewPr varScale="1">
        <p:scale>
          <a:sx n="110" d="100"/>
          <a:sy n="110" d="100"/>
        </p:scale>
        <p:origin x="1026" y="102"/>
      </p:cViewPr>
      <p:guideLst>
        <p:guide orient="horz" pos="3203"/>
        <p:guide orient="horz" pos="4201"/>
        <p:guide pos="1161"/>
        <p:guide pos="379"/>
        <p:guide pos="7301"/>
        <p:guide pos="7358"/>
        <p:guide pos="5850"/>
        <p:guide pos="3505"/>
        <p:guide pos="4007"/>
        <p:guide pos="3673"/>
        <p:guide pos="7636"/>
        <p:guide orient="horz" pos="2296"/>
        <p:guide pos="3058"/>
        <p:guide orient="horz" pos="2931"/>
        <p:guide orient="horz" pos="3339"/>
        <p:guide pos="4231"/>
        <p:guide pos="4622"/>
        <p:guide orient="horz" pos="3929"/>
        <p:guide pos="937"/>
        <p:guide pos="2277"/>
        <p:guide orient="horz" pos="2976"/>
        <p:guide pos="2110"/>
        <p:guide orient="horz" pos="1661"/>
        <p:guide orient="horz" pos="2614"/>
        <p:guide orient="horz" pos="3748"/>
        <p:guide orient="horz" pos="3793"/>
        <p:guide orient="horz" pos="3884"/>
        <p:guide orient="horz" pos="3475"/>
        <p:guide orient="horz" pos="3566"/>
        <p:guide pos="6854"/>
        <p:guide pos="3785"/>
        <p:guide pos="7134"/>
        <p:guide pos="6687"/>
        <p:guide pos="4063"/>
        <p:guide orient="horz" pos="1071"/>
        <p:guide orient="horz" pos="3612"/>
        <p:guide orient="horz" pos="3657"/>
        <p:guide orient="horz" pos="1752"/>
        <p:guide pos="5348"/>
        <p:guide pos="4175"/>
        <p:guide orient="horz" pos="3067"/>
        <p:guide orient="horz" pos="2024"/>
      </p:guideLst>
    </p:cSldViewPr>
  </p:slideViewPr>
  <p:outlineViewPr>
    <p:cViewPr>
      <p:scale>
        <a:sx n="20" d="100"/>
        <a:sy n="20" d="100"/>
      </p:scale>
      <p:origin x="0" y="0"/>
    </p:cViewPr>
  </p:outlineViewPr>
  <p:notesTextViewPr>
    <p:cViewPr>
      <p:scale>
        <a:sx n="3" d="2"/>
        <a:sy n="3" d="2"/>
      </p:scale>
      <p:origin x="0" y="0"/>
    </p:cViewPr>
  </p:notesTextViewPr>
  <p:sorterViewPr>
    <p:cViewPr>
      <p:scale>
        <a:sx n="130" d="100"/>
        <a:sy n="130" d="100"/>
      </p:scale>
      <p:origin x="0" y="-66"/>
    </p:cViewPr>
  </p:sorterViewPr>
  <p:notesViewPr>
    <p:cSldViewPr showGuides="1">
      <p:cViewPr varScale="1">
        <p:scale>
          <a:sx n="57" d="100"/>
          <a:sy n="57" d="100"/>
        </p:scale>
        <p:origin x="1838" y="53"/>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S FÚNEZ GUERRA" userId="4065a15b-7f9a-44c2-af4d-6084387e6d80" providerId="ADAL" clId="{20BDDFB4-D54E-451B-80B2-A30BC9D2A638}"/>
    <pc:docChg chg="custSel modSld modMainMaster">
      <pc:chgData name="CARLOS FÚNEZ GUERRA" userId="4065a15b-7f9a-44c2-af4d-6084387e6d80" providerId="ADAL" clId="{20BDDFB4-D54E-451B-80B2-A30BC9D2A638}" dt="2022-07-17T11:31:23.958" v="17" actId="478"/>
      <pc:docMkLst>
        <pc:docMk/>
      </pc:docMkLst>
      <pc:sldChg chg="addSp delSp modSp mod">
        <pc:chgData name="CARLOS FÚNEZ GUERRA" userId="4065a15b-7f9a-44c2-af4d-6084387e6d80" providerId="ADAL" clId="{20BDDFB4-D54E-451B-80B2-A30BC9D2A638}" dt="2022-07-17T11:31:14.654" v="13" actId="478"/>
        <pc:sldMkLst>
          <pc:docMk/>
          <pc:sldMk cId="1808341336" sldId="5424"/>
        </pc:sldMkLst>
        <pc:spChg chg="add del mod">
          <ac:chgData name="CARLOS FÚNEZ GUERRA" userId="4065a15b-7f9a-44c2-af4d-6084387e6d80" providerId="ADAL" clId="{20BDDFB4-D54E-451B-80B2-A30BC9D2A638}" dt="2022-07-17T11:31:14.654" v="13" actId="478"/>
          <ac:spMkLst>
            <pc:docMk/>
            <pc:sldMk cId="1808341336" sldId="5424"/>
            <ac:spMk id="3" creationId="{D3CFFE43-3F93-42F6-8124-4BEED1A16F12}"/>
          </ac:spMkLst>
        </pc:spChg>
        <pc:spChg chg="del mod">
          <ac:chgData name="CARLOS FÚNEZ GUERRA" userId="4065a15b-7f9a-44c2-af4d-6084387e6d80" providerId="ADAL" clId="{20BDDFB4-D54E-451B-80B2-A30BC9D2A638}" dt="2022-07-17T11:31:11.566" v="11" actId="478"/>
          <ac:spMkLst>
            <pc:docMk/>
            <pc:sldMk cId="1808341336" sldId="5424"/>
            <ac:spMk id="12" creationId="{00000000-0000-0000-0000-000000000000}"/>
          </ac:spMkLst>
        </pc:spChg>
      </pc:sldChg>
      <pc:sldChg chg="addSp delSp modSp mod">
        <pc:chgData name="CARLOS FÚNEZ GUERRA" userId="4065a15b-7f9a-44c2-af4d-6084387e6d80" providerId="ADAL" clId="{20BDDFB4-D54E-451B-80B2-A30BC9D2A638}" dt="2022-07-17T11:31:23.958" v="17" actId="478"/>
        <pc:sldMkLst>
          <pc:docMk/>
          <pc:sldMk cId="2935998546" sldId="6236"/>
        </pc:sldMkLst>
        <pc:spChg chg="add del mod">
          <ac:chgData name="CARLOS FÚNEZ GUERRA" userId="4065a15b-7f9a-44c2-af4d-6084387e6d80" providerId="ADAL" clId="{20BDDFB4-D54E-451B-80B2-A30BC9D2A638}" dt="2022-07-17T11:31:23.958" v="17" actId="478"/>
          <ac:spMkLst>
            <pc:docMk/>
            <pc:sldMk cId="2935998546" sldId="6236"/>
            <ac:spMk id="3" creationId="{63C2FCC2-C4EA-4CA6-B9CE-938DD6D326F3}"/>
          </ac:spMkLst>
        </pc:spChg>
        <pc:spChg chg="del mod">
          <ac:chgData name="CARLOS FÚNEZ GUERRA" userId="4065a15b-7f9a-44c2-af4d-6084387e6d80" providerId="ADAL" clId="{20BDDFB4-D54E-451B-80B2-A30BC9D2A638}" dt="2022-07-17T11:31:21.368" v="15" actId="478"/>
          <ac:spMkLst>
            <pc:docMk/>
            <pc:sldMk cId="2935998546" sldId="6236"/>
            <ac:spMk id="12" creationId="{00000000-0000-0000-0000-000000000000}"/>
          </ac:spMkLst>
        </pc:spChg>
      </pc:sldChg>
      <pc:sldMasterChg chg="delSp modSp mod modSldLayout">
        <pc:chgData name="CARLOS FÚNEZ GUERRA" userId="4065a15b-7f9a-44c2-af4d-6084387e6d80" providerId="ADAL" clId="{20BDDFB4-D54E-451B-80B2-A30BC9D2A638}" dt="2022-07-17T11:30:45.743" v="9" actId="478"/>
        <pc:sldMasterMkLst>
          <pc:docMk/>
          <pc:sldMasterMk cId="1278057596" sldId="2147484419"/>
        </pc:sldMasterMkLst>
        <pc:spChg chg="del mod">
          <ac:chgData name="CARLOS FÚNEZ GUERRA" userId="4065a15b-7f9a-44c2-af4d-6084387e6d80" providerId="ADAL" clId="{20BDDFB4-D54E-451B-80B2-A30BC9D2A638}" dt="2022-07-17T11:30:39.718" v="5" actId="478"/>
          <ac:spMkLst>
            <pc:docMk/>
            <pc:sldMasterMk cId="1278057596" sldId="2147484419"/>
            <ac:spMk id="3" creationId="{4E4A1D7E-28DF-4F4A-AD15-3B9A4C0EB67E}"/>
          </ac:spMkLst>
        </pc:spChg>
        <pc:spChg chg="del mod">
          <ac:chgData name="CARLOS FÚNEZ GUERRA" userId="4065a15b-7f9a-44c2-af4d-6084387e6d80" providerId="ADAL" clId="{20BDDFB4-D54E-451B-80B2-A30BC9D2A638}" dt="2022-07-17T11:30:43.537" v="7" actId="478"/>
          <ac:spMkLst>
            <pc:docMk/>
            <pc:sldMasterMk cId="1278057596" sldId="2147484419"/>
            <ac:spMk id="6146" creationId="{00000000-0000-0000-0000-000000000000}"/>
          </ac:spMkLst>
        </pc:spChg>
        <pc:picChg chg="del">
          <ac:chgData name="CARLOS FÚNEZ GUERRA" userId="4065a15b-7f9a-44c2-af4d-6084387e6d80" providerId="ADAL" clId="{20BDDFB4-D54E-451B-80B2-A30BC9D2A638}" dt="2022-07-17T11:30:36.272" v="3" actId="478"/>
          <ac:picMkLst>
            <pc:docMk/>
            <pc:sldMasterMk cId="1278057596" sldId="2147484419"/>
            <ac:picMk id="8" creationId="{00000000-0000-0000-0000-000000000000}"/>
          </ac:picMkLst>
        </pc:picChg>
        <pc:cxnChg chg="del mod">
          <ac:chgData name="CARLOS FÚNEZ GUERRA" userId="4065a15b-7f9a-44c2-af4d-6084387e6d80" providerId="ADAL" clId="{20BDDFB4-D54E-451B-80B2-A30BC9D2A638}" dt="2022-07-17T11:30:45.743" v="9" actId="478"/>
          <ac:cxnSpMkLst>
            <pc:docMk/>
            <pc:sldMasterMk cId="1278057596" sldId="2147484419"/>
            <ac:cxnSpMk id="26" creationId="{00000000-0000-0000-0000-000000000000}"/>
          </ac:cxnSpMkLst>
        </pc:cxnChg>
        <pc:sldLayoutChg chg="delSp mod">
          <pc:chgData name="CARLOS FÚNEZ GUERRA" userId="4065a15b-7f9a-44c2-af4d-6084387e6d80" providerId="ADAL" clId="{20BDDFB4-D54E-451B-80B2-A30BC9D2A638}" dt="2022-07-17T11:30:05.854" v="1" actId="478"/>
          <pc:sldLayoutMkLst>
            <pc:docMk/>
            <pc:sldMasterMk cId="1278057596" sldId="2147484419"/>
            <pc:sldLayoutMk cId="2342717239" sldId="2147484430"/>
          </pc:sldLayoutMkLst>
          <pc:picChg chg="del">
            <ac:chgData name="CARLOS FÚNEZ GUERRA" userId="4065a15b-7f9a-44c2-af4d-6084387e6d80" providerId="ADAL" clId="{20BDDFB4-D54E-451B-80B2-A30BC9D2A638}" dt="2022-07-17T11:30:05.854" v="1" actId="478"/>
            <ac:picMkLst>
              <pc:docMk/>
              <pc:sldMasterMk cId="1278057596" sldId="2147484419"/>
              <pc:sldLayoutMk cId="2342717239" sldId="2147484430"/>
              <ac:picMk id="4" creationId="{00000000-0000-0000-0000-000000000000}"/>
            </ac:picMkLst>
          </pc:picChg>
        </pc:sldLayoutChg>
        <pc:sldLayoutChg chg="delSp mod">
          <pc:chgData name="CARLOS FÚNEZ GUERRA" userId="4065a15b-7f9a-44c2-af4d-6084387e6d80" providerId="ADAL" clId="{20BDDFB4-D54E-451B-80B2-A30BC9D2A638}" dt="2022-07-17T11:30:02.248" v="0" actId="478"/>
          <pc:sldLayoutMkLst>
            <pc:docMk/>
            <pc:sldMasterMk cId="1278057596" sldId="2147484419"/>
            <pc:sldLayoutMk cId="3588510592" sldId="2147484437"/>
          </pc:sldLayoutMkLst>
          <pc:picChg chg="del">
            <ac:chgData name="CARLOS FÚNEZ GUERRA" userId="4065a15b-7f9a-44c2-af4d-6084387e6d80" providerId="ADAL" clId="{20BDDFB4-D54E-451B-80B2-A30BC9D2A638}" dt="2022-07-17T11:30:02.248" v="0" actId="478"/>
            <ac:picMkLst>
              <pc:docMk/>
              <pc:sldMasterMk cId="1278057596" sldId="2147484419"/>
              <pc:sldLayoutMk cId="3588510592" sldId="2147484437"/>
              <ac:picMk id="4" creationId="{00000000-0000-0000-0000-000000000000}"/>
            </ac:picMkLst>
          </pc:picChg>
        </pc:sldLayoutChg>
        <pc:sldLayoutChg chg="delSp mod">
          <pc:chgData name="CARLOS FÚNEZ GUERRA" userId="4065a15b-7f9a-44c2-af4d-6084387e6d80" providerId="ADAL" clId="{20BDDFB4-D54E-451B-80B2-A30BC9D2A638}" dt="2022-07-17T11:30:30.462" v="2" actId="478"/>
          <pc:sldLayoutMkLst>
            <pc:docMk/>
            <pc:sldMasterMk cId="1278057596" sldId="2147484419"/>
            <pc:sldLayoutMk cId="2544962416" sldId="2147484438"/>
          </pc:sldLayoutMkLst>
          <pc:spChg chg="del">
            <ac:chgData name="CARLOS FÚNEZ GUERRA" userId="4065a15b-7f9a-44c2-af4d-6084387e6d80" providerId="ADAL" clId="{20BDDFB4-D54E-451B-80B2-A30BC9D2A638}" dt="2022-07-17T11:30:30.462" v="2" actId="478"/>
            <ac:spMkLst>
              <pc:docMk/>
              <pc:sldMasterMk cId="1278057596" sldId="2147484419"/>
              <pc:sldLayoutMk cId="2544962416" sldId="2147484438"/>
              <ac:spMk id="7"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4" y="8"/>
            <a:ext cx="2945714" cy="498578"/>
          </a:xfrm>
          <a:prstGeom prst="rect">
            <a:avLst/>
          </a:prstGeom>
          <a:noFill/>
          <a:ln w="9525">
            <a:noFill/>
            <a:miter lim="800000"/>
            <a:headEnd/>
            <a:tailEnd/>
          </a:ln>
          <a:effectLst/>
        </p:spPr>
        <p:txBody>
          <a:bodyPr vert="horz" wrap="square" lIns="90425" tIns="45209" rIns="90425" bIns="45209" numCol="1" anchor="t" anchorCtr="0" compatLnSpc="1">
            <a:prstTxWarp prst="textNoShape">
              <a:avLst/>
            </a:prstTxWarp>
          </a:bodyPr>
          <a:lstStyle>
            <a:lvl1pPr algn="l" defTabSz="905265" eaLnBrk="0" hangingPunct="0">
              <a:defRPr sz="1200" u="sng">
                <a:solidFill>
                  <a:schemeClr val="tx1"/>
                </a:solidFill>
                <a:latin typeface="Times New Roman" charset="0"/>
              </a:defRPr>
            </a:lvl1pPr>
          </a:lstStyle>
          <a:p>
            <a:pPr>
              <a:defRPr/>
            </a:pPr>
            <a:endParaRPr lang="es-ES_tradnl" altLang="en-GB"/>
          </a:p>
        </p:txBody>
      </p:sp>
      <p:sp>
        <p:nvSpPr>
          <p:cNvPr id="12292" name="Rectangle 4"/>
          <p:cNvSpPr>
            <a:spLocks noGrp="1" noChangeArrowheads="1"/>
          </p:cNvSpPr>
          <p:nvPr>
            <p:ph type="ftr" sz="quarter" idx="2"/>
          </p:nvPr>
        </p:nvSpPr>
        <p:spPr bwMode="auto">
          <a:xfrm>
            <a:off x="4" y="9428070"/>
            <a:ext cx="2945714" cy="498576"/>
          </a:xfrm>
          <a:prstGeom prst="rect">
            <a:avLst/>
          </a:prstGeom>
          <a:noFill/>
          <a:ln w="9525">
            <a:noFill/>
            <a:miter lim="800000"/>
            <a:headEnd/>
            <a:tailEnd/>
          </a:ln>
          <a:effectLst/>
        </p:spPr>
        <p:txBody>
          <a:bodyPr vert="horz" wrap="square" lIns="90425" tIns="45209" rIns="90425" bIns="45209" numCol="1" anchor="b" anchorCtr="0" compatLnSpc="1">
            <a:prstTxWarp prst="textNoShape">
              <a:avLst/>
            </a:prstTxWarp>
          </a:bodyPr>
          <a:lstStyle>
            <a:lvl1pPr algn="l" defTabSz="905265" eaLnBrk="0" hangingPunct="0">
              <a:defRPr sz="1200" u="sng">
                <a:solidFill>
                  <a:schemeClr val="tx1"/>
                </a:solidFill>
                <a:latin typeface="Times New Roman" charset="0"/>
              </a:defRPr>
            </a:lvl1pPr>
          </a:lstStyle>
          <a:p>
            <a:pPr>
              <a:defRPr/>
            </a:pPr>
            <a:endParaRPr lang="es-ES_tradnl" altLang="en-GB"/>
          </a:p>
        </p:txBody>
      </p:sp>
      <p:sp>
        <p:nvSpPr>
          <p:cNvPr id="12293" name="Rectangle 5"/>
          <p:cNvSpPr>
            <a:spLocks noGrp="1" noChangeArrowheads="1"/>
          </p:cNvSpPr>
          <p:nvPr>
            <p:ph type="sldNum" sz="quarter" idx="3"/>
          </p:nvPr>
        </p:nvSpPr>
        <p:spPr bwMode="auto">
          <a:xfrm>
            <a:off x="3851973" y="9428070"/>
            <a:ext cx="2945714" cy="498576"/>
          </a:xfrm>
          <a:prstGeom prst="rect">
            <a:avLst/>
          </a:prstGeom>
          <a:noFill/>
          <a:ln w="9525">
            <a:noFill/>
            <a:miter lim="800000"/>
            <a:headEnd/>
            <a:tailEnd/>
          </a:ln>
          <a:effectLst/>
        </p:spPr>
        <p:txBody>
          <a:bodyPr vert="horz" wrap="square" lIns="90425" tIns="45209" rIns="90425" bIns="45209" numCol="1" anchor="b" anchorCtr="0" compatLnSpc="1">
            <a:prstTxWarp prst="textNoShape">
              <a:avLst/>
            </a:prstTxWarp>
          </a:bodyPr>
          <a:lstStyle>
            <a:lvl1pPr algn="r" defTabSz="905265" eaLnBrk="0" hangingPunct="0">
              <a:defRPr sz="1200" u="sng">
                <a:solidFill>
                  <a:schemeClr val="tx1"/>
                </a:solidFill>
                <a:latin typeface="Times New Roman" charset="0"/>
              </a:defRPr>
            </a:lvl1pPr>
          </a:lstStyle>
          <a:p>
            <a:pPr>
              <a:defRPr/>
            </a:pPr>
            <a:fld id="{ABFC4773-651E-4651-9AFB-6FAA4D5B0215}" type="slidenum">
              <a:rPr lang="es-ES_tradnl" altLang="en-GB"/>
              <a:pPr>
                <a:defRPr/>
              </a:pPr>
              <a:t>‹Nº›</a:t>
            </a:fld>
            <a:endParaRPr lang="es-ES_tradnl" altLang="en-GB"/>
          </a:p>
        </p:txBody>
      </p:sp>
    </p:spTree>
    <p:extLst>
      <p:ext uri="{BB962C8B-B14F-4D97-AF65-F5344CB8AC3E}">
        <p14:creationId xmlns:p14="http://schemas.microsoft.com/office/powerpoint/2010/main" val="150101830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4" y="8"/>
            <a:ext cx="2945714" cy="498578"/>
          </a:xfrm>
          <a:prstGeom prst="rect">
            <a:avLst/>
          </a:prstGeom>
          <a:noFill/>
          <a:ln w="9525">
            <a:noFill/>
            <a:miter lim="800000"/>
            <a:headEnd/>
            <a:tailEnd/>
          </a:ln>
          <a:effectLst/>
        </p:spPr>
        <p:txBody>
          <a:bodyPr vert="horz" wrap="square" lIns="90425" tIns="45209" rIns="90425" bIns="45209" numCol="1" anchor="t" anchorCtr="0" compatLnSpc="1">
            <a:prstTxWarp prst="textNoShape">
              <a:avLst/>
            </a:prstTxWarp>
          </a:bodyPr>
          <a:lstStyle>
            <a:lvl1pPr algn="l" defTabSz="905265" eaLnBrk="0" hangingPunct="0">
              <a:defRPr sz="1200" u="sng">
                <a:solidFill>
                  <a:schemeClr val="tx1"/>
                </a:solidFill>
                <a:latin typeface="Times New Roman" charset="0"/>
              </a:defRPr>
            </a:lvl1pPr>
          </a:lstStyle>
          <a:p>
            <a:pPr>
              <a:defRPr/>
            </a:pPr>
            <a:endParaRPr lang="es-ES_tradnl" altLang="en-GB"/>
          </a:p>
        </p:txBody>
      </p:sp>
      <p:sp>
        <p:nvSpPr>
          <p:cNvPr id="9219" name="Rectangle 3"/>
          <p:cNvSpPr>
            <a:spLocks noGrp="1" noChangeArrowheads="1"/>
          </p:cNvSpPr>
          <p:nvPr>
            <p:ph type="dt" idx="1"/>
          </p:nvPr>
        </p:nvSpPr>
        <p:spPr bwMode="auto">
          <a:xfrm>
            <a:off x="3851973" y="8"/>
            <a:ext cx="2945714" cy="498578"/>
          </a:xfrm>
          <a:prstGeom prst="rect">
            <a:avLst/>
          </a:prstGeom>
          <a:noFill/>
          <a:ln w="9525">
            <a:noFill/>
            <a:miter lim="800000"/>
            <a:headEnd/>
            <a:tailEnd/>
          </a:ln>
          <a:effectLst/>
        </p:spPr>
        <p:txBody>
          <a:bodyPr vert="horz" wrap="square" lIns="90425" tIns="45209" rIns="90425" bIns="45209" numCol="1" anchor="t" anchorCtr="0" compatLnSpc="1">
            <a:prstTxWarp prst="textNoShape">
              <a:avLst/>
            </a:prstTxWarp>
          </a:bodyPr>
          <a:lstStyle>
            <a:lvl1pPr algn="r" defTabSz="905265" eaLnBrk="0" hangingPunct="0">
              <a:defRPr sz="1200" u="sng">
                <a:solidFill>
                  <a:schemeClr val="tx1"/>
                </a:solidFill>
                <a:latin typeface="Times New Roman" charset="0"/>
              </a:defRPr>
            </a:lvl1pPr>
          </a:lstStyle>
          <a:p>
            <a:pPr>
              <a:defRPr/>
            </a:pPr>
            <a:endParaRPr lang="es-ES_tradnl" altLang="en-GB"/>
          </a:p>
        </p:txBody>
      </p:sp>
      <p:sp>
        <p:nvSpPr>
          <p:cNvPr id="53252" name="Rectangle 4"/>
          <p:cNvSpPr>
            <a:spLocks noGrp="1" noRot="1" noChangeAspect="1" noChangeArrowheads="1" noTextEdit="1"/>
          </p:cNvSpPr>
          <p:nvPr>
            <p:ph type="sldImg" idx="2"/>
          </p:nvPr>
        </p:nvSpPr>
        <p:spPr bwMode="auto">
          <a:xfrm>
            <a:off x="98425" y="747713"/>
            <a:ext cx="6618288" cy="372427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04661" y="4713230"/>
            <a:ext cx="4988419" cy="4466346"/>
          </a:xfrm>
          <a:prstGeom prst="rect">
            <a:avLst/>
          </a:prstGeom>
          <a:noFill/>
          <a:ln w="9525">
            <a:noFill/>
            <a:miter lim="800000"/>
            <a:headEnd/>
            <a:tailEnd/>
          </a:ln>
          <a:effectLst/>
        </p:spPr>
        <p:txBody>
          <a:bodyPr vert="horz" wrap="square" lIns="90425" tIns="45209" rIns="90425" bIns="45209" numCol="1" anchor="t" anchorCtr="0" compatLnSpc="1">
            <a:prstTxWarp prst="textNoShape">
              <a:avLst/>
            </a:prstTxWarp>
          </a:bodyPr>
          <a:lstStyle/>
          <a:p>
            <a:pPr lvl="0"/>
            <a:r>
              <a:rPr lang="es-ES_tradnl" altLang="en-GB" noProof="0"/>
              <a:t>Haga clic para modificar el estilo de texto del patrón</a:t>
            </a:r>
          </a:p>
          <a:p>
            <a:pPr lvl="1"/>
            <a:r>
              <a:rPr lang="es-ES_tradnl" altLang="en-GB" noProof="0"/>
              <a:t>Segundo nivel</a:t>
            </a:r>
          </a:p>
          <a:p>
            <a:pPr lvl="2"/>
            <a:r>
              <a:rPr lang="es-ES_tradnl" altLang="en-GB" noProof="0"/>
              <a:t>Tercer nivel</a:t>
            </a:r>
          </a:p>
          <a:p>
            <a:pPr lvl="3"/>
            <a:r>
              <a:rPr lang="es-ES_tradnl" altLang="en-GB" noProof="0"/>
              <a:t>Cuarto nivel</a:t>
            </a:r>
          </a:p>
          <a:p>
            <a:pPr lvl="4"/>
            <a:r>
              <a:rPr lang="es-ES_tradnl" altLang="en-GB" noProof="0"/>
              <a:t>Quinto nivel</a:t>
            </a:r>
          </a:p>
        </p:txBody>
      </p:sp>
      <p:sp>
        <p:nvSpPr>
          <p:cNvPr id="9222" name="Rectangle 6"/>
          <p:cNvSpPr>
            <a:spLocks noGrp="1" noChangeArrowheads="1"/>
          </p:cNvSpPr>
          <p:nvPr>
            <p:ph type="ftr" sz="quarter" idx="4"/>
          </p:nvPr>
        </p:nvSpPr>
        <p:spPr bwMode="auto">
          <a:xfrm>
            <a:off x="4" y="9428070"/>
            <a:ext cx="2945714" cy="498576"/>
          </a:xfrm>
          <a:prstGeom prst="rect">
            <a:avLst/>
          </a:prstGeom>
          <a:noFill/>
          <a:ln w="9525">
            <a:noFill/>
            <a:miter lim="800000"/>
            <a:headEnd/>
            <a:tailEnd/>
          </a:ln>
          <a:effectLst/>
        </p:spPr>
        <p:txBody>
          <a:bodyPr vert="horz" wrap="square" lIns="90425" tIns="45209" rIns="90425" bIns="45209" numCol="1" anchor="b" anchorCtr="0" compatLnSpc="1">
            <a:prstTxWarp prst="textNoShape">
              <a:avLst/>
            </a:prstTxWarp>
          </a:bodyPr>
          <a:lstStyle>
            <a:lvl1pPr algn="l" defTabSz="905265" eaLnBrk="0" hangingPunct="0">
              <a:defRPr sz="1200" u="sng">
                <a:solidFill>
                  <a:schemeClr val="tx1"/>
                </a:solidFill>
                <a:latin typeface="Times New Roman" charset="0"/>
              </a:defRPr>
            </a:lvl1pPr>
          </a:lstStyle>
          <a:p>
            <a:pPr>
              <a:defRPr/>
            </a:pPr>
            <a:endParaRPr lang="es-ES_tradnl" altLang="en-GB"/>
          </a:p>
        </p:txBody>
      </p:sp>
      <p:sp>
        <p:nvSpPr>
          <p:cNvPr id="9223" name="Rectangle 7"/>
          <p:cNvSpPr>
            <a:spLocks noGrp="1" noChangeArrowheads="1"/>
          </p:cNvSpPr>
          <p:nvPr>
            <p:ph type="sldNum" sz="quarter" idx="5"/>
          </p:nvPr>
        </p:nvSpPr>
        <p:spPr bwMode="auto">
          <a:xfrm>
            <a:off x="3851973" y="9428070"/>
            <a:ext cx="2945714" cy="498576"/>
          </a:xfrm>
          <a:prstGeom prst="rect">
            <a:avLst/>
          </a:prstGeom>
          <a:noFill/>
          <a:ln w="9525">
            <a:noFill/>
            <a:miter lim="800000"/>
            <a:headEnd/>
            <a:tailEnd/>
          </a:ln>
          <a:effectLst/>
        </p:spPr>
        <p:txBody>
          <a:bodyPr vert="horz" wrap="square" lIns="90425" tIns="45209" rIns="90425" bIns="45209" numCol="1" anchor="b" anchorCtr="0" compatLnSpc="1">
            <a:prstTxWarp prst="textNoShape">
              <a:avLst/>
            </a:prstTxWarp>
          </a:bodyPr>
          <a:lstStyle>
            <a:lvl1pPr algn="r" defTabSz="905265" eaLnBrk="0" hangingPunct="0">
              <a:defRPr sz="1200" u="sng">
                <a:solidFill>
                  <a:schemeClr val="tx1"/>
                </a:solidFill>
                <a:latin typeface="Times New Roman" charset="0"/>
              </a:defRPr>
            </a:lvl1pPr>
          </a:lstStyle>
          <a:p>
            <a:pPr>
              <a:defRPr/>
            </a:pPr>
            <a:fld id="{DA2B2F16-336A-4C61-99BC-C4E9BDA90507}" type="slidenum">
              <a:rPr lang="es-ES_tradnl" altLang="en-GB"/>
              <a:pPr>
                <a:defRPr/>
              </a:pPr>
              <a:t>‹Nº›</a:t>
            </a:fld>
            <a:endParaRPr lang="es-ES_tradnl" altLang="en-GB"/>
          </a:p>
        </p:txBody>
      </p:sp>
    </p:spTree>
    <p:extLst>
      <p:ext uri="{BB962C8B-B14F-4D97-AF65-F5344CB8AC3E}">
        <p14:creationId xmlns:p14="http://schemas.microsoft.com/office/powerpoint/2010/main" val="177379627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97" algn="l" rtl="0" eaLnBrk="0" fontAlgn="base" hangingPunct="0">
      <a:spcBef>
        <a:spcPct val="30000"/>
      </a:spcBef>
      <a:spcAft>
        <a:spcPct val="0"/>
      </a:spcAft>
      <a:defRPr sz="1200" kern="1200">
        <a:solidFill>
          <a:schemeClr val="tx1"/>
        </a:solidFill>
        <a:latin typeface="Arial" charset="0"/>
        <a:ea typeface="+mn-ea"/>
        <a:cs typeface="+mn-cs"/>
      </a:defRPr>
    </a:lvl2pPr>
    <a:lvl3pPr marL="914192" algn="l" rtl="0" eaLnBrk="0" fontAlgn="base" hangingPunct="0">
      <a:spcBef>
        <a:spcPct val="30000"/>
      </a:spcBef>
      <a:spcAft>
        <a:spcPct val="0"/>
      </a:spcAft>
      <a:defRPr sz="1200" kern="1200">
        <a:solidFill>
          <a:schemeClr val="tx1"/>
        </a:solidFill>
        <a:latin typeface="Arial" charset="0"/>
        <a:ea typeface="+mn-ea"/>
        <a:cs typeface="+mn-cs"/>
      </a:defRPr>
    </a:lvl3pPr>
    <a:lvl4pPr marL="1371289" algn="l" rtl="0" eaLnBrk="0" fontAlgn="base" hangingPunct="0">
      <a:spcBef>
        <a:spcPct val="30000"/>
      </a:spcBef>
      <a:spcAft>
        <a:spcPct val="0"/>
      </a:spcAft>
      <a:defRPr sz="1200" kern="1200">
        <a:solidFill>
          <a:schemeClr val="tx1"/>
        </a:solidFill>
        <a:latin typeface="Arial" charset="0"/>
        <a:ea typeface="+mn-ea"/>
        <a:cs typeface="+mn-cs"/>
      </a:defRPr>
    </a:lvl4pPr>
    <a:lvl5pPr marL="1828384" algn="l" rtl="0" eaLnBrk="0" fontAlgn="base" hangingPunct="0">
      <a:spcBef>
        <a:spcPct val="30000"/>
      </a:spcBef>
      <a:spcAft>
        <a:spcPct val="0"/>
      </a:spcAft>
      <a:defRPr sz="1200" kern="1200">
        <a:solidFill>
          <a:schemeClr val="tx1"/>
        </a:solidFill>
        <a:latin typeface="Arial" charset="0"/>
        <a:ea typeface="+mn-ea"/>
        <a:cs typeface="+mn-cs"/>
      </a:defRPr>
    </a:lvl5pPr>
    <a:lvl6pPr marL="2285480" algn="l" defTabSz="914192" rtl="0" eaLnBrk="1" latinLnBrk="0" hangingPunct="1">
      <a:defRPr sz="1200" kern="1200">
        <a:solidFill>
          <a:schemeClr val="tx1"/>
        </a:solidFill>
        <a:latin typeface="+mn-lt"/>
        <a:ea typeface="+mn-ea"/>
        <a:cs typeface="+mn-cs"/>
      </a:defRPr>
    </a:lvl6pPr>
    <a:lvl7pPr marL="2742576" algn="l" defTabSz="914192" rtl="0" eaLnBrk="1" latinLnBrk="0" hangingPunct="1">
      <a:defRPr sz="1200" kern="1200">
        <a:solidFill>
          <a:schemeClr val="tx1"/>
        </a:solidFill>
        <a:latin typeface="+mn-lt"/>
        <a:ea typeface="+mn-ea"/>
        <a:cs typeface="+mn-cs"/>
      </a:defRPr>
    </a:lvl7pPr>
    <a:lvl8pPr marL="3199672" algn="l" defTabSz="914192" rtl="0" eaLnBrk="1" latinLnBrk="0" hangingPunct="1">
      <a:defRPr sz="1200" kern="1200">
        <a:solidFill>
          <a:schemeClr val="tx1"/>
        </a:solidFill>
        <a:latin typeface="+mn-lt"/>
        <a:ea typeface="+mn-ea"/>
        <a:cs typeface="+mn-cs"/>
      </a:defRPr>
    </a:lvl8pPr>
    <a:lvl9pPr marL="3656768" algn="l" defTabSz="91419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8425" y="747713"/>
            <a:ext cx="6618288" cy="3724275"/>
          </a:xfrm>
        </p:spPr>
      </p:sp>
      <p:sp>
        <p:nvSpPr>
          <p:cNvPr id="3" name="2 Marcador de notas"/>
          <p:cNvSpPr>
            <a:spLocks noGrp="1"/>
          </p:cNvSpPr>
          <p:nvPr>
            <p:ph type="body" idx="1"/>
          </p:nvPr>
        </p:nvSpPr>
        <p:spPr/>
        <p:txBody>
          <a:bodyPr/>
          <a:lstStyle/>
          <a:p>
            <a:endParaRPr lang="es-ES" dirty="0"/>
          </a:p>
          <a:p>
            <a:endParaRPr lang="es-ES" dirty="0"/>
          </a:p>
        </p:txBody>
      </p:sp>
    </p:spTree>
    <p:extLst>
      <p:ext uri="{BB962C8B-B14F-4D97-AF65-F5344CB8AC3E}">
        <p14:creationId xmlns:p14="http://schemas.microsoft.com/office/powerpoint/2010/main" val="2840331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98425" y="747713"/>
            <a:ext cx="6618288" cy="3724275"/>
          </a:xfrm>
        </p:spPr>
      </p:sp>
      <p:sp>
        <p:nvSpPr>
          <p:cNvPr id="3" name="2 Marcador de notas"/>
          <p:cNvSpPr>
            <a:spLocks noGrp="1"/>
          </p:cNvSpPr>
          <p:nvPr>
            <p:ph type="body" idx="1"/>
          </p:nvPr>
        </p:nvSpPr>
        <p:spPr/>
        <p:txBody>
          <a:bodyPr/>
          <a:lstStyle/>
          <a:p>
            <a:endParaRPr lang="es-ES" dirty="0"/>
          </a:p>
          <a:p>
            <a:endParaRPr lang="es-ES" dirty="0"/>
          </a:p>
        </p:txBody>
      </p:sp>
    </p:spTree>
    <p:extLst>
      <p:ext uri="{BB962C8B-B14F-4D97-AF65-F5344CB8AC3E}">
        <p14:creationId xmlns:p14="http://schemas.microsoft.com/office/powerpoint/2010/main" val="757782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PORTADA">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5" name="4 Rectángulo"/>
          <p:cNvSpPr/>
          <p:nvPr userDrawn="1"/>
        </p:nvSpPr>
        <p:spPr>
          <a:xfrm rot="5400000">
            <a:off x="6059994" y="-2875417"/>
            <a:ext cx="72017" cy="1098843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6" name="2 Marcador de texto"/>
          <p:cNvSpPr>
            <a:spLocks noGrp="1"/>
          </p:cNvSpPr>
          <p:nvPr>
            <p:ph type="body" sz="quarter" idx="10"/>
          </p:nvPr>
        </p:nvSpPr>
        <p:spPr>
          <a:xfrm>
            <a:off x="5652406" y="1988840"/>
            <a:ext cx="5938359"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7" name="6 Título"/>
          <p:cNvSpPr>
            <a:spLocks noGrp="1"/>
          </p:cNvSpPr>
          <p:nvPr>
            <p:ph type="title"/>
          </p:nvPr>
        </p:nvSpPr>
        <p:spPr>
          <a:xfrm>
            <a:off x="5652479" y="2636912"/>
            <a:ext cx="5937737"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2342717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INICIO CAPITULO">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1" y="116636"/>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4" name="6 Título"/>
          <p:cNvSpPr>
            <a:spLocks noGrp="1"/>
          </p:cNvSpPr>
          <p:nvPr>
            <p:ph type="title"/>
          </p:nvPr>
        </p:nvSpPr>
        <p:spPr>
          <a:xfrm>
            <a:off x="6361722" y="764709"/>
            <a:ext cx="5228494"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
        <p:nvSpPr>
          <p:cNvPr id="5" name="4 Rectángulo"/>
          <p:cNvSpPr/>
          <p:nvPr userDrawn="1"/>
        </p:nvSpPr>
        <p:spPr>
          <a:xfrm rot="5400000">
            <a:off x="8940237" y="-1885819"/>
            <a:ext cx="72010"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Tree>
    <p:extLst>
      <p:ext uri="{BB962C8B-B14F-4D97-AF65-F5344CB8AC3E}">
        <p14:creationId xmlns:p14="http://schemas.microsoft.com/office/powerpoint/2010/main" val="1114430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UN BLOQUE">
    <p:spTree>
      <p:nvGrpSpPr>
        <p:cNvPr id="1" name=""/>
        <p:cNvGrpSpPr/>
        <p:nvPr/>
      </p:nvGrpSpPr>
      <p:grpSpPr>
        <a:xfrm>
          <a:off x="0" y="0"/>
          <a:ext cx="0" cy="0"/>
          <a:chOff x="0" y="0"/>
          <a:chExt cx="0" cy="0"/>
        </a:xfrm>
      </p:grpSpPr>
      <p:sp>
        <p:nvSpPr>
          <p:cNvPr id="13" name="12 Rectángulo"/>
          <p:cNvSpPr/>
          <p:nvPr userDrawn="1"/>
        </p:nvSpPr>
        <p:spPr>
          <a:xfrm rot="5400000">
            <a:off x="6060272" y="-4765788"/>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5" name="2 Marcador de texto"/>
          <p:cNvSpPr>
            <a:spLocks noGrp="1"/>
          </p:cNvSpPr>
          <p:nvPr>
            <p:ph type="body" sz="quarter" idx="10"/>
          </p:nvPr>
        </p:nvSpPr>
        <p:spPr>
          <a:xfrm>
            <a:off x="601786" y="836613"/>
            <a:ext cx="10988431"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6" name="6 Título"/>
          <p:cNvSpPr>
            <a:spLocks noGrp="1"/>
          </p:cNvSpPr>
          <p:nvPr>
            <p:ph type="title"/>
          </p:nvPr>
        </p:nvSpPr>
        <p:spPr>
          <a:xfrm>
            <a:off x="601785"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28107000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SOLO TÍTULO">
    <p:spTree>
      <p:nvGrpSpPr>
        <p:cNvPr id="1" name=""/>
        <p:cNvGrpSpPr/>
        <p:nvPr/>
      </p:nvGrpSpPr>
      <p:grpSpPr>
        <a:xfrm>
          <a:off x="0" y="0"/>
          <a:ext cx="0" cy="0"/>
          <a:chOff x="0" y="0"/>
          <a:chExt cx="0" cy="0"/>
        </a:xfrm>
      </p:grpSpPr>
      <p:sp>
        <p:nvSpPr>
          <p:cNvPr id="13" name="12 Rectángulo"/>
          <p:cNvSpPr/>
          <p:nvPr userDrawn="1"/>
        </p:nvSpPr>
        <p:spPr>
          <a:xfrm rot="5400000">
            <a:off x="6060272" y="-4765788"/>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4" name="6 Título"/>
          <p:cNvSpPr>
            <a:spLocks noGrp="1"/>
          </p:cNvSpPr>
          <p:nvPr>
            <p:ph type="title"/>
          </p:nvPr>
        </p:nvSpPr>
        <p:spPr>
          <a:xfrm>
            <a:off x="601785"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34137973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DOS BLOQUES TITULO">
    <p:spTree>
      <p:nvGrpSpPr>
        <p:cNvPr id="1" name=""/>
        <p:cNvGrpSpPr/>
        <p:nvPr/>
      </p:nvGrpSpPr>
      <p:grpSpPr>
        <a:xfrm>
          <a:off x="0" y="0"/>
          <a:ext cx="0" cy="0"/>
          <a:chOff x="0" y="0"/>
          <a:chExt cx="0" cy="0"/>
        </a:xfrm>
      </p:grpSpPr>
      <p:sp>
        <p:nvSpPr>
          <p:cNvPr id="13" name="12 Rectángulo"/>
          <p:cNvSpPr/>
          <p:nvPr userDrawn="1"/>
        </p:nvSpPr>
        <p:spPr>
          <a:xfrm rot="5400000">
            <a:off x="6060272" y="-4765788"/>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17" name="16 Marcador de texto"/>
          <p:cNvSpPr>
            <a:spLocks noGrp="1"/>
          </p:cNvSpPr>
          <p:nvPr>
            <p:ph type="body" sz="quarter" idx="10"/>
          </p:nvPr>
        </p:nvSpPr>
        <p:spPr>
          <a:xfrm>
            <a:off x="601788" y="836613"/>
            <a:ext cx="5228491" cy="2087562"/>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19" name="18 Marcador de texto"/>
          <p:cNvSpPr>
            <a:spLocks noGrp="1"/>
          </p:cNvSpPr>
          <p:nvPr>
            <p:ph type="body" sz="quarter" idx="11"/>
          </p:nvPr>
        </p:nvSpPr>
        <p:spPr>
          <a:xfrm>
            <a:off x="6361725" y="836613"/>
            <a:ext cx="5229042" cy="2087562"/>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7" name="6 Título"/>
          <p:cNvSpPr>
            <a:spLocks noGrp="1"/>
          </p:cNvSpPr>
          <p:nvPr>
            <p:ph type="title"/>
          </p:nvPr>
        </p:nvSpPr>
        <p:spPr>
          <a:xfrm>
            <a:off x="601785"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109108066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A DOS BLOQUES">
    <p:spTree>
      <p:nvGrpSpPr>
        <p:cNvPr id="1" name=""/>
        <p:cNvGrpSpPr/>
        <p:nvPr/>
      </p:nvGrpSpPr>
      <p:grpSpPr>
        <a:xfrm>
          <a:off x="0" y="0"/>
          <a:ext cx="0" cy="0"/>
          <a:chOff x="0" y="0"/>
          <a:chExt cx="0" cy="0"/>
        </a:xfrm>
      </p:grpSpPr>
      <p:sp>
        <p:nvSpPr>
          <p:cNvPr id="7" name="6 Rectángulo"/>
          <p:cNvSpPr/>
          <p:nvPr userDrawn="1"/>
        </p:nvSpPr>
        <p:spPr>
          <a:xfrm rot="5400000">
            <a:off x="3179899" y="-1885668"/>
            <a:ext cx="72262" cy="522849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10" name="9 Rectángulo"/>
          <p:cNvSpPr/>
          <p:nvPr userDrawn="1"/>
        </p:nvSpPr>
        <p:spPr>
          <a:xfrm rot="5400000">
            <a:off x="8940237" y="-1885819"/>
            <a:ext cx="72010"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3" name="2 Marcador de texto"/>
          <p:cNvSpPr>
            <a:spLocks noGrp="1"/>
          </p:cNvSpPr>
          <p:nvPr>
            <p:ph type="body" sz="quarter" idx="10"/>
          </p:nvPr>
        </p:nvSpPr>
        <p:spPr>
          <a:xfrm>
            <a:off x="601785" y="836613"/>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12" name="11 Marcador de texto"/>
          <p:cNvSpPr>
            <a:spLocks noGrp="1"/>
          </p:cNvSpPr>
          <p:nvPr>
            <p:ph type="body" sz="quarter" idx="11"/>
          </p:nvPr>
        </p:nvSpPr>
        <p:spPr>
          <a:xfrm>
            <a:off x="6361723" y="836613"/>
            <a:ext cx="5228492" cy="1079822"/>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8" name="6 Título"/>
          <p:cNvSpPr>
            <a:spLocks noGrp="1"/>
          </p:cNvSpPr>
          <p:nvPr>
            <p:ph type="title"/>
          </p:nvPr>
        </p:nvSpPr>
        <p:spPr>
          <a:xfrm>
            <a:off x="601785" y="116633"/>
            <a:ext cx="5228494"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1289771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A UN BLOQUE IZQUIERDA">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5" y="836613"/>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dirty="0"/>
              <a:t>Haga clic para modificar el estilo de texto del patrón</a:t>
            </a:r>
            <a:endParaRPr lang="en-GB" dirty="0"/>
          </a:p>
        </p:txBody>
      </p:sp>
      <p:sp>
        <p:nvSpPr>
          <p:cNvPr id="8" name="6 Título"/>
          <p:cNvSpPr>
            <a:spLocks noGrp="1"/>
          </p:cNvSpPr>
          <p:nvPr>
            <p:ph type="title"/>
          </p:nvPr>
        </p:nvSpPr>
        <p:spPr>
          <a:xfrm>
            <a:off x="601785" y="116633"/>
            <a:ext cx="5228494"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dirty="0"/>
              <a:t>Haga clic para modificar el estilo de título del patrón</a:t>
            </a:r>
            <a:endParaRPr lang="en-US" dirty="0"/>
          </a:p>
        </p:txBody>
      </p:sp>
      <p:sp>
        <p:nvSpPr>
          <p:cNvPr id="5" name="4 Rectángulo"/>
          <p:cNvSpPr/>
          <p:nvPr userDrawn="1"/>
        </p:nvSpPr>
        <p:spPr>
          <a:xfrm rot="5400000">
            <a:off x="3179899" y="-1885668"/>
            <a:ext cx="72262" cy="522849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Tree>
    <p:extLst>
      <p:ext uri="{BB962C8B-B14F-4D97-AF65-F5344CB8AC3E}">
        <p14:creationId xmlns:p14="http://schemas.microsoft.com/office/powerpoint/2010/main" val="1921725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DIAPOSITIVA PORTADA">
    <p:spTree>
      <p:nvGrpSpPr>
        <p:cNvPr id="1" name=""/>
        <p:cNvGrpSpPr/>
        <p:nvPr/>
      </p:nvGrpSpPr>
      <p:grpSpPr>
        <a:xfrm>
          <a:off x="0" y="0"/>
          <a:ext cx="0" cy="0"/>
          <a:chOff x="0" y="0"/>
          <a:chExt cx="0" cy="0"/>
        </a:xfrm>
      </p:grpSpPr>
      <p:sp>
        <p:nvSpPr>
          <p:cNvPr id="3" name="2 Rectángulo"/>
          <p:cNvSpPr/>
          <p:nvPr userDrawn="1"/>
        </p:nvSpPr>
        <p:spPr>
          <a:xfrm>
            <a:off x="-34059" y="0"/>
            <a:ext cx="1222606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indent="0" algn="ctr">
              <a:buFont typeface="Arial" panose="020B0604020202020204" pitchFamily="34" charset="0"/>
              <a:buNone/>
            </a:pPr>
            <a:endParaRPr lang="en-GB" sz="2800"/>
          </a:p>
        </p:txBody>
      </p:sp>
      <p:sp>
        <p:nvSpPr>
          <p:cNvPr id="5" name="4 Rectángulo"/>
          <p:cNvSpPr/>
          <p:nvPr userDrawn="1"/>
        </p:nvSpPr>
        <p:spPr>
          <a:xfrm rot="5400000">
            <a:off x="6059995" y="-2875416"/>
            <a:ext cx="72017" cy="1098843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800"/>
          </a:p>
        </p:txBody>
      </p:sp>
      <p:sp>
        <p:nvSpPr>
          <p:cNvPr id="6" name="2 Marcador de texto"/>
          <p:cNvSpPr>
            <a:spLocks noGrp="1"/>
          </p:cNvSpPr>
          <p:nvPr>
            <p:ph type="body" sz="quarter" idx="10" hasCustomPrompt="1"/>
          </p:nvPr>
        </p:nvSpPr>
        <p:spPr>
          <a:xfrm>
            <a:off x="5652877" y="1772816"/>
            <a:ext cx="5923890" cy="432048"/>
          </a:xfrm>
          <a:prstGeom prst="rect">
            <a:avLst/>
          </a:prstGeom>
        </p:spPr>
        <p:txBody>
          <a:bodyPr lIns="0" bIns="46800" anchor="ctr" anchorCtr="0"/>
          <a:lstStyle>
            <a:lvl1pPr marL="0" indent="0">
              <a:buNone/>
              <a:defRPr sz="1800" b="1" baseline="0">
                <a:solidFill>
                  <a:srgbClr val="5C881A"/>
                </a:solidFill>
                <a:latin typeface="Arial" panose="020B0604020202020204" pitchFamily="34" charset="0"/>
                <a:cs typeface="Arial" panose="020B0604020202020204" pitchFamily="34" charset="0"/>
              </a:defRPr>
            </a:lvl1pPr>
          </a:lstStyle>
          <a:p>
            <a:pPr lvl="0"/>
            <a:r>
              <a:rPr lang="es-ES" dirty="0"/>
              <a:t>Dirección – Área – Negocio</a:t>
            </a:r>
            <a:endParaRPr lang="en-GB" dirty="0"/>
          </a:p>
        </p:txBody>
      </p:sp>
      <p:sp>
        <p:nvSpPr>
          <p:cNvPr id="7" name="6 Título"/>
          <p:cNvSpPr>
            <a:spLocks noGrp="1"/>
          </p:cNvSpPr>
          <p:nvPr>
            <p:ph type="title" hasCustomPrompt="1"/>
          </p:nvPr>
        </p:nvSpPr>
        <p:spPr>
          <a:xfrm>
            <a:off x="5652480" y="2654813"/>
            <a:ext cx="5937737" cy="4158443"/>
          </a:xfrm>
          <a:prstGeom prst="rect">
            <a:avLst/>
          </a:prstGeom>
        </p:spPr>
        <p:txBody>
          <a:bodyPr lIns="0" tIns="108000" rIns="91419" bIns="45709"/>
          <a:lstStyle>
            <a:lvl1pPr algn="l">
              <a:defRPr sz="4400" b="1" baseline="0">
                <a:solidFill>
                  <a:srgbClr val="5C881A"/>
                </a:solidFill>
                <a:latin typeface="Arial" pitchFamily="34" charset="0"/>
                <a:cs typeface="Arial" pitchFamily="34" charset="0"/>
              </a:defRPr>
            </a:lvl1pPr>
          </a:lstStyle>
          <a:p>
            <a:r>
              <a:rPr lang="es-ES" dirty="0"/>
              <a:t>Título principal</a:t>
            </a:r>
            <a:endParaRPr lang="en-US" dirty="0"/>
          </a:p>
        </p:txBody>
      </p:sp>
      <p:sp>
        <p:nvSpPr>
          <p:cNvPr id="9" name="8 Marcador de texto"/>
          <p:cNvSpPr>
            <a:spLocks noGrp="1"/>
          </p:cNvSpPr>
          <p:nvPr>
            <p:ph type="body" sz="quarter" idx="12" hasCustomPrompt="1"/>
          </p:nvPr>
        </p:nvSpPr>
        <p:spPr>
          <a:xfrm>
            <a:off x="5652874" y="2204868"/>
            <a:ext cx="5937344" cy="377927"/>
          </a:xfrm>
          <a:prstGeom prst="rect">
            <a:avLst/>
          </a:prstGeom>
        </p:spPr>
        <p:txBody>
          <a:bodyPr/>
          <a:lstStyle>
            <a:lvl1pPr marL="342822" indent="-342822">
              <a:buNone/>
              <a:defRPr lang="en-GB" sz="1800" b="0" kern="1200" baseline="0" dirty="0">
                <a:solidFill>
                  <a:srgbClr val="5C881A"/>
                </a:solidFill>
                <a:latin typeface="Arial" panose="020B0604020202020204" pitchFamily="34" charset="0"/>
                <a:ea typeface="ＭＳ Ｐゴシック" charset="-128"/>
                <a:cs typeface="Arial" panose="020B0604020202020204" pitchFamily="34" charset="0"/>
              </a:defRPr>
            </a:lvl1pPr>
          </a:lstStyle>
          <a:p>
            <a:pPr marL="0" lvl="0" indent="0" algn="l" defTabSz="457097" rtl="0" eaLnBrk="0" fontAlgn="base" hangingPunct="0">
              <a:spcBef>
                <a:spcPct val="20000"/>
              </a:spcBef>
              <a:spcAft>
                <a:spcPct val="0"/>
              </a:spcAft>
            </a:pPr>
            <a:r>
              <a:rPr lang="es-ES" dirty="0"/>
              <a:t>Fecha</a:t>
            </a:r>
            <a:endParaRPr lang="en-GB" dirty="0"/>
          </a:p>
        </p:txBody>
      </p:sp>
    </p:spTree>
    <p:extLst>
      <p:ext uri="{BB962C8B-B14F-4D97-AF65-F5344CB8AC3E}">
        <p14:creationId xmlns:p14="http://schemas.microsoft.com/office/powerpoint/2010/main" val="3588510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DIAPOSITIVA UN BLOQUE">
    <p:spTree>
      <p:nvGrpSpPr>
        <p:cNvPr id="1" name=""/>
        <p:cNvGrpSpPr/>
        <p:nvPr/>
      </p:nvGrpSpPr>
      <p:grpSpPr>
        <a:xfrm>
          <a:off x="0" y="0"/>
          <a:ext cx="0" cy="0"/>
          <a:chOff x="0" y="0"/>
          <a:chExt cx="0" cy="0"/>
        </a:xfrm>
      </p:grpSpPr>
      <p:sp>
        <p:nvSpPr>
          <p:cNvPr id="13" name="12 Rectángulo"/>
          <p:cNvSpPr/>
          <p:nvPr userDrawn="1"/>
        </p:nvSpPr>
        <p:spPr>
          <a:xfrm rot="5400000">
            <a:off x="6060272" y="-4765788"/>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800" noProof="0"/>
          </a:p>
        </p:txBody>
      </p:sp>
      <p:sp>
        <p:nvSpPr>
          <p:cNvPr id="5" name="2 Marcador de texto"/>
          <p:cNvSpPr>
            <a:spLocks noGrp="1"/>
          </p:cNvSpPr>
          <p:nvPr>
            <p:ph type="body" sz="quarter" idx="10" hasCustomPrompt="1"/>
          </p:nvPr>
        </p:nvSpPr>
        <p:spPr>
          <a:xfrm>
            <a:off x="601785" y="836613"/>
            <a:ext cx="10988431" cy="5472707"/>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s-ES" noProof="0"/>
              <a:t>Texto</a:t>
            </a:r>
          </a:p>
        </p:txBody>
      </p:sp>
      <p:sp>
        <p:nvSpPr>
          <p:cNvPr id="6" name="6 Título"/>
          <p:cNvSpPr>
            <a:spLocks noGrp="1"/>
          </p:cNvSpPr>
          <p:nvPr>
            <p:ph type="title" hasCustomPrompt="1"/>
          </p:nvPr>
        </p:nvSpPr>
        <p:spPr>
          <a:xfrm>
            <a:off x="601784"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s-ES" noProof="0"/>
              <a:t>Título</a:t>
            </a:r>
          </a:p>
        </p:txBody>
      </p:sp>
    </p:spTree>
    <p:extLst>
      <p:ext uri="{BB962C8B-B14F-4D97-AF65-F5344CB8AC3E}">
        <p14:creationId xmlns:p14="http://schemas.microsoft.com/office/powerpoint/2010/main" val="254496241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8057596"/>
      </p:ext>
    </p:extLst>
  </p:cSld>
  <p:clrMap bg1="lt1" tx1="dk1" bg2="lt2" tx2="dk2" accent1="accent1" accent2="accent2" accent3="accent3" accent4="accent4" accent5="accent5" accent6="accent6" hlink="hlink" folHlink="folHlink"/>
  <p:sldLayoutIdLst>
    <p:sldLayoutId id="2147484430" r:id="rId1"/>
    <p:sldLayoutId id="2147484428" r:id="rId2"/>
    <p:sldLayoutId id="2147484420" r:id="rId3"/>
    <p:sldLayoutId id="2147484429" r:id="rId4"/>
    <p:sldLayoutId id="2147484426" r:id="rId5"/>
    <p:sldLayoutId id="2147484422" r:id="rId6"/>
    <p:sldLayoutId id="2147484425" r:id="rId7"/>
    <p:sldLayoutId id="2147484437" r:id="rId8"/>
    <p:sldLayoutId id="2147484438" r:id="rId9"/>
  </p:sldLayoutIdLst>
  <p:hf hdr="0" ftr="0" dt="0"/>
  <p:txStyles>
    <p:titleStyle>
      <a:lvl1pPr algn="ctr" defTabSz="457097"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97"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97"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97"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97"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97" algn="ctr" defTabSz="457097"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92" algn="ctr" defTabSz="457097"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89" algn="ctr" defTabSz="457097"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84" algn="ctr" defTabSz="457097"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22" indent="-342822" algn="l" defTabSz="457097"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81" indent="-285684" algn="l" defTabSz="457097"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40" indent="-228548" algn="l" defTabSz="457097"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834" indent="-228548" algn="l" defTabSz="457097"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932" indent="-228548" algn="l" defTabSz="457097"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028" indent="-228548" algn="l" defTabSz="457097" rtl="0" eaLnBrk="1" latinLnBrk="0" hangingPunct="1">
        <a:spcBef>
          <a:spcPct val="20000"/>
        </a:spcBef>
        <a:buFont typeface="Arial"/>
        <a:buChar char="•"/>
        <a:defRPr sz="2000" kern="1200">
          <a:solidFill>
            <a:schemeClr val="tx1"/>
          </a:solidFill>
          <a:latin typeface="+mn-lt"/>
          <a:ea typeface="+mn-ea"/>
          <a:cs typeface="+mn-cs"/>
        </a:defRPr>
      </a:lvl6pPr>
      <a:lvl7pPr marL="2971124" indent="-228548" algn="l" defTabSz="457097" rtl="0" eaLnBrk="1" latinLnBrk="0" hangingPunct="1">
        <a:spcBef>
          <a:spcPct val="20000"/>
        </a:spcBef>
        <a:buFont typeface="Arial"/>
        <a:buChar char="•"/>
        <a:defRPr sz="2000" kern="1200">
          <a:solidFill>
            <a:schemeClr val="tx1"/>
          </a:solidFill>
          <a:latin typeface="+mn-lt"/>
          <a:ea typeface="+mn-ea"/>
          <a:cs typeface="+mn-cs"/>
        </a:defRPr>
      </a:lvl7pPr>
      <a:lvl8pPr marL="3428220" indent="-228548" algn="l" defTabSz="457097" rtl="0" eaLnBrk="1" latinLnBrk="0" hangingPunct="1">
        <a:spcBef>
          <a:spcPct val="20000"/>
        </a:spcBef>
        <a:buFont typeface="Arial"/>
        <a:buChar char="•"/>
        <a:defRPr sz="2000" kern="1200">
          <a:solidFill>
            <a:schemeClr val="tx1"/>
          </a:solidFill>
          <a:latin typeface="+mn-lt"/>
          <a:ea typeface="+mn-ea"/>
          <a:cs typeface="+mn-cs"/>
        </a:defRPr>
      </a:lvl8pPr>
      <a:lvl9pPr marL="3885316" indent="-228548" algn="l" defTabSz="45709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97" rtl="0" eaLnBrk="1" latinLnBrk="0" hangingPunct="1">
        <a:defRPr sz="1800" kern="1200">
          <a:solidFill>
            <a:schemeClr val="tx1"/>
          </a:solidFill>
          <a:latin typeface="+mn-lt"/>
          <a:ea typeface="+mn-ea"/>
          <a:cs typeface="+mn-cs"/>
        </a:defRPr>
      </a:lvl1pPr>
      <a:lvl2pPr marL="457097" algn="l" defTabSz="457097" rtl="0" eaLnBrk="1" latinLnBrk="0" hangingPunct="1">
        <a:defRPr sz="1800" kern="1200">
          <a:solidFill>
            <a:schemeClr val="tx1"/>
          </a:solidFill>
          <a:latin typeface="+mn-lt"/>
          <a:ea typeface="+mn-ea"/>
          <a:cs typeface="+mn-cs"/>
        </a:defRPr>
      </a:lvl2pPr>
      <a:lvl3pPr marL="914192" algn="l" defTabSz="457097" rtl="0" eaLnBrk="1" latinLnBrk="0" hangingPunct="1">
        <a:defRPr sz="1800" kern="1200">
          <a:solidFill>
            <a:schemeClr val="tx1"/>
          </a:solidFill>
          <a:latin typeface="+mn-lt"/>
          <a:ea typeface="+mn-ea"/>
          <a:cs typeface="+mn-cs"/>
        </a:defRPr>
      </a:lvl3pPr>
      <a:lvl4pPr marL="1371289" algn="l" defTabSz="457097" rtl="0" eaLnBrk="1" latinLnBrk="0" hangingPunct="1">
        <a:defRPr sz="1800" kern="1200">
          <a:solidFill>
            <a:schemeClr val="tx1"/>
          </a:solidFill>
          <a:latin typeface="+mn-lt"/>
          <a:ea typeface="+mn-ea"/>
          <a:cs typeface="+mn-cs"/>
        </a:defRPr>
      </a:lvl4pPr>
      <a:lvl5pPr marL="1828384" algn="l" defTabSz="457097" rtl="0" eaLnBrk="1" latinLnBrk="0" hangingPunct="1">
        <a:defRPr sz="1800" kern="1200">
          <a:solidFill>
            <a:schemeClr val="tx1"/>
          </a:solidFill>
          <a:latin typeface="+mn-lt"/>
          <a:ea typeface="+mn-ea"/>
          <a:cs typeface="+mn-cs"/>
        </a:defRPr>
      </a:lvl5pPr>
      <a:lvl6pPr marL="2285480" algn="l" defTabSz="457097" rtl="0" eaLnBrk="1" latinLnBrk="0" hangingPunct="1">
        <a:defRPr sz="1800" kern="1200">
          <a:solidFill>
            <a:schemeClr val="tx1"/>
          </a:solidFill>
          <a:latin typeface="+mn-lt"/>
          <a:ea typeface="+mn-ea"/>
          <a:cs typeface="+mn-cs"/>
        </a:defRPr>
      </a:lvl6pPr>
      <a:lvl7pPr marL="2742576" algn="l" defTabSz="457097" rtl="0" eaLnBrk="1" latinLnBrk="0" hangingPunct="1">
        <a:defRPr sz="1800" kern="1200">
          <a:solidFill>
            <a:schemeClr val="tx1"/>
          </a:solidFill>
          <a:latin typeface="+mn-lt"/>
          <a:ea typeface="+mn-ea"/>
          <a:cs typeface="+mn-cs"/>
        </a:defRPr>
      </a:lvl7pPr>
      <a:lvl8pPr marL="3199672" algn="l" defTabSz="457097" rtl="0" eaLnBrk="1" latinLnBrk="0" hangingPunct="1">
        <a:defRPr sz="1800" kern="1200">
          <a:solidFill>
            <a:schemeClr val="tx1"/>
          </a:solidFill>
          <a:latin typeface="+mn-lt"/>
          <a:ea typeface="+mn-ea"/>
          <a:cs typeface="+mn-cs"/>
        </a:defRPr>
      </a:lvl8pPr>
      <a:lvl9pPr marL="3656768" algn="l" defTabSz="45709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hyperlink" Target="https://www.fortunebusinessinsights.com/industry-reports/fuel-cell-market-100733" TargetMode="Externa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4943872" y="2636912"/>
            <a:ext cx="6624736" cy="3222459"/>
          </a:xfrm>
        </p:spPr>
        <p:txBody>
          <a:bodyPr/>
          <a:lstStyle/>
          <a:p>
            <a:pPr algn="r">
              <a:spcBef>
                <a:spcPts val="600"/>
              </a:spcBef>
            </a:pPr>
            <a:r>
              <a:rPr lang="es-ES" sz="3600" dirty="0"/>
              <a:t>Pilas de combustible</a:t>
            </a:r>
            <a:endParaRPr lang="es-ES" sz="3200" dirty="0"/>
          </a:p>
        </p:txBody>
      </p:sp>
    </p:spTree>
    <p:extLst>
      <p:ext uri="{BB962C8B-B14F-4D97-AF65-F5344CB8AC3E}">
        <p14:creationId xmlns:p14="http://schemas.microsoft.com/office/powerpoint/2010/main" val="18083413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PAFC (</a:t>
            </a:r>
            <a:r>
              <a:rPr lang="es-ES" dirty="0" err="1"/>
              <a:t>Doosan</a:t>
            </a:r>
            <a:r>
              <a:rPr lang="es-ES" dirty="0"/>
              <a:t>, UPC Power, Fuji Electric)</a:t>
            </a:r>
          </a:p>
        </p:txBody>
      </p:sp>
      <p:pic>
        <p:nvPicPr>
          <p:cNvPr id="4" name="Imagen 3">
            <a:extLst>
              <a:ext uri="{FF2B5EF4-FFF2-40B4-BE49-F238E27FC236}">
                <a16:creationId xmlns:a16="http://schemas.microsoft.com/office/drawing/2014/main" id="{C6DEAD3E-711C-428B-8F8C-FF173517CA45}"/>
              </a:ext>
            </a:extLst>
          </p:cNvPr>
          <p:cNvPicPr>
            <a:picLocks noChangeAspect="1"/>
          </p:cNvPicPr>
          <p:nvPr/>
        </p:nvPicPr>
        <p:blipFill>
          <a:blip r:embed="rId2"/>
          <a:stretch>
            <a:fillRect/>
          </a:stretch>
        </p:blipFill>
        <p:spPr>
          <a:xfrm>
            <a:off x="1042070" y="836712"/>
            <a:ext cx="3397746" cy="5441503"/>
          </a:xfrm>
          <a:prstGeom prst="rect">
            <a:avLst/>
          </a:prstGeom>
        </p:spPr>
      </p:pic>
      <p:pic>
        <p:nvPicPr>
          <p:cNvPr id="6" name="Imagen 5">
            <a:extLst>
              <a:ext uri="{FF2B5EF4-FFF2-40B4-BE49-F238E27FC236}">
                <a16:creationId xmlns:a16="http://schemas.microsoft.com/office/drawing/2014/main" id="{B24E5960-1509-4FCE-AB4E-8F8BB0110EC2}"/>
              </a:ext>
            </a:extLst>
          </p:cNvPr>
          <p:cNvPicPr>
            <a:picLocks noChangeAspect="1"/>
          </p:cNvPicPr>
          <p:nvPr/>
        </p:nvPicPr>
        <p:blipFill>
          <a:blip r:embed="rId3"/>
          <a:stretch>
            <a:fillRect/>
          </a:stretch>
        </p:blipFill>
        <p:spPr>
          <a:xfrm>
            <a:off x="5091154" y="836712"/>
            <a:ext cx="5901390" cy="5472608"/>
          </a:xfrm>
          <a:prstGeom prst="rect">
            <a:avLst/>
          </a:prstGeom>
        </p:spPr>
      </p:pic>
    </p:spTree>
    <p:extLst>
      <p:ext uri="{BB962C8B-B14F-4D97-AF65-F5344CB8AC3E}">
        <p14:creationId xmlns:p14="http://schemas.microsoft.com/office/powerpoint/2010/main" val="2778207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PAFC (</a:t>
            </a:r>
            <a:r>
              <a:rPr lang="es-ES" dirty="0" err="1"/>
              <a:t>Doosan</a:t>
            </a:r>
            <a:r>
              <a:rPr lang="es-ES" dirty="0"/>
              <a:t>, UPC Power, Fuji Electric)</a:t>
            </a:r>
          </a:p>
        </p:txBody>
      </p:sp>
      <p:pic>
        <p:nvPicPr>
          <p:cNvPr id="4" name="Imagen 3">
            <a:extLst>
              <a:ext uri="{FF2B5EF4-FFF2-40B4-BE49-F238E27FC236}">
                <a16:creationId xmlns:a16="http://schemas.microsoft.com/office/drawing/2014/main" id="{3BF87A9C-58EE-4532-AC28-90BB511BECD7}"/>
              </a:ext>
            </a:extLst>
          </p:cNvPr>
          <p:cNvPicPr>
            <a:picLocks noChangeAspect="1"/>
          </p:cNvPicPr>
          <p:nvPr/>
        </p:nvPicPr>
        <p:blipFill>
          <a:blip r:embed="rId2"/>
          <a:stretch>
            <a:fillRect/>
          </a:stretch>
        </p:blipFill>
        <p:spPr>
          <a:xfrm>
            <a:off x="479376" y="908720"/>
            <a:ext cx="11058525" cy="3286125"/>
          </a:xfrm>
          <a:prstGeom prst="rect">
            <a:avLst/>
          </a:prstGeom>
        </p:spPr>
      </p:pic>
      <p:pic>
        <p:nvPicPr>
          <p:cNvPr id="6" name="Imagen 5">
            <a:extLst>
              <a:ext uri="{FF2B5EF4-FFF2-40B4-BE49-F238E27FC236}">
                <a16:creationId xmlns:a16="http://schemas.microsoft.com/office/drawing/2014/main" id="{4CBC28A0-DD38-48CB-ABB2-ED2A04387253}"/>
              </a:ext>
            </a:extLst>
          </p:cNvPr>
          <p:cNvPicPr>
            <a:picLocks noChangeAspect="1"/>
          </p:cNvPicPr>
          <p:nvPr/>
        </p:nvPicPr>
        <p:blipFill>
          <a:blip r:embed="rId3"/>
          <a:stretch>
            <a:fillRect/>
          </a:stretch>
        </p:blipFill>
        <p:spPr>
          <a:xfrm>
            <a:off x="601785" y="4342978"/>
            <a:ext cx="5010150" cy="1590675"/>
          </a:xfrm>
          <a:prstGeom prst="rect">
            <a:avLst/>
          </a:prstGeom>
        </p:spPr>
      </p:pic>
      <p:pic>
        <p:nvPicPr>
          <p:cNvPr id="8" name="Imagen 7">
            <a:extLst>
              <a:ext uri="{FF2B5EF4-FFF2-40B4-BE49-F238E27FC236}">
                <a16:creationId xmlns:a16="http://schemas.microsoft.com/office/drawing/2014/main" id="{9331B501-84FF-436A-ABB9-B06362448F7F}"/>
              </a:ext>
            </a:extLst>
          </p:cNvPr>
          <p:cNvPicPr>
            <a:picLocks noChangeAspect="1"/>
          </p:cNvPicPr>
          <p:nvPr/>
        </p:nvPicPr>
        <p:blipFill>
          <a:blip r:embed="rId4"/>
          <a:stretch>
            <a:fillRect/>
          </a:stretch>
        </p:blipFill>
        <p:spPr>
          <a:xfrm>
            <a:off x="6505575" y="4194845"/>
            <a:ext cx="5048250" cy="2057400"/>
          </a:xfrm>
          <a:prstGeom prst="rect">
            <a:avLst/>
          </a:prstGeom>
        </p:spPr>
      </p:pic>
    </p:spTree>
    <p:extLst>
      <p:ext uri="{BB962C8B-B14F-4D97-AF65-F5344CB8AC3E}">
        <p14:creationId xmlns:p14="http://schemas.microsoft.com/office/powerpoint/2010/main" val="4068517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sp>
        <p:nvSpPr>
          <p:cNvPr id="6" name="CuadroTexto 5">
            <a:extLst>
              <a:ext uri="{FF2B5EF4-FFF2-40B4-BE49-F238E27FC236}">
                <a16:creationId xmlns:a16="http://schemas.microsoft.com/office/drawing/2014/main" id="{D4C5687E-A336-4A88-A56B-1C56196CA503}"/>
              </a:ext>
            </a:extLst>
          </p:cNvPr>
          <p:cNvSpPr txBox="1"/>
          <p:nvPr/>
        </p:nvSpPr>
        <p:spPr>
          <a:xfrm>
            <a:off x="479376" y="741075"/>
            <a:ext cx="8856984" cy="2616101"/>
          </a:xfrm>
          <a:prstGeom prst="rect">
            <a:avLst/>
          </a:prstGeom>
          <a:noFill/>
        </p:spPr>
        <p:txBody>
          <a:bodyPr wrap="square">
            <a:spAutoFit/>
          </a:bodyPr>
          <a:lstStyle/>
          <a:p>
            <a:pPr algn="just"/>
            <a:r>
              <a:rPr lang="es-ES" sz="1800" b="1" dirty="0"/>
              <a:t>Electrolito: </a:t>
            </a:r>
            <a:r>
              <a:rPr lang="es-ES" sz="1800" dirty="0"/>
              <a:t>membrana de polímero sólido</a:t>
            </a:r>
          </a:p>
          <a:p>
            <a:pPr algn="just"/>
            <a:r>
              <a:rPr lang="es-ES" sz="1800" b="1" dirty="0"/>
              <a:t>Catalizador: </a:t>
            </a:r>
            <a:r>
              <a:rPr lang="es-ES" sz="1800" dirty="0"/>
              <a:t>platino.</a:t>
            </a:r>
          </a:p>
          <a:p>
            <a:pPr algn="just"/>
            <a:r>
              <a:rPr lang="es-ES" sz="1800" b="1" dirty="0"/>
              <a:t>Temperatura de operación: </a:t>
            </a:r>
            <a:r>
              <a:rPr lang="es-ES" sz="1800" dirty="0"/>
              <a:t>alrededor de los 80-95ºC</a:t>
            </a:r>
          </a:p>
          <a:p>
            <a:pPr algn="just"/>
            <a:r>
              <a:rPr lang="es-ES" sz="1800" b="1" dirty="0"/>
              <a:t>Eficiencia eléctrica: </a:t>
            </a:r>
            <a:r>
              <a:rPr lang="es-ES" sz="1800" dirty="0"/>
              <a:t>50-60%.</a:t>
            </a:r>
          </a:p>
          <a:p>
            <a:endParaRPr lang="es-ES" sz="2000" dirty="0"/>
          </a:p>
          <a:p>
            <a:pPr algn="just"/>
            <a:r>
              <a:rPr lang="es-ES" sz="1800" dirty="0"/>
              <a:t>Las PEM operan a temperaturas relativamente bajas, tienen una alta densidad de potencia y, además, pueden variar rápidamente su potencia de salida para adaptarse a la demanda energética. Potencias que varían entre unos pocos vatios hasta varios MW.</a:t>
            </a:r>
          </a:p>
        </p:txBody>
      </p:sp>
      <p:sp>
        <p:nvSpPr>
          <p:cNvPr id="11" name="CuadroTexto 10">
            <a:extLst>
              <a:ext uri="{FF2B5EF4-FFF2-40B4-BE49-F238E27FC236}">
                <a16:creationId xmlns:a16="http://schemas.microsoft.com/office/drawing/2014/main" id="{BFCAD276-097F-43F6-B475-992641C77A80}"/>
              </a:ext>
            </a:extLst>
          </p:cNvPr>
          <p:cNvSpPr txBox="1"/>
          <p:nvPr/>
        </p:nvSpPr>
        <p:spPr>
          <a:xfrm>
            <a:off x="479376" y="3573016"/>
            <a:ext cx="11616952" cy="2862322"/>
          </a:xfrm>
          <a:prstGeom prst="rect">
            <a:avLst/>
          </a:prstGeom>
          <a:noFill/>
        </p:spPr>
        <p:txBody>
          <a:bodyPr wrap="square">
            <a:spAutoFit/>
          </a:bodyPr>
          <a:lstStyle/>
          <a:p>
            <a:pPr algn="just"/>
            <a:r>
              <a:rPr lang="es-ES" sz="1800" dirty="0"/>
              <a:t>En las PEM, el electrolito es una membrana de polímero sólido que contiene ácidos sulfónicos </a:t>
            </a:r>
            <a:r>
              <a:rPr lang="es-ES" sz="1800" dirty="0" err="1"/>
              <a:t>perfluorados</a:t>
            </a:r>
            <a:r>
              <a:rPr lang="es-ES" sz="1800" dirty="0"/>
              <a:t>, y debe mantenerse completamente hidratada durante la operación para favorecer la conducción de los protones. Este requerimiento limita la temperatura de operación por debajo de 100 </a:t>
            </a:r>
            <a:r>
              <a:rPr lang="es-ES" sz="1800" dirty="0" err="1"/>
              <a:t>ºC</a:t>
            </a:r>
            <a:r>
              <a:rPr lang="es-ES" sz="1800" dirty="0"/>
              <a:t> y es fundamental para obtener una buena eficiencia.</a:t>
            </a:r>
          </a:p>
          <a:p>
            <a:pPr algn="just"/>
            <a:endParaRPr lang="es-ES" sz="1800" dirty="0"/>
          </a:p>
          <a:p>
            <a:pPr algn="just"/>
            <a:r>
              <a:rPr lang="es-ES" sz="1800" dirty="0"/>
              <a:t>Los principales retos son disminuir el coste y aumentar la eficiencia (lo que se traduce en reducir el espesor de la capa catalítica de platino y optimizar la dispersión del catalizador); mejorar las prestaciones de la membrana polimérica (aumentar la conductividad iónica y capacidad de retención de agua); y encontrar un material alternativo al grafito para la placa bipolar que sea de alta conductividad eléctrica y térmica, resistente a la corrosión, más ligero y económico</a:t>
            </a:r>
          </a:p>
        </p:txBody>
      </p:sp>
      <p:pic>
        <p:nvPicPr>
          <p:cNvPr id="12" name="Imagen 11">
            <a:extLst>
              <a:ext uri="{FF2B5EF4-FFF2-40B4-BE49-F238E27FC236}">
                <a16:creationId xmlns:a16="http://schemas.microsoft.com/office/drawing/2014/main" id="{9270E6B5-AC23-464B-B0D0-8095D0E3FA85}"/>
              </a:ext>
            </a:extLst>
          </p:cNvPr>
          <p:cNvPicPr>
            <a:picLocks noChangeAspect="1"/>
          </p:cNvPicPr>
          <p:nvPr/>
        </p:nvPicPr>
        <p:blipFill>
          <a:blip r:embed="rId2"/>
          <a:stretch>
            <a:fillRect/>
          </a:stretch>
        </p:blipFill>
        <p:spPr>
          <a:xfrm>
            <a:off x="9386759" y="764704"/>
            <a:ext cx="2325865" cy="2848190"/>
          </a:xfrm>
          <a:prstGeom prst="rect">
            <a:avLst/>
          </a:prstGeom>
        </p:spPr>
      </p:pic>
    </p:spTree>
    <p:extLst>
      <p:ext uri="{BB962C8B-B14F-4D97-AF65-F5344CB8AC3E}">
        <p14:creationId xmlns:p14="http://schemas.microsoft.com/office/powerpoint/2010/main" val="4159074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3074" name="Picture 2" descr="(a) Main components of a polymer electrolyte membrane fuel cell (PEMFC) and (b) schematic of a typical membrane electrode assembly (MEA).">
            <a:extLst>
              <a:ext uri="{FF2B5EF4-FFF2-40B4-BE49-F238E27FC236}">
                <a16:creationId xmlns:a16="http://schemas.microsoft.com/office/drawing/2014/main" id="{47B0EE8E-BB73-44B6-BAC3-26A163E7E3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908719"/>
            <a:ext cx="12206977" cy="5112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740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5" name="Imagen 4">
            <a:extLst>
              <a:ext uri="{FF2B5EF4-FFF2-40B4-BE49-F238E27FC236}">
                <a16:creationId xmlns:a16="http://schemas.microsoft.com/office/drawing/2014/main" id="{0D27267F-D1EA-49AB-8B22-375769B20774}"/>
              </a:ext>
            </a:extLst>
          </p:cNvPr>
          <p:cNvPicPr>
            <a:picLocks noChangeAspect="1"/>
          </p:cNvPicPr>
          <p:nvPr/>
        </p:nvPicPr>
        <p:blipFill>
          <a:blip r:embed="rId2"/>
          <a:stretch>
            <a:fillRect/>
          </a:stretch>
        </p:blipFill>
        <p:spPr>
          <a:xfrm>
            <a:off x="438590" y="764704"/>
            <a:ext cx="11346042" cy="5544616"/>
          </a:xfrm>
          <a:prstGeom prst="rect">
            <a:avLst/>
          </a:prstGeom>
        </p:spPr>
      </p:pic>
      <p:sp>
        <p:nvSpPr>
          <p:cNvPr id="6" name="24 CuadroTexto">
            <a:extLst>
              <a:ext uri="{FF2B5EF4-FFF2-40B4-BE49-F238E27FC236}">
                <a16:creationId xmlns:a16="http://schemas.microsoft.com/office/drawing/2014/main" id="{18B1B165-40AE-443A-A40E-EF9C362ABEF2}"/>
              </a:ext>
            </a:extLst>
          </p:cNvPr>
          <p:cNvSpPr txBox="1"/>
          <p:nvPr/>
        </p:nvSpPr>
        <p:spPr>
          <a:xfrm>
            <a:off x="0" y="5981218"/>
            <a:ext cx="12192000" cy="400110"/>
          </a:xfrm>
          <a:prstGeom prst="rect">
            <a:avLst/>
          </a:prstGeom>
          <a:noFill/>
        </p:spPr>
        <p:txBody>
          <a:bodyPr wrap="square" rtlCol="0">
            <a:spAutoFit/>
          </a:bodyPr>
          <a:lstStyle/>
          <a:p>
            <a:pPr algn="ctr"/>
            <a:r>
              <a:rPr lang="es-ES" sz="2000" dirty="0"/>
              <a:t>Fuente: Hyundai. </a:t>
            </a:r>
            <a:endParaRPr lang="es-ES" sz="2000" baseline="-25000" dirty="0"/>
          </a:p>
        </p:txBody>
      </p:sp>
    </p:spTree>
    <p:extLst>
      <p:ext uri="{BB962C8B-B14F-4D97-AF65-F5344CB8AC3E}">
        <p14:creationId xmlns:p14="http://schemas.microsoft.com/office/powerpoint/2010/main" val="3675494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3" name="Imagen 2">
            <a:extLst>
              <a:ext uri="{FF2B5EF4-FFF2-40B4-BE49-F238E27FC236}">
                <a16:creationId xmlns:a16="http://schemas.microsoft.com/office/drawing/2014/main" id="{C6E53329-C97B-4C7E-944A-79947964D153}"/>
              </a:ext>
            </a:extLst>
          </p:cNvPr>
          <p:cNvPicPr>
            <a:picLocks noChangeAspect="1"/>
          </p:cNvPicPr>
          <p:nvPr/>
        </p:nvPicPr>
        <p:blipFill>
          <a:blip r:embed="rId2"/>
          <a:stretch>
            <a:fillRect/>
          </a:stretch>
        </p:blipFill>
        <p:spPr>
          <a:xfrm>
            <a:off x="191344" y="764704"/>
            <a:ext cx="11439466" cy="5416569"/>
          </a:xfrm>
          <a:prstGeom prst="rect">
            <a:avLst/>
          </a:prstGeom>
        </p:spPr>
      </p:pic>
      <p:sp>
        <p:nvSpPr>
          <p:cNvPr id="4" name="24 CuadroTexto">
            <a:extLst>
              <a:ext uri="{FF2B5EF4-FFF2-40B4-BE49-F238E27FC236}">
                <a16:creationId xmlns:a16="http://schemas.microsoft.com/office/drawing/2014/main" id="{BA0ADDCA-88B3-4F0D-AF69-97DC78544EAA}"/>
              </a:ext>
            </a:extLst>
          </p:cNvPr>
          <p:cNvSpPr txBox="1"/>
          <p:nvPr/>
        </p:nvSpPr>
        <p:spPr>
          <a:xfrm>
            <a:off x="0" y="5981218"/>
            <a:ext cx="12192000" cy="400110"/>
          </a:xfrm>
          <a:prstGeom prst="rect">
            <a:avLst/>
          </a:prstGeom>
          <a:noFill/>
        </p:spPr>
        <p:txBody>
          <a:bodyPr wrap="square" rtlCol="0">
            <a:spAutoFit/>
          </a:bodyPr>
          <a:lstStyle/>
          <a:p>
            <a:pPr algn="ctr"/>
            <a:r>
              <a:rPr lang="es-ES" sz="2000" dirty="0"/>
              <a:t>Fuente: Hyundai. </a:t>
            </a:r>
            <a:endParaRPr lang="es-ES" sz="2000" baseline="-25000" dirty="0"/>
          </a:p>
        </p:txBody>
      </p:sp>
    </p:spTree>
    <p:extLst>
      <p:ext uri="{BB962C8B-B14F-4D97-AF65-F5344CB8AC3E}">
        <p14:creationId xmlns:p14="http://schemas.microsoft.com/office/powerpoint/2010/main" val="3634564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3" name="Imagen 2">
            <a:extLst>
              <a:ext uri="{FF2B5EF4-FFF2-40B4-BE49-F238E27FC236}">
                <a16:creationId xmlns:a16="http://schemas.microsoft.com/office/drawing/2014/main" id="{DA79EC17-76C8-4F41-B6A7-09F98D786075}"/>
              </a:ext>
            </a:extLst>
          </p:cNvPr>
          <p:cNvPicPr>
            <a:picLocks noChangeAspect="1"/>
          </p:cNvPicPr>
          <p:nvPr/>
        </p:nvPicPr>
        <p:blipFill>
          <a:blip r:embed="rId2"/>
          <a:stretch>
            <a:fillRect/>
          </a:stretch>
        </p:blipFill>
        <p:spPr>
          <a:xfrm>
            <a:off x="767408" y="800380"/>
            <a:ext cx="10441160" cy="5508940"/>
          </a:xfrm>
          <a:prstGeom prst="rect">
            <a:avLst/>
          </a:prstGeom>
        </p:spPr>
      </p:pic>
      <p:sp>
        <p:nvSpPr>
          <p:cNvPr id="4" name="24 CuadroTexto">
            <a:extLst>
              <a:ext uri="{FF2B5EF4-FFF2-40B4-BE49-F238E27FC236}">
                <a16:creationId xmlns:a16="http://schemas.microsoft.com/office/drawing/2014/main" id="{4F01CB0E-266B-43AE-9270-0A2BDCF3B746}"/>
              </a:ext>
            </a:extLst>
          </p:cNvPr>
          <p:cNvSpPr txBox="1"/>
          <p:nvPr/>
        </p:nvSpPr>
        <p:spPr>
          <a:xfrm>
            <a:off x="0" y="5981218"/>
            <a:ext cx="12192000" cy="400110"/>
          </a:xfrm>
          <a:prstGeom prst="rect">
            <a:avLst/>
          </a:prstGeom>
          <a:noFill/>
        </p:spPr>
        <p:txBody>
          <a:bodyPr wrap="square" rtlCol="0">
            <a:spAutoFit/>
          </a:bodyPr>
          <a:lstStyle/>
          <a:p>
            <a:pPr algn="ctr"/>
            <a:r>
              <a:rPr lang="es-ES" sz="2000" dirty="0"/>
              <a:t>Fuente: Hyundai. </a:t>
            </a:r>
            <a:endParaRPr lang="es-ES" sz="2000" baseline="-25000" dirty="0"/>
          </a:p>
        </p:txBody>
      </p:sp>
    </p:spTree>
    <p:extLst>
      <p:ext uri="{BB962C8B-B14F-4D97-AF65-F5344CB8AC3E}">
        <p14:creationId xmlns:p14="http://schemas.microsoft.com/office/powerpoint/2010/main" val="3900108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6" name="Imagen 5">
            <a:extLst>
              <a:ext uri="{FF2B5EF4-FFF2-40B4-BE49-F238E27FC236}">
                <a16:creationId xmlns:a16="http://schemas.microsoft.com/office/drawing/2014/main" id="{1D6BA999-A54B-4711-B900-2E93E904088E}"/>
              </a:ext>
            </a:extLst>
          </p:cNvPr>
          <p:cNvPicPr>
            <a:picLocks noChangeAspect="1"/>
          </p:cNvPicPr>
          <p:nvPr/>
        </p:nvPicPr>
        <p:blipFill>
          <a:blip r:embed="rId2"/>
          <a:stretch>
            <a:fillRect/>
          </a:stretch>
        </p:blipFill>
        <p:spPr>
          <a:xfrm>
            <a:off x="239199" y="764704"/>
            <a:ext cx="11713602" cy="5544616"/>
          </a:xfrm>
          <a:prstGeom prst="rect">
            <a:avLst/>
          </a:prstGeom>
        </p:spPr>
      </p:pic>
    </p:spTree>
    <p:extLst>
      <p:ext uri="{BB962C8B-B14F-4D97-AF65-F5344CB8AC3E}">
        <p14:creationId xmlns:p14="http://schemas.microsoft.com/office/powerpoint/2010/main" val="1947538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4B9E5819-8541-4171-9720-33985D57952D}"/>
              </a:ext>
            </a:extLst>
          </p:cNvPr>
          <p:cNvPicPr>
            <a:picLocks noChangeAspect="1"/>
          </p:cNvPicPr>
          <p:nvPr/>
        </p:nvPicPr>
        <p:blipFill>
          <a:blip r:embed="rId2"/>
          <a:stretch>
            <a:fillRect/>
          </a:stretch>
        </p:blipFill>
        <p:spPr>
          <a:xfrm>
            <a:off x="1533525" y="838200"/>
            <a:ext cx="9124950" cy="5181600"/>
          </a:xfrm>
          <a:prstGeom prst="rect">
            <a:avLst/>
          </a:prstGeom>
        </p:spPr>
      </p:pic>
    </p:spTree>
    <p:extLst>
      <p:ext uri="{BB962C8B-B14F-4D97-AF65-F5344CB8AC3E}">
        <p14:creationId xmlns:p14="http://schemas.microsoft.com/office/powerpoint/2010/main" val="34027537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522FE33C-7DD9-4231-AE82-617ABC587584}"/>
              </a:ext>
            </a:extLst>
          </p:cNvPr>
          <p:cNvPicPr>
            <a:picLocks noChangeAspect="1"/>
          </p:cNvPicPr>
          <p:nvPr/>
        </p:nvPicPr>
        <p:blipFill>
          <a:blip r:embed="rId2"/>
          <a:stretch>
            <a:fillRect/>
          </a:stretch>
        </p:blipFill>
        <p:spPr>
          <a:xfrm>
            <a:off x="989847" y="836712"/>
            <a:ext cx="10434745" cy="5432521"/>
          </a:xfrm>
          <a:prstGeom prst="rect">
            <a:avLst/>
          </a:prstGeom>
        </p:spPr>
      </p:pic>
    </p:spTree>
    <p:extLst>
      <p:ext uri="{BB962C8B-B14F-4D97-AF65-F5344CB8AC3E}">
        <p14:creationId xmlns:p14="http://schemas.microsoft.com/office/powerpoint/2010/main" val="2934995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índice</a:t>
            </a:r>
          </a:p>
        </p:txBody>
      </p:sp>
      <p:sp>
        <p:nvSpPr>
          <p:cNvPr id="3" name="CuadroTexto 2">
            <a:extLst>
              <a:ext uri="{FF2B5EF4-FFF2-40B4-BE49-F238E27FC236}">
                <a16:creationId xmlns:a16="http://schemas.microsoft.com/office/drawing/2014/main" id="{4DA27887-C198-418E-8565-8E20F0F7F7A6}"/>
              </a:ext>
            </a:extLst>
          </p:cNvPr>
          <p:cNvSpPr txBox="1"/>
          <p:nvPr/>
        </p:nvSpPr>
        <p:spPr>
          <a:xfrm>
            <a:off x="695400" y="1052736"/>
            <a:ext cx="10894817" cy="3108543"/>
          </a:xfrm>
          <a:prstGeom prst="rect">
            <a:avLst/>
          </a:prstGeom>
          <a:noFill/>
        </p:spPr>
        <p:txBody>
          <a:bodyPr wrap="square" rtlCol="0">
            <a:spAutoFit/>
          </a:bodyPr>
          <a:lstStyle/>
          <a:p>
            <a:pPr marL="514350" indent="-514350">
              <a:buAutoNum type="arabicPeriod"/>
            </a:pPr>
            <a:r>
              <a:rPr lang="es-ES" dirty="0"/>
              <a:t>Generalidades.</a:t>
            </a:r>
          </a:p>
          <a:p>
            <a:pPr marL="514350" indent="-514350">
              <a:buAutoNum type="arabicPeriod"/>
            </a:pPr>
            <a:r>
              <a:rPr lang="es-ES" dirty="0"/>
              <a:t>Pilas AFC (</a:t>
            </a:r>
            <a:r>
              <a:rPr lang="es-ES" dirty="0" err="1"/>
              <a:t>Alkaline</a:t>
            </a:r>
            <a:r>
              <a:rPr lang="es-ES" dirty="0"/>
              <a:t> Fuel </a:t>
            </a:r>
            <a:r>
              <a:rPr lang="es-ES" dirty="0" err="1"/>
              <a:t>Cells</a:t>
            </a:r>
            <a:r>
              <a:rPr lang="es-ES" dirty="0"/>
              <a:t>).</a:t>
            </a:r>
          </a:p>
          <a:p>
            <a:pPr marL="514350" indent="-514350">
              <a:buAutoNum type="arabicPeriod"/>
            </a:pPr>
            <a:r>
              <a:rPr lang="es-ES" dirty="0"/>
              <a:t>Pilas PAFC (</a:t>
            </a:r>
            <a:r>
              <a:rPr lang="es-ES" dirty="0" err="1"/>
              <a:t>Phosphoric</a:t>
            </a:r>
            <a:r>
              <a:rPr lang="es-ES" dirty="0"/>
              <a:t> </a:t>
            </a:r>
            <a:r>
              <a:rPr lang="es-ES" dirty="0" err="1"/>
              <a:t>Acid</a:t>
            </a:r>
            <a:r>
              <a:rPr lang="es-ES" dirty="0"/>
              <a:t> Fuel Cell).</a:t>
            </a:r>
          </a:p>
          <a:p>
            <a:pPr marL="514350" indent="-514350">
              <a:buAutoNum type="arabicPeriod"/>
            </a:pPr>
            <a:r>
              <a:rPr lang="es-ES" dirty="0"/>
              <a:t>Pilas PEMFC (</a:t>
            </a:r>
            <a:r>
              <a:rPr lang="es-ES" dirty="0" err="1"/>
              <a:t>Proton</a:t>
            </a:r>
            <a:r>
              <a:rPr lang="es-ES" dirty="0"/>
              <a:t> Exchange </a:t>
            </a:r>
            <a:r>
              <a:rPr lang="es-ES" dirty="0" err="1"/>
              <a:t>Membrane</a:t>
            </a:r>
            <a:r>
              <a:rPr lang="es-ES" dirty="0"/>
              <a:t> Fuel Cell).</a:t>
            </a:r>
          </a:p>
          <a:p>
            <a:pPr marL="514350" indent="-514350">
              <a:buAutoNum type="arabicPeriod"/>
            </a:pPr>
            <a:r>
              <a:rPr lang="es-ES" dirty="0"/>
              <a:t>Pilas MCFC (</a:t>
            </a:r>
            <a:r>
              <a:rPr lang="es-ES" dirty="0" err="1"/>
              <a:t>Molten</a:t>
            </a:r>
            <a:r>
              <a:rPr lang="es-ES" dirty="0"/>
              <a:t> Carbonate Fuel Cell).</a:t>
            </a:r>
          </a:p>
          <a:p>
            <a:pPr marL="514350" indent="-514350">
              <a:buAutoNum type="arabicPeriod"/>
            </a:pPr>
            <a:r>
              <a:rPr lang="es-ES" dirty="0"/>
              <a:t>Pilas SOFC (Solid Oxide Fuel Cell).</a:t>
            </a:r>
          </a:p>
          <a:p>
            <a:pPr marL="514350" indent="-514350">
              <a:buAutoNum type="arabicPeriod"/>
            </a:pPr>
            <a:r>
              <a:rPr lang="es-ES" dirty="0"/>
              <a:t>Mercado pilas de combustible.</a:t>
            </a:r>
          </a:p>
        </p:txBody>
      </p:sp>
    </p:spTree>
    <p:extLst>
      <p:ext uri="{BB962C8B-B14F-4D97-AF65-F5344CB8AC3E}">
        <p14:creationId xmlns:p14="http://schemas.microsoft.com/office/powerpoint/2010/main" val="1498127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6" name="Imagen 5">
            <a:extLst>
              <a:ext uri="{FF2B5EF4-FFF2-40B4-BE49-F238E27FC236}">
                <a16:creationId xmlns:a16="http://schemas.microsoft.com/office/drawing/2014/main" id="{27225CA2-327C-49EF-BCB5-4C99255102F4}"/>
              </a:ext>
            </a:extLst>
          </p:cNvPr>
          <p:cNvPicPr>
            <a:picLocks noChangeAspect="1"/>
          </p:cNvPicPr>
          <p:nvPr/>
        </p:nvPicPr>
        <p:blipFill>
          <a:blip r:embed="rId2"/>
          <a:stretch>
            <a:fillRect/>
          </a:stretch>
        </p:blipFill>
        <p:spPr>
          <a:xfrm>
            <a:off x="792088" y="840411"/>
            <a:ext cx="10560496" cy="5468909"/>
          </a:xfrm>
          <a:prstGeom prst="rect">
            <a:avLst/>
          </a:prstGeom>
        </p:spPr>
      </p:pic>
    </p:spTree>
    <p:extLst>
      <p:ext uri="{BB962C8B-B14F-4D97-AF65-F5344CB8AC3E}">
        <p14:creationId xmlns:p14="http://schemas.microsoft.com/office/powerpoint/2010/main" val="3701185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2050" name="Picture 2" descr="Fuel Cell Power Products | Fuel Cell Solutions | Ballard Power">
            <a:extLst>
              <a:ext uri="{FF2B5EF4-FFF2-40B4-BE49-F238E27FC236}">
                <a16:creationId xmlns:a16="http://schemas.microsoft.com/office/drawing/2014/main" id="{99C8CFB1-00FC-4FFC-9701-7C4C3CD084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512" y="836712"/>
            <a:ext cx="8424936" cy="5440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175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A714ED23-24BE-40A3-A9BD-451E14401064}"/>
              </a:ext>
            </a:extLst>
          </p:cNvPr>
          <p:cNvPicPr>
            <a:picLocks noChangeAspect="1"/>
          </p:cNvPicPr>
          <p:nvPr/>
        </p:nvPicPr>
        <p:blipFill>
          <a:blip r:embed="rId2"/>
          <a:stretch>
            <a:fillRect/>
          </a:stretch>
        </p:blipFill>
        <p:spPr>
          <a:xfrm>
            <a:off x="1466028" y="836712"/>
            <a:ext cx="9022460" cy="5433789"/>
          </a:xfrm>
          <a:prstGeom prst="rect">
            <a:avLst/>
          </a:prstGeom>
        </p:spPr>
      </p:pic>
    </p:spTree>
    <p:extLst>
      <p:ext uri="{BB962C8B-B14F-4D97-AF65-F5344CB8AC3E}">
        <p14:creationId xmlns:p14="http://schemas.microsoft.com/office/powerpoint/2010/main" val="3644607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775F3B75-78D0-4AD9-A490-D1D17EDD5FDD}"/>
              </a:ext>
            </a:extLst>
          </p:cNvPr>
          <p:cNvPicPr>
            <a:picLocks noChangeAspect="1"/>
          </p:cNvPicPr>
          <p:nvPr/>
        </p:nvPicPr>
        <p:blipFill>
          <a:blip r:embed="rId2"/>
          <a:stretch>
            <a:fillRect/>
          </a:stretch>
        </p:blipFill>
        <p:spPr>
          <a:xfrm>
            <a:off x="191344" y="836712"/>
            <a:ext cx="11871474" cy="5472607"/>
          </a:xfrm>
          <a:prstGeom prst="rect">
            <a:avLst/>
          </a:prstGeom>
        </p:spPr>
      </p:pic>
    </p:spTree>
    <p:extLst>
      <p:ext uri="{BB962C8B-B14F-4D97-AF65-F5344CB8AC3E}">
        <p14:creationId xmlns:p14="http://schemas.microsoft.com/office/powerpoint/2010/main" val="3160562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6AB257BC-4E83-45CD-86CD-20394CBD5B74}"/>
              </a:ext>
            </a:extLst>
          </p:cNvPr>
          <p:cNvPicPr>
            <a:picLocks noChangeAspect="1"/>
          </p:cNvPicPr>
          <p:nvPr/>
        </p:nvPicPr>
        <p:blipFill>
          <a:blip r:embed="rId2"/>
          <a:stretch>
            <a:fillRect/>
          </a:stretch>
        </p:blipFill>
        <p:spPr>
          <a:xfrm>
            <a:off x="1575718" y="836712"/>
            <a:ext cx="9040564" cy="5516790"/>
          </a:xfrm>
          <a:prstGeom prst="rect">
            <a:avLst/>
          </a:prstGeom>
        </p:spPr>
      </p:pic>
    </p:spTree>
    <p:extLst>
      <p:ext uri="{BB962C8B-B14F-4D97-AF65-F5344CB8AC3E}">
        <p14:creationId xmlns:p14="http://schemas.microsoft.com/office/powerpoint/2010/main" val="244050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6336C94E-707B-4417-BCEF-2BC70F81FF5C}"/>
              </a:ext>
            </a:extLst>
          </p:cNvPr>
          <p:cNvPicPr>
            <a:picLocks noChangeAspect="1"/>
          </p:cNvPicPr>
          <p:nvPr/>
        </p:nvPicPr>
        <p:blipFill>
          <a:blip r:embed="rId2"/>
          <a:stretch>
            <a:fillRect/>
          </a:stretch>
        </p:blipFill>
        <p:spPr>
          <a:xfrm>
            <a:off x="1175162" y="805606"/>
            <a:ext cx="9961398" cy="5503713"/>
          </a:xfrm>
          <a:prstGeom prst="rect">
            <a:avLst/>
          </a:prstGeom>
        </p:spPr>
      </p:pic>
    </p:spTree>
    <p:extLst>
      <p:ext uri="{BB962C8B-B14F-4D97-AF65-F5344CB8AC3E}">
        <p14:creationId xmlns:p14="http://schemas.microsoft.com/office/powerpoint/2010/main" val="19710959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PEM</a:t>
            </a:r>
          </a:p>
        </p:txBody>
      </p:sp>
      <p:pic>
        <p:nvPicPr>
          <p:cNvPr id="4" name="Imagen 3">
            <a:extLst>
              <a:ext uri="{FF2B5EF4-FFF2-40B4-BE49-F238E27FC236}">
                <a16:creationId xmlns:a16="http://schemas.microsoft.com/office/drawing/2014/main" id="{01976599-DC5B-42D3-A0E4-E822DD892865}"/>
              </a:ext>
            </a:extLst>
          </p:cNvPr>
          <p:cNvPicPr>
            <a:picLocks noChangeAspect="1"/>
          </p:cNvPicPr>
          <p:nvPr/>
        </p:nvPicPr>
        <p:blipFill>
          <a:blip r:embed="rId2"/>
          <a:stretch>
            <a:fillRect/>
          </a:stretch>
        </p:blipFill>
        <p:spPr>
          <a:xfrm>
            <a:off x="578962" y="797944"/>
            <a:ext cx="11133662" cy="5511376"/>
          </a:xfrm>
          <a:prstGeom prst="rect">
            <a:avLst/>
          </a:prstGeom>
        </p:spPr>
      </p:pic>
    </p:spTree>
    <p:extLst>
      <p:ext uri="{BB962C8B-B14F-4D97-AF65-F5344CB8AC3E}">
        <p14:creationId xmlns:p14="http://schemas.microsoft.com/office/powerpoint/2010/main" val="1662970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MCFC (MTU, Fuel Cell Energy)</a:t>
            </a:r>
          </a:p>
        </p:txBody>
      </p:sp>
      <p:sp>
        <p:nvSpPr>
          <p:cNvPr id="6" name="CuadroTexto 5">
            <a:extLst>
              <a:ext uri="{FF2B5EF4-FFF2-40B4-BE49-F238E27FC236}">
                <a16:creationId xmlns:a16="http://schemas.microsoft.com/office/drawing/2014/main" id="{18D53326-27A0-4B8C-8C36-69FC401DB108}"/>
              </a:ext>
            </a:extLst>
          </p:cNvPr>
          <p:cNvSpPr txBox="1"/>
          <p:nvPr/>
        </p:nvSpPr>
        <p:spPr>
          <a:xfrm>
            <a:off x="479376" y="692697"/>
            <a:ext cx="11233248" cy="1323439"/>
          </a:xfrm>
          <a:prstGeom prst="rect">
            <a:avLst/>
          </a:prstGeom>
          <a:noFill/>
        </p:spPr>
        <p:txBody>
          <a:bodyPr wrap="square">
            <a:spAutoFit/>
          </a:bodyPr>
          <a:lstStyle/>
          <a:p>
            <a:r>
              <a:rPr lang="es-ES" sz="2000" b="1" dirty="0"/>
              <a:t>Electrolito: </a:t>
            </a:r>
            <a:r>
              <a:rPr lang="es-ES" sz="2000" dirty="0"/>
              <a:t>carbonatos alcalinos sobre una matriz cerámica.</a:t>
            </a:r>
          </a:p>
          <a:p>
            <a:r>
              <a:rPr lang="es-ES" sz="2000" b="1" dirty="0"/>
              <a:t>Catalizador: </a:t>
            </a:r>
            <a:r>
              <a:rPr lang="es-ES" sz="2000" dirty="0"/>
              <a:t>de los electrodos (no platino)</a:t>
            </a:r>
          </a:p>
          <a:p>
            <a:r>
              <a:rPr lang="es-ES" sz="2000" b="1" dirty="0"/>
              <a:t>Temperatura de operación: </a:t>
            </a:r>
            <a:r>
              <a:rPr lang="es-ES" sz="2000" dirty="0"/>
              <a:t>alrededor de 650ºC</a:t>
            </a:r>
          </a:p>
          <a:p>
            <a:r>
              <a:rPr lang="es-ES" sz="2000" b="1" dirty="0"/>
              <a:t>Eficiencia eléctrica: </a:t>
            </a:r>
            <a:r>
              <a:rPr lang="es-ES" sz="2000" dirty="0"/>
              <a:t>60-90%</a:t>
            </a:r>
          </a:p>
        </p:txBody>
      </p:sp>
      <p:sp>
        <p:nvSpPr>
          <p:cNvPr id="10" name="CuadroTexto 9">
            <a:extLst>
              <a:ext uri="{FF2B5EF4-FFF2-40B4-BE49-F238E27FC236}">
                <a16:creationId xmlns:a16="http://schemas.microsoft.com/office/drawing/2014/main" id="{3C84D2D6-3490-49EF-B342-11125D85107B}"/>
              </a:ext>
            </a:extLst>
          </p:cNvPr>
          <p:cNvSpPr txBox="1"/>
          <p:nvPr/>
        </p:nvSpPr>
        <p:spPr>
          <a:xfrm>
            <a:off x="543244" y="2132856"/>
            <a:ext cx="8217052" cy="4093428"/>
          </a:xfrm>
          <a:prstGeom prst="rect">
            <a:avLst/>
          </a:prstGeom>
          <a:noFill/>
        </p:spPr>
        <p:txBody>
          <a:bodyPr wrap="square">
            <a:spAutoFit/>
          </a:bodyPr>
          <a:lstStyle/>
          <a:p>
            <a:pPr algn="just"/>
            <a:r>
              <a:rPr lang="es-ES" sz="2000" dirty="0"/>
              <a:t>En este tipo de pilas, la alta temperatura de operación permite el reformado interno del combustible, es decir, la conversión del combustible a hidrógeno se hace dentro de la propia pila. Dado que las MCFC no son propensas a contaminarse con CO o CO</a:t>
            </a:r>
            <a:r>
              <a:rPr lang="es-ES" sz="2000" baseline="-25000" dirty="0"/>
              <a:t>2</a:t>
            </a:r>
            <a:r>
              <a:rPr lang="es-ES" sz="2000" dirty="0"/>
              <a:t>, pueden utilizar como combustible incluso óxidos de carbono, algo que las hace especialmente propicias para alimentarlas con gases procedentes del carbón. </a:t>
            </a:r>
          </a:p>
          <a:p>
            <a:pPr algn="just"/>
            <a:endParaRPr lang="es-ES" sz="2000" dirty="0"/>
          </a:p>
          <a:p>
            <a:pPr algn="just"/>
            <a:r>
              <a:rPr lang="es-ES" sz="2000" dirty="0"/>
              <a:t>Las MCFC se utilizan en aplicaciones estacionarias y en cogeneración, para proveer de energía a edificios públicos o privados.</a:t>
            </a:r>
          </a:p>
          <a:p>
            <a:pPr algn="just"/>
            <a:endParaRPr lang="es-ES" sz="2000" dirty="0"/>
          </a:p>
          <a:p>
            <a:pPr algn="just"/>
            <a:r>
              <a:rPr lang="es-ES" sz="2000" dirty="0"/>
              <a:t>Los máximos exponentes en el desarrollo de esta tecnología ha sido la alemana MTU, y su socio americano, Fuel Cell Energy.</a:t>
            </a:r>
          </a:p>
        </p:txBody>
      </p:sp>
      <p:pic>
        <p:nvPicPr>
          <p:cNvPr id="12" name="Imagen 11">
            <a:extLst>
              <a:ext uri="{FF2B5EF4-FFF2-40B4-BE49-F238E27FC236}">
                <a16:creationId xmlns:a16="http://schemas.microsoft.com/office/drawing/2014/main" id="{C5CF05F3-6050-48BD-8D0A-5D4D9BC336C3}"/>
              </a:ext>
            </a:extLst>
          </p:cNvPr>
          <p:cNvPicPr>
            <a:picLocks noChangeAspect="1"/>
          </p:cNvPicPr>
          <p:nvPr/>
        </p:nvPicPr>
        <p:blipFill>
          <a:blip r:embed="rId2"/>
          <a:stretch>
            <a:fillRect/>
          </a:stretch>
        </p:blipFill>
        <p:spPr>
          <a:xfrm>
            <a:off x="8691516" y="764704"/>
            <a:ext cx="2933700" cy="3219450"/>
          </a:xfrm>
          <a:prstGeom prst="rect">
            <a:avLst/>
          </a:prstGeom>
        </p:spPr>
      </p:pic>
      <p:pic>
        <p:nvPicPr>
          <p:cNvPr id="6146" name="Picture 2" descr="Fuel Cell Types — Fuel Cell &amp;amp; Hydrogen Energy Association">
            <a:extLst>
              <a:ext uri="{FF2B5EF4-FFF2-40B4-BE49-F238E27FC236}">
                <a16:creationId xmlns:a16="http://schemas.microsoft.com/office/drawing/2014/main" id="{29946C7A-7EF0-492B-B879-CAC00FAF75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0296" y="4014986"/>
            <a:ext cx="2736585" cy="2052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507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MCFC (MTU, Fuel Cell Energy)</a:t>
            </a:r>
          </a:p>
        </p:txBody>
      </p:sp>
      <p:pic>
        <p:nvPicPr>
          <p:cNvPr id="4" name="Imagen 3">
            <a:extLst>
              <a:ext uri="{FF2B5EF4-FFF2-40B4-BE49-F238E27FC236}">
                <a16:creationId xmlns:a16="http://schemas.microsoft.com/office/drawing/2014/main" id="{655D4611-C199-4849-957A-2D46120FDF2D}"/>
              </a:ext>
            </a:extLst>
          </p:cNvPr>
          <p:cNvPicPr>
            <a:picLocks noChangeAspect="1"/>
          </p:cNvPicPr>
          <p:nvPr/>
        </p:nvPicPr>
        <p:blipFill>
          <a:blip r:embed="rId2"/>
          <a:stretch>
            <a:fillRect/>
          </a:stretch>
        </p:blipFill>
        <p:spPr>
          <a:xfrm>
            <a:off x="590550" y="874737"/>
            <a:ext cx="11010900" cy="5362575"/>
          </a:xfrm>
          <a:prstGeom prst="rect">
            <a:avLst/>
          </a:prstGeom>
        </p:spPr>
      </p:pic>
    </p:spTree>
    <p:extLst>
      <p:ext uri="{BB962C8B-B14F-4D97-AF65-F5344CB8AC3E}">
        <p14:creationId xmlns:p14="http://schemas.microsoft.com/office/powerpoint/2010/main" val="4252535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MCFC (MTU, Fuel Cell Energy)</a:t>
            </a:r>
          </a:p>
        </p:txBody>
      </p:sp>
      <p:pic>
        <p:nvPicPr>
          <p:cNvPr id="4" name="Imagen 3">
            <a:extLst>
              <a:ext uri="{FF2B5EF4-FFF2-40B4-BE49-F238E27FC236}">
                <a16:creationId xmlns:a16="http://schemas.microsoft.com/office/drawing/2014/main" id="{D62EC60F-FFFE-48D5-97A8-91CA0479D1D7}"/>
              </a:ext>
            </a:extLst>
          </p:cNvPr>
          <p:cNvPicPr>
            <a:picLocks noChangeAspect="1"/>
          </p:cNvPicPr>
          <p:nvPr/>
        </p:nvPicPr>
        <p:blipFill>
          <a:blip r:embed="rId2"/>
          <a:stretch>
            <a:fillRect/>
          </a:stretch>
        </p:blipFill>
        <p:spPr>
          <a:xfrm>
            <a:off x="1000125" y="908719"/>
            <a:ext cx="10191750" cy="5400601"/>
          </a:xfrm>
          <a:prstGeom prst="rect">
            <a:avLst/>
          </a:prstGeom>
        </p:spPr>
      </p:pic>
    </p:spTree>
    <p:extLst>
      <p:ext uri="{BB962C8B-B14F-4D97-AF65-F5344CB8AC3E}">
        <p14:creationId xmlns:p14="http://schemas.microsoft.com/office/powerpoint/2010/main" val="1193938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Generalidades</a:t>
            </a:r>
          </a:p>
        </p:txBody>
      </p:sp>
      <p:pic>
        <p:nvPicPr>
          <p:cNvPr id="11" name="Picture 3">
            <a:extLst>
              <a:ext uri="{FF2B5EF4-FFF2-40B4-BE49-F238E27FC236}">
                <a16:creationId xmlns:a16="http://schemas.microsoft.com/office/drawing/2014/main" id="{EA2E256B-40A2-48F0-8E6D-6B452B03AC30}"/>
              </a:ext>
            </a:extLst>
          </p:cNvPr>
          <p:cNvPicPr>
            <a:picLocks noChangeAspect="1" noChangeArrowheads="1"/>
          </p:cNvPicPr>
          <p:nvPr/>
        </p:nvPicPr>
        <p:blipFill>
          <a:blip r:embed="rId2" cstate="print"/>
          <a:srcRect/>
          <a:stretch>
            <a:fillRect/>
          </a:stretch>
        </p:blipFill>
        <p:spPr bwMode="auto">
          <a:xfrm>
            <a:off x="1703512" y="836712"/>
            <a:ext cx="8730115" cy="5328592"/>
          </a:xfrm>
          <a:prstGeom prst="rect">
            <a:avLst/>
          </a:prstGeom>
          <a:noFill/>
          <a:ln w="9525">
            <a:noFill/>
            <a:miter lim="800000"/>
            <a:headEnd/>
            <a:tailEnd/>
          </a:ln>
          <a:effectLst/>
        </p:spPr>
      </p:pic>
      <p:sp>
        <p:nvSpPr>
          <p:cNvPr id="12" name="24 CuadroTexto">
            <a:extLst>
              <a:ext uri="{FF2B5EF4-FFF2-40B4-BE49-F238E27FC236}">
                <a16:creationId xmlns:a16="http://schemas.microsoft.com/office/drawing/2014/main" id="{1F04CC4D-A56F-4013-B8C0-7314AF8426BD}"/>
              </a:ext>
            </a:extLst>
          </p:cNvPr>
          <p:cNvSpPr txBox="1"/>
          <p:nvPr/>
        </p:nvSpPr>
        <p:spPr>
          <a:xfrm>
            <a:off x="0" y="5981218"/>
            <a:ext cx="12192000" cy="400110"/>
          </a:xfrm>
          <a:prstGeom prst="rect">
            <a:avLst/>
          </a:prstGeom>
          <a:noFill/>
        </p:spPr>
        <p:txBody>
          <a:bodyPr wrap="square" rtlCol="0">
            <a:spAutoFit/>
          </a:bodyPr>
          <a:lstStyle/>
          <a:p>
            <a:pPr algn="ctr"/>
            <a:r>
              <a:rPr lang="es-ES" sz="2000" dirty="0"/>
              <a:t>Fuente: AEH2. </a:t>
            </a:r>
            <a:endParaRPr lang="es-ES" sz="2000" baseline="-25000" dirty="0"/>
          </a:p>
        </p:txBody>
      </p:sp>
    </p:spTree>
    <p:extLst>
      <p:ext uri="{BB962C8B-B14F-4D97-AF65-F5344CB8AC3E}">
        <p14:creationId xmlns:p14="http://schemas.microsoft.com/office/powerpoint/2010/main" val="4238749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SOFC (Bloom Energy, CONVION)</a:t>
            </a:r>
          </a:p>
        </p:txBody>
      </p:sp>
      <p:sp>
        <p:nvSpPr>
          <p:cNvPr id="6" name="CuadroTexto 5">
            <a:extLst>
              <a:ext uri="{FF2B5EF4-FFF2-40B4-BE49-F238E27FC236}">
                <a16:creationId xmlns:a16="http://schemas.microsoft.com/office/drawing/2014/main" id="{75B22F0E-FE3B-4A99-9D36-F3A327B12574}"/>
              </a:ext>
            </a:extLst>
          </p:cNvPr>
          <p:cNvSpPr txBox="1"/>
          <p:nvPr/>
        </p:nvSpPr>
        <p:spPr>
          <a:xfrm>
            <a:off x="506113" y="809417"/>
            <a:ext cx="8542215" cy="1323439"/>
          </a:xfrm>
          <a:prstGeom prst="rect">
            <a:avLst/>
          </a:prstGeom>
          <a:noFill/>
        </p:spPr>
        <p:txBody>
          <a:bodyPr wrap="square">
            <a:spAutoFit/>
          </a:bodyPr>
          <a:lstStyle/>
          <a:p>
            <a:r>
              <a:rPr lang="es-ES" sz="2000" b="1" dirty="0"/>
              <a:t>Electrolito: </a:t>
            </a:r>
            <a:r>
              <a:rPr lang="es-ES" sz="2000" dirty="0"/>
              <a:t>sólido cerámico u óxido metálico no poroso.</a:t>
            </a:r>
          </a:p>
          <a:p>
            <a:r>
              <a:rPr lang="es-ES" sz="2000" b="1" dirty="0"/>
              <a:t>Catalizador: </a:t>
            </a:r>
            <a:r>
              <a:rPr lang="es-ES" sz="2000" dirty="0"/>
              <a:t>material de los electrodos (no platino).</a:t>
            </a:r>
          </a:p>
          <a:p>
            <a:r>
              <a:rPr lang="es-ES" sz="2000" b="1" dirty="0"/>
              <a:t>Temperatura de operación: </a:t>
            </a:r>
            <a:r>
              <a:rPr lang="es-ES" sz="2000" dirty="0"/>
              <a:t>800-1000ºC.</a:t>
            </a:r>
          </a:p>
          <a:p>
            <a:r>
              <a:rPr lang="es-ES" sz="2000" b="1" dirty="0"/>
              <a:t>Eficiencia eléctrica: </a:t>
            </a:r>
            <a:r>
              <a:rPr lang="es-ES" sz="2000" dirty="0"/>
              <a:t>60-90%</a:t>
            </a:r>
          </a:p>
        </p:txBody>
      </p:sp>
      <p:sp>
        <p:nvSpPr>
          <p:cNvPr id="10" name="CuadroTexto 9">
            <a:extLst>
              <a:ext uri="{FF2B5EF4-FFF2-40B4-BE49-F238E27FC236}">
                <a16:creationId xmlns:a16="http://schemas.microsoft.com/office/drawing/2014/main" id="{052F07B5-8E53-4770-AFA7-D04AEEB08280}"/>
              </a:ext>
            </a:extLst>
          </p:cNvPr>
          <p:cNvSpPr txBox="1"/>
          <p:nvPr/>
        </p:nvSpPr>
        <p:spPr>
          <a:xfrm>
            <a:off x="506113" y="2111365"/>
            <a:ext cx="8542215" cy="4093428"/>
          </a:xfrm>
          <a:prstGeom prst="rect">
            <a:avLst/>
          </a:prstGeom>
          <a:noFill/>
        </p:spPr>
        <p:txBody>
          <a:bodyPr wrap="square">
            <a:spAutoFit/>
          </a:bodyPr>
          <a:lstStyle/>
          <a:p>
            <a:pPr algn="just"/>
            <a:r>
              <a:rPr lang="es-ES" sz="2000" dirty="0"/>
              <a:t>Este tipo de pilas de alta temperatura están diseñadas para reformar hidrocarburos ligeros (como el gas natural) de manera interna. Por tanto, si se quisieran emplear hidrocarburos más pesados (como gasolina) se requeriría de un reformador externo. Su forma puede ser plana o tubular. Este tipo de pilas se utilizan en una larga lista de aplicaciones estacionarias a lo largo de todo el mundo.</a:t>
            </a:r>
          </a:p>
          <a:p>
            <a:pPr algn="just"/>
            <a:endParaRPr lang="es-ES" sz="2000" dirty="0"/>
          </a:p>
          <a:p>
            <a:pPr algn="just"/>
            <a:r>
              <a:rPr lang="es-ES" sz="2000" dirty="0"/>
              <a:t>Dado que actualmente este tipo de pilas operan entre 800-1000ºC, el reto es bajar a 600-800ºC (IT-SOFC, "</a:t>
            </a:r>
            <a:r>
              <a:rPr lang="es-ES" sz="2000" dirty="0" err="1"/>
              <a:t>Intermediate</a:t>
            </a:r>
            <a:r>
              <a:rPr lang="es-ES" sz="2000" dirty="0"/>
              <a:t> </a:t>
            </a:r>
            <a:r>
              <a:rPr lang="es-ES" sz="2000" dirty="0" err="1"/>
              <a:t>Temperature</a:t>
            </a:r>
            <a:r>
              <a:rPr lang="es-ES" sz="2000" dirty="0"/>
              <a:t> Solid Oxide Fuel Cell"). La investigación se focaliza en disminuir el espesor de la capa de electrolito y en la búsqueda de nuevos materiales, basados en óxidos lantánidos o con estructura de perovskita, que presenten alta conductividad iónica a baja temperatura.</a:t>
            </a:r>
          </a:p>
        </p:txBody>
      </p:sp>
      <p:pic>
        <p:nvPicPr>
          <p:cNvPr id="12" name="Imagen 11">
            <a:extLst>
              <a:ext uri="{FF2B5EF4-FFF2-40B4-BE49-F238E27FC236}">
                <a16:creationId xmlns:a16="http://schemas.microsoft.com/office/drawing/2014/main" id="{B078D29C-99EE-4C52-BBB0-3664CE956A6A}"/>
              </a:ext>
            </a:extLst>
          </p:cNvPr>
          <p:cNvPicPr>
            <a:picLocks noChangeAspect="1"/>
          </p:cNvPicPr>
          <p:nvPr/>
        </p:nvPicPr>
        <p:blipFill>
          <a:blip r:embed="rId2"/>
          <a:stretch>
            <a:fillRect/>
          </a:stretch>
        </p:blipFill>
        <p:spPr>
          <a:xfrm>
            <a:off x="9043764" y="908720"/>
            <a:ext cx="2568572" cy="3312367"/>
          </a:xfrm>
          <a:prstGeom prst="rect">
            <a:avLst/>
          </a:prstGeom>
        </p:spPr>
      </p:pic>
      <p:pic>
        <p:nvPicPr>
          <p:cNvPr id="9218" name="Picture 2" descr="Mitsubishi to supply solid oxide fuel cell to European project">
            <a:extLst>
              <a:ext uri="{FF2B5EF4-FFF2-40B4-BE49-F238E27FC236}">
                <a16:creationId xmlns:a16="http://schemas.microsoft.com/office/drawing/2014/main" id="{57F776B1-36D6-4483-970D-703BCD54C0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3764" y="4365104"/>
            <a:ext cx="2536215" cy="1440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3384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SOFC (Bloom Energy, CONVION)</a:t>
            </a:r>
          </a:p>
        </p:txBody>
      </p:sp>
      <p:pic>
        <p:nvPicPr>
          <p:cNvPr id="4" name="Imagen 3">
            <a:extLst>
              <a:ext uri="{FF2B5EF4-FFF2-40B4-BE49-F238E27FC236}">
                <a16:creationId xmlns:a16="http://schemas.microsoft.com/office/drawing/2014/main" id="{75C9BA43-167A-45D4-BAF4-35ADADD828F9}"/>
              </a:ext>
            </a:extLst>
          </p:cNvPr>
          <p:cNvPicPr>
            <a:picLocks noChangeAspect="1"/>
          </p:cNvPicPr>
          <p:nvPr/>
        </p:nvPicPr>
        <p:blipFill>
          <a:blip r:embed="rId2"/>
          <a:stretch>
            <a:fillRect/>
          </a:stretch>
        </p:blipFill>
        <p:spPr>
          <a:xfrm>
            <a:off x="809625" y="845021"/>
            <a:ext cx="10572750" cy="5248275"/>
          </a:xfrm>
          <a:prstGeom prst="rect">
            <a:avLst/>
          </a:prstGeom>
        </p:spPr>
      </p:pic>
    </p:spTree>
    <p:extLst>
      <p:ext uri="{BB962C8B-B14F-4D97-AF65-F5344CB8AC3E}">
        <p14:creationId xmlns:p14="http://schemas.microsoft.com/office/powerpoint/2010/main" val="2868483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SOFC (Bloom Energy, CONVION)</a:t>
            </a:r>
          </a:p>
        </p:txBody>
      </p:sp>
      <p:pic>
        <p:nvPicPr>
          <p:cNvPr id="4" name="Imagen 3">
            <a:extLst>
              <a:ext uri="{FF2B5EF4-FFF2-40B4-BE49-F238E27FC236}">
                <a16:creationId xmlns:a16="http://schemas.microsoft.com/office/drawing/2014/main" id="{2EA8328B-C0C4-4BB3-B7C4-29CC3390AD00}"/>
              </a:ext>
            </a:extLst>
          </p:cNvPr>
          <p:cNvPicPr>
            <a:picLocks noChangeAspect="1"/>
          </p:cNvPicPr>
          <p:nvPr/>
        </p:nvPicPr>
        <p:blipFill>
          <a:blip r:embed="rId2"/>
          <a:stretch>
            <a:fillRect/>
          </a:stretch>
        </p:blipFill>
        <p:spPr>
          <a:xfrm>
            <a:off x="962025" y="836713"/>
            <a:ext cx="10267950" cy="5400600"/>
          </a:xfrm>
          <a:prstGeom prst="rect">
            <a:avLst/>
          </a:prstGeom>
        </p:spPr>
      </p:pic>
    </p:spTree>
    <p:extLst>
      <p:ext uri="{BB962C8B-B14F-4D97-AF65-F5344CB8AC3E}">
        <p14:creationId xmlns:p14="http://schemas.microsoft.com/office/powerpoint/2010/main" val="6527410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BCA24F4-B367-4DB5-B4AE-5860CF23876B}"/>
              </a:ext>
            </a:extLst>
          </p:cNvPr>
          <p:cNvSpPr>
            <a:spLocks noGrp="1"/>
          </p:cNvSpPr>
          <p:nvPr>
            <p:ph type="title"/>
          </p:nvPr>
        </p:nvSpPr>
        <p:spPr/>
        <p:txBody>
          <a:bodyPr/>
          <a:lstStyle/>
          <a:p>
            <a:r>
              <a:rPr lang="es-ES" dirty="0">
                <a:latin typeface="Arial"/>
                <a:ea typeface="ＭＳ Ｐゴシック"/>
                <a:cs typeface="Arial"/>
              </a:rPr>
              <a:t>Mercado</a:t>
            </a:r>
            <a:endParaRPr lang="es-ES" dirty="0"/>
          </a:p>
        </p:txBody>
      </p:sp>
      <p:pic>
        <p:nvPicPr>
          <p:cNvPr id="5" name="Imagen 4">
            <a:extLst>
              <a:ext uri="{FF2B5EF4-FFF2-40B4-BE49-F238E27FC236}">
                <a16:creationId xmlns:a16="http://schemas.microsoft.com/office/drawing/2014/main" id="{C0995BC4-4791-43AC-8560-1CA99ED39BBB}"/>
              </a:ext>
            </a:extLst>
          </p:cNvPr>
          <p:cNvPicPr>
            <a:picLocks noChangeAspect="1"/>
          </p:cNvPicPr>
          <p:nvPr/>
        </p:nvPicPr>
        <p:blipFill>
          <a:blip r:embed="rId2"/>
          <a:stretch>
            <a:fillRect/>
          </a:stretch>
        </p:blipFill>
        <p:spPr>
          <a:xfrm>
            <a:off x="212225" y="1387869"/>
            <a:ext cx="6102654" cy="4273193"/>
          </a:xfrm>
          <a:prstGeom prst="rect">
            <a:avLst/>
          </a:prstGeom>
        </p:spPr>
      </p:pic>
      <p:pic>
        <p:nvPicPr>
          <p:cNvPr id="9" name="Imagen 8">
            <a:extLst>
              <a:ext uri="{FF2B5EF4-FFF2-40B4-BE49-F238E27FC236}">
                <a16:creationId xmlns:a16="http://schemas.microsoft.com/office/drawing/2014/main" id="{676CEC21-40D1-41C8-903A-DB714677033F}"/>
              </a:ext>
            </a:extLst>
          </p:cNvPr>
          <p:cNvPicPr>
            <a:picLocks noChangeAspect="1"/>
          </p:cNvPicPr>
          <p:nvPr/>
        </p:nvPicPr>
        <p:blipFill>
          <a:blip r:embed="rId3"/>
          <a:stretch>
            <a:fillRect/>
          </a:stretch>
        </p:blipFill>
        <p:spPr>
          <a:xfrm>
            <a:off x="6147477" y="1389575"/>
            <a:ext cx="5801368" cy="4228787"/>
          </a:xfrm>
          <a:prstGeom prst="rect">
            <a:avLst/>
          </a:prstGeom>
        </p:spPr>
      </p:pic>
    </p:spTree>
    <p:extLst>
      <p:ext uri="{BB962C8B-B14F-4D97-AF65-F5344CB8AC3E}">
        <p14:creationId xmlns:p14="http://schemas.microsoft.com/office/powerpoint/2010/main" val="2057876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BCA24F4-B367-4DB5-B4AE-5860CF23876B}"/>
              </a:ext>
            </a:extLst>
          </p:cNvPr>
          <p:cNvSpPr>
            <a:spLocks noGrp="1"/>
          </p:cNvSpPr>
          <p:nvPr>
            <p:ph type="title"/>
          </p:nvPr>
        </p:nvSpPr>
        <p:spPr/>
        <p:txBody>
          <a:bodyPr/>
          <a:lstStyle/>
          <a:p>
            <a:r>
              <a:rPr lang="es-ES" dirty="0">
                <a:latin typeface="Arial"/>
                <a:ea typeface="ＭＳ Ｐゴシック"/>
                <a:cs typeface="Arial"/>
              </a:rPr>
              <a:t>Mercado</a:t>
            </a:r>
            <a:endParaRPr lang="es-ES" dirty="0"/>
          </a:p>
        </p:txBody>
      </p:sp>
      <p:pic>
        <p:nvPicPr>
          <p:cNvPr id="4" name="Imagen 3">
            <a:extLst>
              <a:ext uri="{FF2B5EF4-FFF2-40B4-BE49-F238E27FC236}">
                <a16:creationId xmlns:a16="http://schemas.microsoft.com/office/drawing/2014/main" id="{91E40E14-4DE3-414B-B044-48120B6D3D9E}"/>
              </a:ext>
            </a:extLst>
          </p:cNvPr>
          <p:cNvPicPr>
            <a:picLocks noChangeAspect="1"/>
          </p:cNvPicPr>
          <p:nvPr/>
        </p:nvPicPr>
        <p:blipFill>
          <a:blip r:embed="rId2"/>
          <a:stretch>
            <a:fillRect/>
          </a:stretch>
        </p:blipFill>
        <p:spPr>
          <a:xfrm>
            <a:off x="0" y="1142451"/>
            <a:ext cx="5969285" cy="4611718"/>
          </a:xfrm>
          <a:prstGeom prst="rect">
            <a:avLst/>
          </a:prstGeom>
        </p:spPr>
      </p:pic>
      <p:sp>
        <p:nvSpPr>
          <p:cNvPr id="8" name="CuadroTexto 7">
            <a:extLst>
              <a:ext uri="{FF2B5EF4-FFF2-40B4-BE49-F238E27FC236}">
                <a16:creationId xmlns:a16="http://schemas.microsoft.com/office/drawing/2014/main" id="{12314894-D2A3-4C41-858B-87C159F7BE09}"/>
              </a:ext>
            </a:extLst>
          </p:cNvPr>
          <p:cNvSpPr txBox="1"/>
          <p:nvPr/>
        </p:nvSpPr>
        <p:spPr>
          <a:xfrm>
            <a:off x="5702157" y="692697"/>
            <a:ext cx="6411074" cy="5632311"/>
          </a:xfrm>
          <a:prstGeom prst="rect">
            <a:avLst/>
          </a:prstGeom>
          <a:noFill/>
        </p:spPr>
        <p:txBody>
          <a:bodyPr wrap="square">
            <a:spAutoFit/>
          </a:bodyPr>
          <a:lstStyle/>
          <a:p>
            <a:pPr algn="just"/>
            <a:r>
              <a:rPr lang="en-US" sz="1800" b="0" i="0" dirty="0">
                <a:solidFill>
                  <a:srgbClr val="333333"/>
                </a:solidFill>
                <a:effectLst/>
                <a:latin typeface="Proxima Nova W05"/>
              </a:rPr>
              <a:t>2020 recorded a 10% increase in fuel cell shipments to 1.3 GW capacity despite COVID. This is lower growth than anticipated before the outbreak, but the shipments attest to the resilience of the technology. </a:t>
            </a:r>
          </a:p>
          <a:p>
            <a:pPr algn="just"/>
            <a:endParaRPr lang="en-US" sz="1800" dirty="0">
              <a:solidFill>
                <a:srgbClr val="333333"/>
              </a:solidFill>
              <a:latin typeface="Proxima Nova W05"/>
            </a:endParaRPr>
          </a:p>
          <a:p>
            <a:pPr algn="just"/>
            <a:r>
              <a:rPr lang="en-US" sz="1800" b="0" i="0" dirty="0">
                <a:solidFill>
                  <a:srgbClr val="333333"/>
                </a:solidFill>
                <a:effectLst/>
                <a:latin typeface="Proxima Nova W05"/>
              </a:rPr>
              <a:t>Shipments of PEM fuel cells for transportation continue to dominate, at two thirds of the capacity.  Hyundai alone, with its NEXO, represents nearly half of all shipments by capacity.  </a:t>
            </a:r>
          </a:p>
          <a:p>
            <a:pPr algn="just"/>
            <a:endParaRPr lang="en-US" sz="1800" dirty="0">
              <a:solidFill>
                <a:srgbClr val="333333"/>
              </a:solidFill>
              <a:latin typeface="Proxima Nova W05"/>
            </a:endParaRPr>
          </a:p>
          <a:p>
            <a:pPr algn="just"/>
            <a:r>
              <a:rPr lang="en-US" sz="1800" b="0" i="0" dirty="0">
                <a:solidFill>
                  <a:srgbClr val="333333"/>
                </a:solidFill>
                <a:effectLst/>
                <a:latin typeface="Proxima Nova W05"/>
              </a:rPr>
              <a:t>In numbers, the </a:t>
            </a:r>
            <a:r>
              <a:rPr lang="en-US" sz="1800" b="0" i="0" dirty="0" err="1">
                <a:solidFill>
                  <a:srgbClr val="333333"/>
                </a:solidFill>
                <a:effectLst/>
                <a:latin typeface="Proxima Nova W05"/>
              </a:rPr>
              <a:t>Ene</a:t>
            </a:r>
            <a:r>
              <a:rPr lang="en-US" sz="1800" b="0" i="0" dirty="0">
                <a:solidFill>
                  <a:srgbClr val="333333"/>
                </a:solidFill>
                <a:effectLst/>
                <a:latin typeface="Proxima Nova W05"/>
              </a:rPr>
              <a:t>-Farm </a:t>
            </a:r>
            <a:r>
              <a:rPr lang="en-US" sz="1800" b="0" i="0" dirty="0" err="1">
                <a:solidFill>
                  <a:srgbClr val="333333"/>
                </a:solidFill>
                <a:effectLst/>
                <a:latin typeface="Proxima Nova W05"/>
              </a:rPr>
              <a:t>programme</a:t>
            </a:r>
            <a:r>
              <a:rPr lang="en-US" sz="1800" b="0" i="0" dirty="0">
                <a:solidFill>
                  <a:srgbClr val="333333"/>
                </a:solidFill>
                <a:effectLst/>
                <a:latin typeface="Proxima Nova W05"/>
              </a:rPr>
              <a:t> now fields nearly 50,000 units a year, split between Aisin and Panasonic.  South Korea is showing strong growth in capacity in response to the Renewable Portfolio Standard.  China experienced a hiatus in shipped units as policy levers were adjusted.  </a:t>
            </a:r>
          </a:p>
          <a:p>
            <a:pPr algn="just"/>
            <a:endParaRPr lang="en-US" sz="1800" dirty="0">
              <a:solidFill>
                <a:srgbClr val="333333"/>
              </a:solidFill>
              <a:latin typeface="Proxima Nova W05"/>
            </a:endParaRPr>
          </a:p>
          <a:p>
            <a:pPr algn="just"/>
            <a:r>
              <a:rPr lang="en-US" sz="1800" b="0" i="0" dirty="0">
                <a:solidFill>
                  <a:srgbClr val="333333"/>
                </a:solidFill>
                <a:effectLst/>
                <a:latin typeface="Proxima Nova W05"/>
              </a:rPr>
              <a:t>Europe trails some way behind, with most unit shipments facilitated by the German </a:t>
            </a:r>
            <a:r>
              <a:rPr lang="en-US" sz="1800" b="0" i="0" dirty="0" err="1">
                <a:solidFill>
                  <a:srgbClr val="333333"/>
                </a:solidFill>
                <a:effectLst/>
                <a:latin typeface="Proxima Nova W05"/>
              </a:rPr>
              <a:t>KfW</a:t>
            </a:r>
            <a:r>
              <a:rPr lang="en-US" sz="1800" b="0" i="0" dirty="0">
                <a:solidFill>
                  <a:srgbClr val="333333"/>
                </a:solidFill>
                <a:effectLst/>
                <a:latin typeface="Proxima Nova W05"/>
              </a:rPr>
              <a:t> 433 initiative.  North America showed a dip as shipments of the </a:t>
            </a:r>
            <a:r>
              <a:rPr lang="en-US" sz="1800" b="0" i="0" dirty="0" err="1">
                <a:solidFill>
                  <a:srgbClr val="333333"/>
                </a:solidFill>
                <a:effectLst/>
                <a:latin typeface="Proxima Nova W05"/>
              </a:rPr>
              <a:t>Mirai</a:t>
            </a:r>
            <a:r>
              <a:rPr lang="en-US" sz="1800" b="0" i="0" dirty="0">
                <a:solidFill>
                  <a:srgbClr val="333333"/>
                </a:solidFill>
                <a:effectLst/>
                <a:latin typeface="Proxima Nova W05"/>
              </a:rPr>
              <a:t> were subdued ahead of the 2021 model being released.</a:t>
            </a:r>
            <a:endParaRPr lang="es-ES" sz="1800" dirty="0"/>
          </a:p>
        </p:txBody>
      </p:sp>
    </p:spTree>
    <p:extLst>
      <p:ext uri="{BB962C8B-B14F-4D97-AF65-F5344CB8AC3E}">
        <p14:creationId xmlns:p14="http://schemas.microsoft.com/office/powerpoint/2010/main" val="955189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4BCA24F4-B367-4DB5-B4AE-5860CF23876B}"/>
              </a:ext>
            </a:extLst>
          </p:cNvPr>
          <p:cNvSpPr>
            <a:spLocks noGrp="1"/>
          </p:cNvSpPr>
          <p:nvPr>
            <p:ph type="title"/>
          </p:nvPr>
        </p:nvSpPr>
        <p:spPr/>
        <p:txBody>
          <a:bodyPr/>
          <a:lstStyle/>
          <a:p>
            <a:r>
              <a:rPr lang="es-ES" dirty="0">
                <a:latin typeface="Arial"/>
                <a:ea typeface="ＭＳ Ｐゴシック"/>
                <a:cs typeface="Arial"/>
              </a:rPr>
              <a:t>Mercado</a:t>
            </a:r>
            <a:endParaRPr lang="es-ES" dirty="0"/>
          </a:p>
        </p:txBody>
      </p:sp>
      <p:sp>
        <p:nvSpPr>
          <p:cNvPr id="6" name="CuadroTexto 5">
            <a:extLst>
              <a:ext uri="{FF2B5EF4-FFF2-40B4-BE49-F238E27FC236}">
                <a16:creationId xmlns:a16="http://schemas.microsoft.com/office/drawing/2014/main" id="{9CD1E4EB-4F7C-4EB6-8530-5783BBE2539F}"/>
              </a:ext>
            </a:extLst>
          </p:cNvPr>
          <p:cNvSpPr txBox="1"/>
          <p:nvPr/>
        </p:nvSpPr>
        <p:spPr>
          <a:xfrm>
            <a:off x="601785" y="780787"/>
            <a:ext cx="10988432" cy="6001643"/>
          </a:xfrm>
          <a:prstGeom prst="rect">
            <a:avLst/>
          </a:prstGeom>
          <a:noFill/>
        </p:spPr>
        <p:txBody>
          <a:bodyPr wrap="square">
            <a:spAutoFit/>
          </a:bodyPr>
          <a:lstStyle/>
          <a:p>
            <a:pPr algn="just"/>
            <a:r>
              <a:rPr lang="en-US" sz="2200" b="1" i="0" dirty="0">
                <a:solidFill>
                  <a:srgbClr val="153043"/>
                </a:solidFill>
                <a:effectLst/>
                <a:latin typeface="Arial" panose="020B0604020202020204" pitchFamily="34" charset="0"/>
              </a:rPr>
              <a:t>The global fuel cells market size </a:t>
            </a:r>
            <a:r>
              <a:rPr lang="en-US" sz="2200" b="1" dirty="0">
                <a:solidFill>
                  <a:srgbClr val="153043"/>
                </a:solidFill>
              </a:rPr>
              <a:t>was</a:t>
            </a:r>
            <a:r>
              <a:rPr lang="en-US" sz="2200" b="1" i="0" dirty="0">
                <a:solidFill>
                  <a:srgbClr val="153043"/>
                </a:solidFill>
                <a:effectLst/>
                <a:latin typeface="Arial" panose="020B0604020202020204" pitchFamily="34" charset="0"/>
              </a:rPr>
              <a:t> USD 2.62 billion in 2020 </a:t>
            </a:r>
            <a:r>
              <a:rPr lang="en-US" sz="2200" b="0" i="0" dirty="0">
                <a:solidFill>
                  <a:srgbClr val="153043"/>
                </a:solidFill>
                <a:effectLst/>
                <a:latin typeface="Arial" panose="020B0604020202020204" pitchFamily="34" charset="0"/>
              </a:rPr>
              <a:t>(according with the 1,319 MW of new fuel cell systems installed in the same year). </a:t>
            </a:r>
            <a:r>
              <a:rPr lang="en-US" sz="2200" dirty="0">
                <a:solidFill>
                  <a:srgbClr val="153043"/>
                </a:solidFill>
              </a:rPr>
              <a:t>The global market exhibited a significant growth of about 14% in 2020. </a:t>
            </a:r>
            <a:endParaRPr lang="en-US" sz="2200" b="0" i="0" dirty="0">
              <a:solidFill>
                <a:srgbClr val="153043"/>
              </a:solidFill>
              <a:effectLst/>
              <a:latin typeface="Arial" panose="020B0604020202020204" pitchFamily="34" charset="0"/>
            </a:endParaRPr>
          </a:p>
          <a:p>
            <a:pPr algn="just"/>
            <a:endParaRPr lang="en-US" sz="2200" dirty="0">
              <a:solidFill>
                <a:srgbClr val="153043"/>
              </a:solidFill>
            </a:endParaRPr>
          </a:p>
          <a:p>
            <a:pPr algn="just"/>
            <a:r>
              <a:rPr lang="en-US" sz="2200" b="0" i="0" dirty="0">
                <a:solidFill>
                  <a:srgbClr val="153043"/>
                </a:solidFill>
                <a:effectLst/>
                <a:latin typeface="Arial" panose="020B0604020202020204" pitchFamily="34" charset="0"/>
              </a:rPr>
              <a:t>The global impact of COVID-19 has been unprecedented and staggering, with fuel cell equipment witnessing a positive demand shock across all regions amid the pandemic.</a:t>
            </a:r>
          </a:p>
          <a:p>
            <a:pPr algn="just"/>
            <a:endParaRPr lang="en-US" sz="2200" dirty="0">
              <a:solidFill>
                <a:srgbClr val="153043"/>
              </a:solidFill>
            </a:endParaRPr>
          </a:p>
          <a:p>
            <a:pPr algn="just"/>
            <a:r>
              <a:rPr lang="en-US" sz="2200" dirty="0">
                <a:solidFill>
                  <a:srgbClr val="153043"/>
                </a:solidFill>
              </a:rPr>
              <a:t>The market is projected to grow from </a:t>
            </a:r>
            <a:r>
              <a:rPr lang="en-US" sz="2200" b="1" dirty="0">
                <a:solidFill>
                  <a:srgbClr val="153043"/>
                </a:solidFill>
              </a:rPr>
              <a:t>USD 3.36 billion in 2021 to USD 28.95 billion in 2028 </a:t>
            </a:r>
            <a:r>
              <a:rPr lang="en-US" sz="2200" dirty="0">
                <a:solidFill>
                  <a:srgbClr val="153043"/>
                </a:solidFill>
              </a:rPr>
              <a:t>at a CAGR of 36% during the 2021-2028 period.</a:t>
            </a:r>
          </a:p>
          <a:p>
            <a:pPr algn="just"/>
            <a:endParaRPr lang="en-US" sz="2200" dirty="0">
              <a:solidFill>
                <a:srgbClr val="153043"/>
              </a:solidFill>
            </a:endParaRPr>
          </a:p>
          <a:p>
            <a:pPr algn="just"/>
            <a:r>
              <a:rPr lang="en-US" sz="2200" dirty="0">
                <a:solidFill>
                  <a:srgbClr val="153043"/>
                </a:solidFill>
              </a:rPr>
              <a:t>The rise of CAGR is attributable to the market's demand and growth, returning to pre-pandemic levels once the pandemic is over.</a:t>
            </a:r>
          </a:p>
          <a:p>
            <a:pPr algn="just"/>
            <a:endParaRPr lang="en-US" sz="2200" dirty="0">
              <a:solidFill>
                <a:srgbClr val="153043"/>
              </a:solidFill>
            </a:endParaRPr>
          </a:p>
          <a:p>
            <a:pPr algn="just"/>
            <a:r>
              <a:rPr lang="en-US" sz="2200" dirty="0">
                <a:solidFill>
                  <a:srgbClr val="153043"/>
                </a:solidFill>
              </a:rPr>
              <a:t>Reference: </a:t>
            </a:r>
            <a:r>
              <a:rPr lang="en-US" sz="2200" dirty="0">
                <a:solidFill>
                  <a:srgbClr val="153043"/>
                </a:solidFill>
                <a:hlinkClick r:id="rId2"/>
              </a:rPr>
              <a:t>https://www.fortunebusinessinsights.com/industry-reports/fuel-cell-market-100733</a:t>
            </a:r>
            <a:endParaRPr lang="en-US" sz="2200" dirty="0">
              <a:solidFill>
                <a:srgbClr val="153043"/>
              </a:solidFill>
            </a:endParaRPr>
          </a:p>
          <a:p>
            <a:pPr algn="just"/>
            <a:endParaRPr lang="en-US" sz="1800" dirty="0">
              <a:solidFill>
                <a:srgbClr val="153043"/>
              </a:solidFill>
            </a:endParaRPr>
          </a:p>
          <a:p>
            <a:pPr algn="just"/>
            <a:endParaRPr lang="en-US" sz="1800" dirty="0">
              <a:solidFill>
                <a:srgbClr val="153043"/>
              </a:solidFill>
            </a:endParaRPr>
          </a:p>
          <a:p>
            <a:pPr algn="just"/>
            <a:endParaRPr lang="es-ES" sz="1800" dirty="0"/>
          </a:p>
        </p:txBody>
      </p:sp>
    </p:spTree>
    <p:extLst>
      <p:ext uri="{BB962C8B-B14F-4D97-AF65-F5344CB8AC3E}">
        <p14:creationId xmlns:p14="http://schemas.microsoft.com/office/powerpoint/2010/main" val="4150957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4943872" y="2636912"/>
            <a:ext cx="6624736" cy="3222459"/>
          </a:xfrm>
        </p:spPr>
        <p:txBody>
          <a:bodyPr/>
          <a:lstStyle/>
          <a:p>
            <a:pPr algn="r">
              <a:spcBef>
                <a:spcPts val="600"/>
              </a:spcBef>
            </a:pPr>
            <a:r>
              <a:rPr lang="es-ES" sz="3600" dirty="0"/>
              <a:t>Muchas gracias por su atención</a:t>
            </a:r>
            <a:endParaRPr lang="es-ES" sz="3200" dirty="0"/>
          </a:p>
        </p:txBody>
      </p:sp>
    </p:spTree>
    <p:extLst>
      <p:ext uri="{BB962C8B-B14F-4D97-AF65-F5344CB8AC3E}">
        <p14:creationId xmlns:p14="http://schemas.microsoft.com/office/powerpoint/2010/main" val="2935998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Generalidades</a:t>
            </a:r>
          </a:p>
        </p:txBody>
      </p:sp>
      <p:pic>
        <p:nvPicPr>
          <p:cNvPr id="4" name="Picture 3">
            <a:extLst>
              <a:ext uri="{FF2B5EF4-FFF2-40B4-BE49-F238E27FC236}">
                <a16:creationId xmlns:a16="http://schemas.microsoft.com/office/drawing/2014/main" id="{2B60F9C2-6704-4FC8-8A55-994E105F8398}"/>
              </a:ext>
            </a:extLst>
          </p:cNvPr>
          <p:cNvPicPr>
            <a:picLocks noChangeAspect="1" noChangeArrowheads="1"/>
          </p:cNvPicPr>
          <p:nvPr/>
        </p:nvPicPr>
        <p:blipFill>
          <a:blip r:embed="rId2" cstate="print"/>
          <a:srcRect/>
          <a:stretch>
            <a:fillRect/>
          </a:stretch>
        </p:blipFill>
        <p:spPr bwMode="auto">
          <a:xfrm>
            <a:off x="1631503" y="836712"/>
            <a:ext cx="8775655" cy="5472608"/>
          </a:xfrm>
          <a:prstGeom prst="rect">
            <a:avLst/>
          </a:prstGeom>
          <a:noFill/>
          <a:ln w="9525">
            <a:noFill/>
            <a:miter lim="800000"/>
            <a:headEnd/>
            <a:tailEnd/>
          </a:ln>
          <a:effectLst/>
        </p:spPr>
      </p:pic>
      <p:sp>
        <p:nvSpPr>
          <p:cNvPr id="5" name="24 CuadroTexto">
            <a:extLst>
              <a:ext uri="{FF2B5EF4-FFF2-40B4-BE49-F238E27FC236}">
                <a16:creationId xmlns:a16="http://schemas.microsoft.com/office/drawing/2014/main" id="{915EFAF5-DB2F-498F-8820-64FED71EFE1F}"/>
              </a:ext>
            </a:extLst>
          </p:cNvPr>
          <p:cNvSpPr txBox="1"/>
          <p:nvPr/>
        </p:nvSpPr>
        <p:spPr>
          <a:xfrm>
            <a:off x="0" y="5981218"/>
            <a:ext cx="12192000" cy="400110"/>
          </a:xfrm>
          <a:prstGeom prst="rect">
            <a:avLst/>
          </a:prstGeom>
          <a:noFill/>
        </p:spPr>
        <p:txBody>
          <a:bodyPr wrap="square" rtlCol="0">
            <a:spAutoFit/>
          </a:bodyPr>
          <a:lstStyle/>
          <a:p>
            <a:pPr algn="ctr"/>
            <a:r>
              <a:rPr lang="es-ES" sz="2000" dirty="0"/>
              <a:t>Fuente: AEH2. </a:t>
            </a:r>
            <a:endParaRPr lang="es-ES" sz="2000" baseline="-25000" dirty="0"/>
          </a:p>
        </p:txBody>
      </p:sp>
    </p:spTree>
    <p:extLst>
      <p:ext uri="{BB962C8B-B14F-4D97-AF65-F5344CB8AC3E}">
        <p14:creationId xmlns:p14="http://schemas.microsoft.com/office/powerpoint/2010/main" val="2230334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Generalidades</a:t>
            </a:r>
          </a:p>
        </p:txBody>
      </p:sp>
      <p:pic>
        <p:nvPicPr>
          <p:cNvPr id="4" name="Imagen 3">
            <a:extLst>
              <a:ext uri="{FF2B5EF4-FFF2-40B4-BE49-F238E27FC236}">
                <a16:creationId xmlns:a16="http://schemas.microsoft.com/office/drawing/2014/main" id="{C25108A4-E7AA-4857-8286-5DEBB7F6E58C}"/>
              </a:ext>
            </a:extLst>
          </p:cNvPr>
          <p:cNvPicPr>
            <a:picLocks noChangeAspect="1"/>
          </p:cNvPicPr>
          <p:nvPr/>
        </p:nvPicPr>
        <p:blipFill>
          <a:blip r:embed="rId2"/>
          <a:stretch>
            <a:fillRect/>
          </a:stretch>
        </p:blipFill>
        <p:spPr>
          <a:xfrm>
            <a:off x="800100" y="764705"/>
            <a:ext cx="10591800" cy="5544616"/>
          </a:xfrm>
          <a:prstGeom prst="rect">
            <a:avLst/>
          </a:prstGeom>
        </p:spPr>
      </p:pic>
    </p:spTree>
    <p:extLst>
      <p:ext uri="{BB962C8B-B14F-4D97-AF65-F5344CB8AC3E}">
        <p14:creationId xmlns:p14="http://schemas.microsoft.com/office/powerpoint/2010/main" val="4290715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AFC (AFC Energy)</a:t>
            </a:r>
          </a:p>
        </p:txBody>
      </p:sp>
      <p:sp>
        <p:nvSpPr>
          <p:cNvPr id="6" name="CuadroTexto 5">
            <a:extLst>
              <a:ext uri="{FF2B5EF4-FFF2-40B4-BE49-F238E27FC236}">
                <a16:creationId xmlns:a16="http://schemas.microsoft.com/office/drawing/2014/main" id="{9CCABE36-F415-498A-9042-BADABD08F624}"/>
              </a:ext>
            </a:extLst>
          </p:cNvPr>
          <p:cNvSpPr txBox="1"/>
          <p:nvPr/>
        </p:nvSpPr>
        <p:spPr>
          <a:xfrm>
            <a:off x="479375" y="836712"/>
            <a:ext cx="11110841" cy="1323439"/>
          </a:xfrm>
          <a:prstGeom prst="rect">
            <a:avLst/>
          </a:prstGeom>
          <a:noFill/>
        </p:spPr>
        <p:txBody>
          <a:bodyPr wrap="square">
            <a:spAutoFit/>
          </a:bodyPr>
          <a:lstStyle/>
          <a:p>
            <a:r>
              <a:rPr lang="es-ES" sz="2000" b="1" dirty="0"/>
              <a:t>Electrolito: </a:t>
            </a:r>
            <a:r>
              <a:rPr lang="es-ES" sz="2000" dirty="0"/>
              <a:t>una solución de hidróxido de potasio en agua.</a:t>
            </a:r>
          </a:p>
          <a:p>
            <a:r>
              <a:rPr lang="es-ES" sz="2000" b="1" dirty="0"/>
              <a:t>Catalizador: </a:t>
            </a:r>
            <a:r>
              <a:rPr lang="es-ES" sz="2000" dirty="0"/>
              <a:t>se puede usar una gran variedad de metales no preciosos.</a:t>
            </a:r>
          </a:p>
          <a:p>
            <a:r>
              <a:rPr lang="es-ES" sz="2000" b="1" dirty="0"/>
              <a:t>Temperatura de operación: </a:t>
            </a:r>
            <a:r>
              <a:rPr lang="es-ES" sz="2000" dirty="0"/>
              <a:t>entre 90-100⁰C</a:t>
            </a:r>
          </a:p>
          <a:p>
            <a:r>
              <a:rPr lang="es-ES" sz="2000" b="1" dirty="0"/>
              <a:t>Eficiencia eléctrica: </a:t>
            </a:r>
            <a:r>
              <a:rPr lang="es-ES" sz="2000" dirty="0"/>
              <a:t>60%</a:t>
            </a:r>
          </a:p>
        </p:txBody>
      </p:sp>
      <p:sp>
        <p:nvSpPr>
          <p:cNvPr id="10" name="CuadroTexto 9">
            <a:extLst>
              <a:ext uri="{FF2B5EF4-FFF2-40B4-BE49-F238E27FC236}">
                <a16:creationId xmlns:a16="http://schemas.microsoft.com/office/drawing/2014/main" id="{3F5DA7C5-9C68-46B2-8416-CE9754BEEDF0}"/>
              </a:ext>
            </a:extLst>
          </p:cNvPr>
          <p:cNvSpPr txBox="1"/>
          <p:nvPr/>
        </p:nvSpPr>
        <p:spPr>
          <a:xfrm>
            <a:off x="469131" y="2204864"/>
            <a:ext cx="8291166" cy="1323439"/>
          </a:xfrm>
          <a:prstGeom prst="rect">
            <a:avLst/>
          </a:prstGeom>
          <a:noFill/>
        </p:spPr>
        <p:txBody>
          <a:bodyPr wrap="square">
            <a:spAutoFit/>
          </a:bodyPr>
          <a:lstStyle/>
          <a:p>
            <a:pPr algn="just"/>
            <a:r>
              <a:rPr lang="es-ES" sz="2000" dirty="0"/>
              <a:t>El combustible y el comburente que se utilizan en las AFC tienen que ser hidrógeno y oxígeno puros (o aire sin CO</a:t>
            </a:r>
            <a:r>
              <a:rPr lang="es-ES" sz="2000" baseline="-25000" dirty="0"/>
              <a:t>2</a:t>
            </a:r>
            <a:r>
              <a:rPr lang="es-ES" sz="2000" dirty="0"/>
              <a:t>). El CO</a:t>
            </a:r>
            <a:r>
              <a:rPr lang="es-ES" sz="2000" baseline="-25000" dirty="0"/>
              <a:t>2</a:t>
            </a:r>
            <a:r>
              <a:rPr lang="es-ES" sz="2000" dirty="0"/>
              <a:t> (o el CO) reacciona con el KOH y se forma carbonato potásico, lo que reduce enormemente la eficiencia de la pila de combustible. </a:t>
            </a:r>
          </a:p>
        </p:txBody>
      </p:sp>
      <p:sp>
        <p:nvSpPr>
          <p:cNvPr id="12" name="CuadroTexto 11">
            <a:extLst>
              <a:ext uri="{FF2B5EF4-FFF2-40B4-BE49-F238E27FC236}">
                <a16:creationId xmlns:a16="http://schemas.microsoft.com/office/drawing/2014/main" id="{86CF19B7-807A-4F60-B282-0577E50002DF}"/>
              </a:ext>
            </a:extLst>
          </p:cNvPr>
          <p:cNvSpPr txBox="1"/>
          <p:nvPr/>
        </p:nvSpPr>
        <p:spPr>
          <a:xfrm>
            <a:off x="479377" y="3573016"/>
            <a:ext cx="11305256" cy="2862322"/>
          </a:xfrm>
          <a:prstGeom prst="rect">
            <a:avLst/>
          </a:prstGeom>
          <a:noFill/>
        </p:spPr>
        <p:txBody>
          <a:bodyPr wrap="square">
            <a:spAutoFit/>
          </a:bodyPr>
          <a:lstStyle/>
          <a:p>
            <a:pPr algn="just"/>
            <a:r>
              <a:rPr lang="es-ES" sz="2000" dirty="0"/>
              <a:t>Concentraciones pequeñas de CO o CO</a:t>
            </a:r>
            <a:r>
              <a:rPr lang="es-ES" sz="2000" baseline="-25000" dirty="0"/>
              <a:t>2</a:t>
            </a:r>
            <a:r>
              <a:rPr lang="es-ES" sz="2000" dirty="0"/>
              <a:t> (10 a 100 ppm) produce el "envenenamiento" de la pila. Por este motivo, se utilizan principalmente en el sector aeroespacial y ambientes submarinos. La concentración del electrolito está en torno al 35-50% para temperaturas de operación inferiores a 100°C.</a:t>
            </a:r>
          </a:p>
          <a:p>
            <a:pPr algn="just"/>
            <a:endParaRPr lang="es-ES" sz="2000" dirty="0"/>
          </a:p>
          <a:p>
            <a:pPr algn="just"/>
            <a:r>
              <a:rPr lang="es-ES" sz="2000" dirty="0"/>
              <a:t>Estas pilas ofrecen un rendimiento elevado. Es una de las razones por las que se utilizan en la exploración espacial, ya que hay que poner en órbita el combustible y la masa a elevar tiene que ser óptima. La NASA ha utilizado desde 1960 las AFC alimentadas con hidrógeno en las misiones espaciales, para proporcionar electricidad y agua potable.​</a:t>
            </a:r>
          </a:p>
        </p:txBody>
      </p:sp>
      <p:pic>
        <p:nvPicPr>
          <p:cNvPr id="14" name="Imagen 13">
            <a:extLst>
              <a:ext uri="{FF2B5EF4-FFF2-40B4-BE49-F238E27FC236}">
                <a16:creationId xmlns:a16="http://schemas.microsoft.com/office/drawing/2014/main" id="{04F41A4B-73FE-447C-8461-2C7282F5EF0A}"/>
              </a:ext>
            </a:extLst>
          </p:cNvPr>
          <p:cNvPicPr>
            <a:picLocks noChangeAspect="1"/>
          </p:cNvPicPr>
          <p:nvPr/>
        </p:nvPicPr>
        <p:blipFill>
          <a:blip r:embed="rId2"/>
          <a:stretch>
            <a:fillRect/>
          </a:stretch>
        </p:blipFill>
        <p:spPr>
          <a:xfrm>
            <a:off x="8760296" y="788204"/>
            <a:ext cx="2829920" cy="2882802"/>
          </a:xfrm>
          <a:prstGeom prst="rect">
            <a:avLst/>
          </a:prstGeom>
        </p:spPr>
      </p:pic>
    </p:spTree>
    <p:extLst>
      <p:ext uri="{BB962C8B-B14F-4D97-AF65-F5344CB8AC3E}">
        <p14:creationId xmlns:p14="http://schemas.microsoft.com/office/powerpoint/2010/main" val="477394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AFC (AFC Energy)</a:t>
            </a:r>
          </a:p>
        </p:txBody>
      </p:sp>
      <p:pic>
        <p:nvPicPr>
          <p:cNvPr id="4" name="Imagen 3">
            <a:extLst>
              <a:ext uri="{FF2B5EF4-FFF2-40B4-BE49-F238E27FC236}">
                <a16:creationId xmlns:a16="http://schemas.microsoft.com/office/drawing/2014/main" id="{80C59ADC-94C3-42D8-B910-E76AC1AC470D}"/>
              </a:ext>
            </a:extLst>
          </p:cNvPr>
          <p:cNvPicPr>
            <a:picLocks noChangeAspect="1"/>
          </p:cNvPicPr>
          <p:nvPr/>
        </p:nvPicPr>
        <p:blipFill>
          <a:blip r:embed="rId2"/>
          <a:stretch>
            <a:fillRect/>
          </a:stretch>
        </p:blipFill>
        <p:spPr>
          <a:xfrm>
            <a:off x="2279576" y="836712"/>
            <a:ext cx="7424117" cy="5423551"/>
          </a:xfrm>
          <a:prstGeom prst="rect">
            <a:avLst/>
          </a:prstGeom>
        </p:spPr>
      </p:pic>
    </p:spTree>
    <p:extLst>
      <p:ext uri="{BB962C8B-B14F-4D97-AF65-F5344CB8AC3E}">
        <p14:creationId xmlns:p14="http://schemas.microsoft.com/office/powerpoint/2010/main" val="2240205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AFC (AFC Energy)</a:t>
            </a:r>
          </a:p>
        </p:txBody>
      </p:sp>
      <p:pic>
        <p:nvPicPr>
          <p:cNvPr id="5" name="Imagen 4">
            <a:extLst>
              <a:ext uri="{FF2B5EF4-FFF2-40B4-BE49-F238E27FC236}">
                <a16:creationId xmlns:a16="http://schemas.microsoft.com/office/drawing/2014/main" id="{5AFD48E8-BA5B-4461-AC90-AEE17759AFAD}"/>
              </a:ext>
            </a:extLst>
          </p:cNvPr>
          <p:cNvPicPr>
            <a:picLocks noChangeAspect="1"/>
          </p:cNvPicPr>
          <p:nvPr/>
        </p:nvPicPr>
        <p:blipFill>
          <a:blip r:embed="rId2"/>
          <a:stretch>
            <a:fillRect/>
          </a:stretch>
        </p:blipFill>
        <p:spPr>
          <a:xfrm>
            <a:off x="695400" y="814322"/>
            <a:ext cx="10672316" cy="5494998"/>
          </a:xfrm>
          <a:prstGeom prst="rect">
            <a:avLst/>
          </a:prstGeom>
        </p:spPr>
      </p:pic>
    </p:spTree>
    <p:extLst>
      <p:ext uri="{BB962C8B-B14F-4D97-AF65-F5344CB8AC3E}">
        <p14:creationId xmlns:p14="http://schemas.microsoft.com/office/powerpoint/2010/main" val="3851362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E1072E-A390-4FE8-AE5D-8FC67DB2B9A1}"/>
              </a:ext>
            </a:extLst>
          </p:cNvPr>
          <p:cNvSpPr>
            <a:spLocks noGrp="1"/>
          </p:cNvSpPr>
          <p:nvPr>
            <p:ph type="title"/>
          </p:nvPr>
        </p:nvSpPr>
        <p:spPr/>
        <p:txBody>
          <a:bodyPr/>
          <a:lstStyle/>
          <a:p>
            <a:r>
              <a:rPr lang="es-ES" dirty="0"/>
              <a:t>Pilas PAFC (</a:t>
            </a:r>
            <a:r>
              <a:rPr lang="es-ES" dirty="0" err="1"/>
              <a:t>Doosan</a:t>
            </a:r>
            <a:r>
              <a:rPr lang="es-ES" dirty="0"/>
              <a:t>, UPC Power, Fuji Electric)</a:t>
            </a:r>
          </a:p>
        </p:txBody>
      </p:sp>
      <p:sp>
        <p:nvSpPr>
          <p:cNvPr id="6" name="CuadroTexto 5">
            <a:extLst>
              <a:ext uri="{FF2B5EF4-FFF2-40B4-BE49-F238E27FC236}">
                <a16:creationId xmlns:a16="http://schemas.microsoft.com/office/drawing/2014/main" id="{FD65B214-5775-4B62-AFFE-FD23C43ED749}"/>
              </a:ext>
            </a:extLst>
          </p:cNvPr>
          <p:cNvSpPr txBox="1"/>
          <p:nvPr/>
        </p:nvSpPr>
        <p:spPr>
          <a:xfrm>
            <a:off x="479376" y="764704"/>
            <a:ext cx="8160568" cy="1323439"/>
          </a:xfrm>
          <a:prstGeom prst="rect">
            <a:avLst/>
          </a:prstGeom>
          <a:noFill/>
        </p:spPr>
        <p:txBody>
          <a:bodyPr wrap="square">
            <a:spAutoFit/>
          </a:bodyPr>
          <a:lstStyle/>
          <a:p>
            <a:r>
              <a:rPr lang="es-ES" sz="2000" b="1" dirty="0"/>
              <a:t>Electrolito: </a:t>
            </a:r>
            <a:r>
              <a:rPr lang="es-ES" sz="2000" dirty="0"/>
              <a:t>Ácido fosfórico líquido.</a:t>
            </a:r>
          </a:p>
          <a:p>
            <a:r>
              <a:rPr lang="es-ES" sz="2000" b="1" dirty="0"/>
              <a:t>Catalizador: </a:t>
            </a:r>
            <a:r>
              <a:rPr lang="es-ES" sz="2000" dirty="0"/>
              <a:t>Platino sobre base de carbono</a:t>
            </a:r>
          </a:p>
          <a:p>
            <a:r>
              <a:rPr lang="es-ES" sz="2000" b="1" dirty="0"/>
              <a:t>Temperatura de operación: </a:t>
            </a:r>
            <a:r>
              <a:rPr lang="es-ES" sz="2000" dirty="0"/>
              <a:t>entre 180-205⁰C</a:t>
            </a:r>
          </a:p>
          <a:p>
            <a:r>
              <a:rPr lang="es-ES" sz="2000" b="1" dirty="0"/>
              <a:t>Eficiencia eléctrica: </a:t>
            </a:r>
            <a:r>
              <a:rPr lang="es-ES" sz="2000" dirty="0"/>
              <a:t>50-80%</a:t>
            </a:r>
          </a:p>
        </p:txBody>
      </p:sp>
      <p:sp>
        <p:nvSpPr>
          <p:cNvPr id="10" name="CuadroTexto 9">
            <a:extLst>
              <a:ext uri="{FF2B5EF4-FFF2-40B4-BE49-F238E27FC236}">
                <a16:creationId xmlns:a16="http://schemas.microsoft.com/office/drawing/2014/main" id="{52DB870E-6300-40AF-9CCA-C82276AA564E}"/>
              </a:ext>
            </a:extLst>
          </p:cNvPr>
          <p:cNvSpPr txBox="1"/>
          <p:nvPr/>
        </p:nvSpPr>
        <p:spPr>
          <a:xfrm>
            <a:off x="529775" y="2060848"/>
            <a:ext cx="8734577" cy="4401205"/>
          </a:xfrm>
          <a:prstGeom prst="rect">
            <a:avLst/>
          </a:prstGeom>
          <a:noFill/>
        </p:spPr>
        <p:txBody>
          <a:bodyPr wrap="square">
            <a:spAutoFit/>
          </a:bodyPr>
          <a:lstStyle/>
          <a:p>
            <a:pPr algn="just"/>
            <a:r>
              <a:rPr lang="es-ES" sz="2000" dirty="0"/>
              <a:t>Las PAFC pueden utilizar hidrocarburos o biogás como combustible. Las reacciones en el cátodo y en el ánodo son parecidas a las PEM, pero la temperatura de operación es más alta y también toleran mejor las impurezas que pueda tener el combustible. </a:t>
            </a:r>
          </a:p>
          <a:p>
            <a:pPr algn="just"/>
            <a:endParaRPr lang="es-ES" sz="2000" dirty="0"/>
          </a:p>
          <a:p>
            <a:pPr algn="just"/>
            <a:r>
              <a:rPr lang="es-ES" sz="2000" dirty="0"/>
              <a:t>Las PAFC se utilizan con frecuencia en cogeneración. Hoy en día, la comercialización de las PAFC está muy extendida. Se utilizan con frecuencia para proveer de electricidad a edificios con alta demanda energética, tanto públicos como privados.</a:t>
            </a:r>
          </a:p>
          <a:p>
            <a:pPr algn="just"/>
            <a:endParaRPr lang="es-ES" sz="2000" dirty="0"/>
          </a:p>
          <a:p>
            <a:pPr algn="just"/>
            <a:r>
              <a:rPr lang="es-ES" sz="2000" dirty="0"/>
              <a:t>En 1991, UTC puso en el mercado la primera planta de generación de potencia basada en PAFC. El sistema de potencia </a:t>
            </a:r>
            <a:r>
              <a:rPr lang="es-ES" sz="2000" dirty="0" err="1"/>
              <a:t>PureCell</a:t>
            </a:r>
            <a:r>
              <a:rPr lang="es-ES" sz="2000" dirty="0"/>
              <a:t>, suministra 400 kW de potencia y unos 1.700 J de energía cada hora. El tiempo acumulado de operación supera los 6 millones de horas.</a:t>
            </a:r>
          </a:p>
        </p:txBody>
      </p:sp>
      <p:pic>
        <p:nvPicPr>
          <p:cNvPr id="4100" name="Picture 4">
            <a:extLst>
              <a:ext uri="{FF2B5EF4-FFF2-40B4-BE49-F238E27FC236}">
                <a16:creationId xmlns:a16="http://schemas.microsoft.com/office/drawing/2014/main" id="{911461D3-5192-4B20-80CA-11036A0E5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4352" y="4149080"/>
            <a:ext cx="2801944"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a16="http://schemas.microsoft.com/office/drawing/2014/main" id="{FD3E44E6-BB16-4F22-B047-F4CFA1FF029B}"/>
              </a:ext>
            </a:extLst>
          </p:cNvPr>
          <p:cNvPicPr>
            <a:picLocks noChangeAspect="1"/>
          </p:cNvPicPr>
          <p:nvPr/>
        </p:nvPicPr>
        <p:blipFill>
          <a:blip r:embed="rId3"/>
          <a:stretch>
            <a:fillRect/>
          </a:stretch>
        </p:blipFill>
        <p:spPr>
          <a:xfrm>
            <a:off x="9279557" y="829097"/>
            <a:ext cx="2577083" cy="3331590"/>
          </a:xfrm>
          <a:prstGeom prst="rect">
            <a:avLst/>
          </a:prstGeom>
        </p:spPr>
      </p:pic>
    </p:spTree>
    <p:extLst>
      <p:ext uri="{BB962C8B-B14F-4D97-AF65-F5344CB8AC3E}">
        <p14:creationId xmlns:p14="http://schemas.microsoft.com/office/powerpoint/2010/main" val="3488386639"/>
      </p:ext>
    </p:extLst>
  </p:cSld>
  <p:clrMapOvr>
    <a:masterClrMapping/>
  </p:clrMapOvr>
</p:sld>
</file>

<file path=ppt/theme/theme1.xml><?xml version="1.0" encoding="utf-8"?>
<a:theme xmlns:a="http://schemas.openxmlformats.org/drawingml/2006/main" name="PLANTILLA GENERAL IBERDROLA">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9ADA6EF7E5F4747BE627618BD960591" ma:contentTypeVersion="6" ma:contentTypeDescription="Create a new document." ma:contentTypeScope="" ma:versionID="1f709c31848e63b41a1e80bc4bffa245">
  <xsd:schema xmlns:xsd="http://www.w3.org/2001/XMLSchema" xmlns:xs="http://www.w3.org/2001/XMLSchema" xmlns:p="http://schemas.microsoft.com/office/2006/metadata/properties" xmlns:ns3="cc534bed-0c28-4a59-8496-4917bee952a0" xmlns:ns4="586f195e-495b-4ba8-92a2-d176e1d455ad" targetNamespace="http://schemas.microsoft.com/office/2006/metadata/properties" ma:root="true" ma:fieldsID="f8f73a47dddb2ed083b9793208093f5d" ns3:_="" ns4:_="">
    <xsd:import namespace="cc534bed-0c28-4a59-8496-4917bee952a0"/>
    <xsd:import namespace="586f195e-495b-4ba8-92a2-d176e1d455ad"/>
    <xsd:element name="properties">
      <xsd:complexType>
        <xsd:sequence>
          <xsd:element name="documentManagement">
            <xsd:complexType>
              <xsd:all>
                <xsd:element ref="ns3:MediaServiceMetadata" minOccurs="0"/>
                <xsd:element ref="ns3:MediaServiceFastMetadata" minOccurs="0"/>
                <xsd:element ref="ns3:MediaServiceAutoTag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534bed-0c28-4a59-8496-4917bee952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6f195e-495b-4ba8-92a2-d176e1d455ad"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5495BD1E-9117-4656-BE3F-7A0E4D41FD08}">
  <ds:schemaRefs>
    <ds:schemaRef ds:uri="http://schemas.microsoft.com/sharepoint/v3/contenttype/forms"/>
  </ds:schemaRefs>
</ds:datastoreItem>
</file>

<file path=customXml/itemProps2.xml><?xml version="1.0" encoding="utf-8"?>
<ds:datastoreItem xmlns:ds="http://schemas.openxmlformats.org/officeDocument/2006/customXml" ds:itemID="{3A1C98A0-14BA-4709-881B-09792A9163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534bed-0c28-4a59-8496-4917bee952a0"/>
    <ds:schemaRef ds:uri="586f195e-495b-4ba8-92a2-d176e1d455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BCD1FC-7F77-4797-A304-A2B7D7FAF36A}">
  <ds:schemaRefs>
    <ds:schemaRef ds:uri="http://schemas.microsoft.com/office/infopath/2007/PartnerControls"/>
    <ds:schemaRef ds:uri="586f195e-495b-4ba8-92a2-d176e1d455ad"/>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cc534bed-0c28-4a59-8496-4917bee952a0"/>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258372</TotalTime>
  <Words>1404</Words>
  <Application>Microsoft Office PowerPoint</Application>
  <PresentationFormat>Panorámica</PresentationFormat>
  <Paragraphs>107</Paragraphs>
  <Slides>36</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36</vt:i4>
      </vt:variant>
    </vt:vector>
  </HeadingPairs>
  <TitlesOfParts>
    <vt:vector size="41" baseType="lpstr">
      <vt:lpstr>Arial</vt:lpstr>
      <vt:lpstr>Calibri</vt:lpstr>
      <vt:lpstr>Proxima Nova W05</vt:lpstr>
      <vt:lpstr>Times New Roman</vt:lpstr>
      <vt:lpstr>PLANTILLA GENERAL IBERDROLA</vt:lpstr>
      <vt:lpstr>Pilas de combustible</vt:lpstr>
      <vt:lpstr>índice</vt:lpstr>
      <vt:lpstr>Generalidades</vt:lpstr>
      <vt:lpstr>Generalidades</vt:lpstr>
      <vt:lpstr>Generalidades</vt:lpstr>
      <vt:lpstr>Pilas AFC (AFC Energy)</vt:lpstr>
      <vt:lpstr>Pilas AFC (AFC Energy)</vt:lpstr>
      <vt:lpstr>Pilas AFC (AFC Energy)</vt:lpstr>
      <vt:lpstr>Pilas PAFC (Doosan, UPC Power, Fuji Electric)</vt:lpstr>
      <vt:lpstr>Pilas PAFC (Doosan, UPC Power, Fuji Electric)</vt:lpstr>
      <vt:lpstr>Pilas PAFC (Doosan, UPC Power, Fuji Electric)</vt:lpstr>
      <vt:lpstr>Pilas PEM</vt:lpstr>
      <vt:lpstr>Pilas PEM</vt:lpstr>
      <vt:lpstr>Pilas PEM</vt:lpstr>
      <vt:lpstr>Pilas PEM</vt:lpstr>
      <vt:lpstr>Pilas PEM</vt:lpstr>
      <vt:lpstr>Pilas PEM</vt:lpstr>
      <vt:lpstr>Pilas PEM</vt:lpstr>
      <vt:lpstr>Pilas PEM</vt:lpstr>
      <vt:lpstr>Pilas PEM</vt:lpstr>
      <vt:lpstr>Pilas PEM</vt:lpstr>
      <vt:lpstr>Pilas PEM</vt:lpstr>
      <vt:lpstr>Pilas PEM</vt:lpstr>
      <vt:lpstr>Pilas PEM</vt:lpstr>
      <vt:lpstr>Pilas PEM</vt:lpstr>
      <vt:lpstr>Pilas PEM</vt:lpstr>
      <vt:lpstr>Pilas MCFC (MTU, Fuel Cell Energy)</vt:lpstr>
      <vt:lpstr>Pilas MCFC (MTU, Fuel Cell Energy)</vt:lpstr>
      <vt:lpstr>Pilas MCFC (MTU, Fuel Cell Energy)</vt:lpstr>
      <vt:lpstr>Pilas SOFC (Bloom Energy, CONVION)</vt:lpstr>
      <vt:lpstr>Pilas SOFC (Bloom Energy, CONVION)</vt:lpstr>
      <vt:lpstr>Pilas SOFC (Bloom Energy, CONVION)</vt:lpstr>
      <vt:lpstr>Mercado</vt:lpstr>
      <vt:lpstr>Mercado</vt:lpstr>
      <vt:lpstr>Mercado</vt:lpstr>
      <vt:lpstr>Muchas gracias por su atención</vt:lpstr>
    </vt:vector>
  </TitlesOfParts>
  <Company>IBERDROLA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 título de diapositiva</dc:title>
  <dc:creator>U230425</dc:creator>
  <cp:lastModifiedBy>FUNEZ GUERRA, CARLOS</cp:lastModifiedBy>
  <cp:revision>12089</cp:revision>
  <cp:lastPrinted>2020-10-02T12:18:26Z</cp:lastPrinted>
  <dcterms:created xsi:type="dcterms:W3CDTF">2002-06-20T06:09:18Z</dcterms:created>
  <dcterms:modified xsi:type="dcterms:W3CDTF">2022-07-17T11:31:29Z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0x01010099ADA6EF7E5F4747BE627618BD960591</vt:lpwstr>
  </property>
  <property fmtid="{D5CDD505-2E9C-101B-9397-08002B2CF9AE}" pid="3" name="_NewReviewCycle">
    <vt:lpwstr/>
  </property>
  <property fmtid="{D5CDD505-2E9C-101B-9397-08002B2CF9AE}" pid="4" name="_AdHocReviewCycleID">
    <vt:i4>1080958803</vt:i4>
  </property>
  <property fmtid="{D5CDD505-2E9C-101B-9397-08002B2CF9AE}" pid="5" name="_EmailSubject">
    <vt:lpwstr>Borrador Nota Exportación H2 sur al norte de Europa</vt:lpwstr>
  </property>
  <property fmtid="{D5CDD505-2E9C-101B-9397-08002B2CF9AE}" pid="6" name="_AuthorEmail">
    <vt:lpwstr>samuel.perez@iberdrola.es</vt:lpwstr>
  </property>
  <property fmtid="{D5CDD505-2E9C-101B-9397-08002B2CF9AE}" pid="7" name="_AuthorEmailDisplayName">
    <vt:lpwstr>Perez Ramirez, Samuel</vt:lpwstr>
  </property>
  <property fmtid="{D5CDD505-2E9C-101B-9397-08002B2CF9AE}" pid="8" name="MSIP_Label_019c027e-33b7-45fc-a572-8ffa5d09ec36_Enabled">
    <vt:lpwstr>true</vt:lpwstr>
  </property>
  <property fmtid="{D5CDD505-2E9C-101B-9397-08002B2CF9AE}" pid="9" name="MSIP_Label_019c027e-33b7-45fc-a572-8ffa5d09ec36_SetDate">
    <vt:lpwstr>2022-07-17T11:25:19Z</vt:lpwstr>
  </property>
  <property fmtid="{D5CDD505-2E9C-101B-9397-08002B2CF9AE}" pid="10" name="MSIP_Label_019c027e-33b7-45fc-a572-8ffa5d09ec36_Method">
    <vt:lpwstr>Standard</vt:lpwstr>
  </property>
  <property fmtid="{D5CDD505-2E9C-101B-9397-08002B2CF9AE}" pid="11" name="MSIP_Label_019c027e-33b7-45fc-a572-8ffa5d09ec36_Name">
    <vt:lpwstr>Internal Use</vt:lpwstr>
  </property>
  <property fmtid="{D5CDD505-2E9C-101B-9397-08002B2CF9AE}" pid="12" name="MSIP_Label_019c027e-33b7-45fc-a572-8ffa5d09ec36_SiteId">
    <vt:lpwstr>031a09bc-a2bf-44df-888e-4e09355b7a24</vt:lpwstr>
  </property>
  <property fmtid="{D5CDD505-2E9C-101B-9397-08002B2CF9AE}" pid="13" name="MSIP_Label_019c027e-33b7-45fc-a572-8ffa5d09ec36_ActionId">
    <vt:lpwstr>f8a37c76-29b6-4cd3-be0e-18fecfba229b</vt:lpwstr>
  </property>
  <property fmtid="{D5CDD505-2E9C-101B-9397-08002B2CF9AE}" pid="14" name="MSIP_Label_019c027e-33b7-45fc-a572-8ffa5d09ec36_ContentBits">
    <vt:lpwstr>2</vt:lpwstr>
  </property>
</Properties>
</file>